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29"/>
  </p:notesMasterIdLst>
  <p:handoutMasterIdLst>
    <p:handoutMasterId r:id="rId30"/>
  </p:handoutMasterIdLst>
  <p:sldIdLst>
    <p:sldId id="262" r:id="rId2"/>
    <p:sldId id="396" r:id="rId3"/>
    <p:sldId id="593" r:id="rId4"/>
    <p:sldId id="573" r:id="rId5"/>
    <p:sldId id="594" r:id="rId6"/>
    <p:sldId id="596" r:id="rId7"/>
    <p:sldId id="456" r:id="rId8"/>
    <p:sldId id="574" r:id="rId9"/>
    <p:sldId id="575" r:id="rId10"/>
    <p:sldId id="576" r:id="rId11"/>
    <p:sldId id="577" r:id="rId12"/>
    <p:sldId id="578" r:id="rId13"/>
    <p:sldId id="579" r:id="rId14"/>
    <p:sldId id="580" r:id="rId15"/>
    <p:sldId id="581" r:id="rId16"/>
    <p:sldId id="597" r:id="rId17"/>
    <p:sldId id="582" r:id="rId18"/>
    <p:sldId id="583" r:id="rId19"/>
    <p:sldId id="585" r:id="rId20"/>
    <p:sldId id="598" r:id="rId21"/>
    <p:sldId id="586" r:id="rId22"/>
    <p:sldId id="587" r:id="rId23"/>
    <p:sldId id="588" r:id="rId24"/>
    <p:sldId id="590" r:id="rId25"/>
    <p:sldId id="591" r:id="rId26"/>
    <p:sldId id="592" r:id="rId27"/>
    <p:sldId id="283" r:id="rId2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975CE"/>
    <a:srgbClr val="DDEEFC"/>
    <a:srgbClr val="F2F2F2"/>
    <a:srgbClr val="F1F5FB"/>
    <a:srgbClr val="006ECC"/>
    <a:srgbClr val="03A6FF"/>
    <a:srgbClr val="B8DBF6"/>
    <a:srgbClr val="F6F6F6"/>
    <a:srgbClr val="0073D2"/>
    <a:srgbClr val="3D7C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DA37D80-6434-44D0-A028-1B22A696006F}" styleName="浅色样式 3 - 强调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706" autoAdjust="0"/>
    <p:restoredTop sz="90358" autoAdjust="0"/>
  </p:normalViewPr>
  <p:slideViewPr>
    <p:cSldViewPr snapToGrid="0" showGuides="1">
      <p:cViewPr varScale="1">
        <p:scale>
          <a:sx n="78" d="100"/>
          <a:sy n="78" d="100"/>
        </p:scale>
        <p:origin x="264" y="90"/>
      </p:cViewPr>
      <p:guideLst>
        <p:guide orient="horz" pos="2160"/>
        <p:guide pos="3840"/>
      </p:guideLst>
    </p:cSldViewPr>
  </p:slideViewPr>
  <p:outlineViewPr>
    <p:cViewPr>
      <p:scale>
        <a:sx n="33" d="100"/>
        <a:sy n="33" d="100"/>
      </p:scale>
      <p:origin x="0" y="-2418"/>
    </p:cViewPr>
  </p:outlineViewPr>
  <p:notesTextViewPr>
    <p:cViewPr>
      <p:scale>
        <a:sx n="1" d="1"/>
        <a:sy n="1" d="1"/>
      </p:scale>
      <p:origin x="0" y="0"/>
    </p:cViewPr>
  </p:notesTextViewPr>
  <p:sorterViewPr>
    <p:cViewPr>
      <p:scale>
        <a:sx n="150" d="100"/>
        <a:sy n="150" d="100"/>
      </p:scale>
      <p:origin x="0" y="0"/>
    </p:cViewPr>
  </p:sorterViewPr>
  <p:notesViewPr>
    <p:cSldViewPr snapToGrid="0">
      <p:cViewPr varScale="1">
        <p:scale>
          <a:sx n="57" d="100"/>
          <a:sy n="57" d="100"/>
        </p:scale>
        <p:origin x="2832" y="6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CA77729-C0AC-409E-827F-6575C816C891}" type="datetimeFigureOut">
              <a:rPr lang="zh-CN" altLang="en-US" smtClean="0"/>
              <a:t>2017/5/18</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0AA665A-DE80-481F-8946-39E91B67CD87}" type="slidenum">
              <a:rPr lang="zh-CN" altLang="en-US" smtClean="0"/>
              <a:t>‹#›</a:t>
            </a:fld>
            <a:endParaRPr lang="zh-CN" altLang="en-US"/>
          </a:p>
        </p:txBody>
      </p:sp>
    </p:spTree>
    <p:extLst>
      <p:ext uri="{BB962C8B-B14F-4D97-AF65-F5344CB8AC3E}">
        <p14:creationId xmlns:p14="http://schemas.microsoft.com/office/powerpoint/2010/main" val="13611444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982B93-D878-4220-82A0-3D8A37C64810}" type="datetimeFigureOut">
              <a:rPr lang="zh-CN" altLang="en-US" smtClean="0"/>
              <a:t>2017/5/18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94396F-7CC6-42E5-83BE-72592AAF95CF}" type="slidenum">
              <a:rPr lang="zh-CN" altLang="en-US" smtClean="0"/>
              <a:t>‹#›</a:t>
            </a:fld>
            <a:endParaRPr lang="zh-CN" altLang="en-US"/>
          </a:p>
        </p:txBody>
      </p:sp>
    </p:spTree>
    <p:extLst>
      <p:ext uri="{BB962C8B-B14F-4D97-AF65-F5344CB8AC3E}">
        <p14:creationId xmlns:p14="http://schemas.microsoft.com/office/powerpoint/2010/main" val="17962452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8"/>
          <p:cNvSpPr>
            <a:spLocks noGrp="1" noChangeArrowheads="1"/>
          </p:cNvSpPr>
          <p:nvPr>
            <p:ph type="sldNum" sz="quarter" idx="5"/>
          </p:nvPr>
        </p:nvSpPr>
        <p:spPr/>
        <p:txBody>
          <a:bodyPr/>
          <a:lstStyle/>
          <a:p>
            <a:pPr>
              <a:defRPr/>
            </a:pPr>
            <a:fld id="{B5D9138E-DB2A-4935-A0B9-B284798CE9F1}" type="slidenum">
              <a:rPr lang="en-US"/>
              <a:pPr>
                <a:defRPr/>
              </a:pPr>
              <a:t>2</a:t>
            </a:fld>
            <a:endParaRPr lang="en-US" dirty="0"/>
          </a:p>
        </p:txBody>
      </p:sp>
      <p:sp>
        <p:nvSpPr>
          <p:cNvPr id="28675" name="Rectangle 1"/>
          <p:cNvSpPr>
            <a:spLocks noGrp="1" noRot="1" noChangeAspect="1" noChangeArrowheads="1" noTextEdit="1"/>
          </p:cNvSpPr>
          <p:nvPr>
            <p:ph type="sldImg"/>
          </p:nvPr>
        </p:nvSpPr>
        <p:spPr bwMode="auto">
          <a:xfrm>
            <a:off x="382588" y="685800"/>
            <a:ext cx="6094412"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8676" name="Rectangle 2"/>
          <p:cNvSpPr>
            <a:spLocks noGrp="1" noChangeArrowheads="1"/>
          </p:cNvSpPr>
          <p:nvPr>
            <p:ph type="body" idx="1"/>
          </p:nvPr>
        </p:nvSpPr>
        <p:spPr bwMode="auto">
          <a:xfrm>
            <a:off x="914400" y="4343400"/>
            <a:ext cx="5030788"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numCol="1" anchor="ctr" anchorCtr="0" compatLnSpc="1">
            <a:prstTxWarp prst="textNoShape">
              <a:avLst/>
            </a:prstTxWarp>
          </a:bodyPr>
          <a:lstStyle/>
          <a:p>
            <a:r>
              <a:rPr lang="zh-CN" altLang="en-US" dirty="0" smtClean="0"/>
              <a:t>那本节课就是来针对软件开发过程及项目中的成员来做介绍</a:t>
            </a:r>
            <a:endParaRPr lang="en-US" altLang="zh-CN" dirty="0" smtClean="0"/>
          </a:p>
          <a:p>
            <a:r>
              <a:rPr lang="zh-CN" altLang="en-US" dirty="0" smtClean="0"/>
              <a:t>本讲的目标是</a:t>
            </a:r>
            <a:endParaRPr lang="en-US" altLang="zh-CN" dirty="0" smtClean="0"/>
          </a:p>
          <a:p>
            <a:r>
              <a:rPr lang="zh-CN" altLang="en-US" dirty="0" smtClean="0"/>
              <a:t>重难点，让大家</a:t>
            </a:r>
            <a:r>
              <a:rPr lang="en-US" altLang="zh-CN" dirty="0" smtClean="0"/>
              <a:t>……</a:t>
            </a:r>
            <a:endParaRPr lang="zh-CN" altLang="zh-CN" dirty="0" smtClean="0"/>
          </a:p>
        </p:txBody>
      </p:sp>
    </p:spTree>
    <p:extLst>
      <p:ext uri="{BB962C8B-B14F-4D97-AF65-F5344CB8AC3E}">
        <p14:creationId xmlns:p14="http://schemas.microsoft.com/office/powerpoint/2010/main" val="31121741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294396F-7CC6-42E5-83BE-72592AAF95CF}" type="slidenum">
              <a:rPr lang="zh-CN" altLang="en-US" smtClean="0"/>
              <a:t>7</a:t>
            </a:fld>
            <a:endParaRPr lang="zh-CN" altLang="en-US"/>
          </a:p>
        </p:txBody>
      </p:sp>
    </p:spTree>
    <p:extLst>
      <p:ext uri="{BB962C8B-B14F-4D97-AF65-F5344CB8AC3E}">
        <p14:creationId xmlns:p14="http://schemas.microsoft.com/office/powerpoint/2010/main" val="8195989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294396F-7CC6-42E5-83BE-72592AAF95CF}" type="slidenum">
              <a:rPr lang="zh-CN" altLang="en-US" smtClean="0"/>
              <a:t>9</a:t>
            </a:fld>
            <a:endParaRPr lang="zh-CN" altLang="en-US"/>
          </a:p>
        </p:txBody>
      </p:sp>
    </p:spTree>
    <p:extLst>
      <p:ext uri="{BB962C8B-B14F-4D97-AF65-F5344CB8AC3E}">
        <p14:creationId xmlns:p14="http://schemas.microsoft.com/office/powerpoint/2010/main" val="34077599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294396F-7CC6-42E5-83BE-72592AAF95CF}" type="slidenum">
              <a:rPr lang="zh-CN" altLang="en-US" smtClean="0"/>
              <a:t>11</a:t>
            </a:fld>
            <a:endParaRPr lang="zh-CN" altLang="en-US"/>
          </a:p>
        </p:txBody>
      </p:sp>
    </p:spTree>
    <p:extLst>
      <p:ext uri="{BB962C8B-B14F-4D97-AF65-F5344CB8AC3E}">
        <p14:creationId xmlns:p14="http://schemas.microsoft.com/office/powerpoint/2010/main" val="1674706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solidFill>
                  <a:schemeClr val="tx1"/>
                </a:solidFill>
              </a:defRPr>
            </a:lvl1pPr>
          </a:lstStyle>
          <a:p>
            <a:r>
              <a:rPr lang="zh-CN" altLang="en-US" dirty="0"/>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F2C3DB7C-2D6B-4C00-98DC-0DA6EC76AE3B}" type="datetimeFigureOut">
              <a:rPr lang="zh-CN" altLang="en-US" smtClean="0"/>
              <a:t>2017/5/18</a:t>
            </a:fld>
            <a:endParaRPr lang="zh-CN" alt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706651A3-21E8-4EF8-877E-30E54495478B}" type="slidenum">
              <a:rPr lang="zh-CN" altLang="en-US" smtClean="0"/>
              <a:t>‹#›</a:t>
            </a:fld>
            <a:endParaRPr lang="zh-CN" altLang="en-US"/>
          </a:p>
        </p:txBody>
      </p:sp>
    </p:spTree>
    <p:extLst>
      <p:ext uri="{BB962C8B-B14F-4D97-AF65-F5344CB8AC3E}">
        <p14:creationId xmlns:p14="http://schemas.microsoft.com/office/powerpoint/2010/main" val="735254479"/>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F2C3DB7C-2D6B-4C00-98DC-0DA6EC76AE3B}" type="datetimeFigureOut">
              <a:rPr lang="zh-CN" altLang="en-US" smtClean="0"/>
              <a:t>2017/5/18</a:t>
            </a:fld>
            <a:endParaRPr lang="zh-CN" alt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706651A3-21E8-4EF8-877E-30E54495478B}" type="slidenum">
              <a:rPr lang="zh-CN" altLang="en-US" smtClean="0"/>
              <a:t>‹#›</a:t>
            </a:fld>
            <a:endParaRPr lang="zh-CN" altLang="en-US"/>
          </a:p>
        </p:txBody>
      </p:sp>
    </p:spTree>
    <p:extLst>
      <p:ext uri="{BB962C8B-B14F-4D97-AF65-F5344CB8AC3E}">
        <p14:creationId xmlns:p14="http://schemas.microsoft.com/office/powerpoint/2010/main" val="35852762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19308867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1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09600" y="1600201"/>
            <a:ext cx="10972800" cy="4525963"/>
          </a:xfrm>
          <a:prstGeom prst="rect">
            <a:avLst/>
          </a:prstGeom>
        </p:spPr>
        <p:txBody>
          <a:bodyPr/>
          <a:lstStyle>
            <a:lvl1pPr>
              <a:defRPr b="1"/>
            </a:lvl1pPr>
            <a:lvl2pPr>
              <a:defRPr b="1"/>
            </a:lvl2pPr>
            <a:lvl3pPr>
              <a:defRPr b="1"/>
            </a:lvl3pPr>
            <a:lvl4pPr>
              <a:defRPr b="1"/>
            </a:lvl4pPr>
            <a:lvl5pPr>
              <a:defRPr b="1"/>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a:xfrm>
            <a:off x="609600" y="6356351"/>
            <a:ext cx="2844800" cy="365125"/>
          </a:xfrm>
          <a:prstGeom prst="rect">
            <a:avLst/>
          </a:prstGeom>
        </p:spPr>
        <p:txBody>
          <a:bodyPr/>
          <a:lstStyle>
            <a:lvl1pPr>
              <a:defRPr/>
            </a:lvl1pPr>
          </a:lstStyle>
          <a:p>
            <a:pPr>
              <a:defRPr/>
            </a:pPr>
            <a:fld id="{9CA3A77D-823D-48D3-A755-3744EBA39511}" type="datetimeFigureOut">
              <a:rPr lang="zh-CN" altLang="en-US"/>
              <a:pPr>
                <a:defRPr/>
              </a:pPr>
              <a:t>2017/5/18</a:t>
            </a:fld>
            <a:endParaRPr lang="zh-CN" altLang="en-US"/>
          </a:p>
        </p:txBody>
      </p:sp>
      <p:sp>
        <p:nvSpPr>
          <p:cNvPr id="5" name="页脚占位符 4"/>
          <p:cNvSpPr>
            <a:spLocks noGrp="1"/>
          </p:cNvSpPr>
          <p:nvPr>
            <p:ph type="ftr" sz="quarter" idx="11"/>
          </p:nvPr>
        </p:nvSpPr>
        <p:spPr>
          <a:xfrm>
            <a:off x="4165600" y="6356351"/>
            <a:ext cx="3860800" cy="365125"/>
          </a:xfrm>
          <a:prstGeom prst="rect">
            <a:avLst/>
          </a:prstGeom>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a:xfrm>
            <a:off x="1043517" y="6527801"/>
            <a:ext cx="465667" cy="207963"/>
          </a:xfrm>
          <a:prstGeom prst="rect">
            <a:avLst/>
          </a:prstGeom>
        </p:spPr>
        <p:txBody>
          <a:bodyPr/>
          <a:lstStyle>
            <a:lvl1pPr>
              <a:defRPr/>
            </a:lvl1pPr>
          </a:lstStyle>
          <a:p>
            <a:pPr>
              <a:defRPr/>
            </a:pPr>
            <a:fld id="{8269E723-BC6C-4ED8-9BE1-1F179F6B24E3}" type="slidenum">
              <a:rPr lang="zh-CN" altLang="en-US"/>
              <a:pPr>
                <a:defRPr/>
              </a:pPr>
              <a:t>‹#›</a:t>
            </a:fld>
            <a:endParaRPr lang="zh-CN" altLang="en-US"/>
          </a:p>
        </p:txBody>
      </p:sp>
    </p:spTree>
    <p:extLst>
      <p:ext uri="{BB962C8B-B14F-4D97-AF65-F5344CB8AC3E}">
        <p14:creationId xmlns:p14="http://schemas.microsoft.com/office/powerpoint/2010/main" val="4232175005"/>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2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3600" smtClean="0">
              <a:latin typeface="楷体" pitchFamily="49" charset="-122"/>
              <a:ea typeface="楷体" pitchFamily="49" charset="-122"/>
            </a:endParaRPr>
          </a:p>
        </p:txBody>
      </p:sp>
      <p:sp>
        <p:nvSpPr>
          <p:cNvPr id="5"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3600" smtClean="0">
              <a:latin typeface="楷体" pitchFamily="49" charset="-122"/>
              <a:ea typeface="楷体" pitchFamily="49" charset="-122"/>
            </a:endParaRPr>
          </a:p>
        </p:txBody>
      </p:sp>
      <p:sp>
        <p:nvSpPr>
          <p:cNvPr id="2" name="标题 1"/>
          <p:cNvSpPr>
            <a:spLocks noGrp="1"/>
          </p:cNvSpPr>
          <p:nvPr>
            <p:ph type="title"/>
          </p:nvPr>
        </p:nvSpPr>
        <p:spPr>
          <a:xfrm>
            <a:off x="911425" y="260648"/>
            <a:ext cx="8301567" cy="565820"/>
          </a:xfrm>
        </p:spPr>
        <p:txBody>
          <a:bodyPr/>
          <a:lstStyle>
            <a:lvl1pPr>
              <a:defRPr lang="zh-CN" altLang="en-US" sz="3600" kern="1200" dirty="0">
                <a:solidFill>
                  <a:schemeClr val="tx1"/>
                </a:solidFill>
                <a:latin typeface="楷体" pitchFamily="49" charset="-122"/>
                <a:ea typeface="楷体" pitchFamily="49" charset="-122"/>
                <a:cs typeface="+mn-cs"/>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911425" y="1052736"/>
            <a:ext cx="10221383" cy="4641850"/>
          </a:xfrm>
        </p:spPr>
        <p:txBody>
          <a:bodyPr/>
          <a:lstStyle>
            <a:lvl1pPr>
              <a:lnSpc>
                <a:spcPct val="150000"/>
              </a:lnSpc>
              <a:defRPr sz="2800">
                <a:latin typeface="楷体" pitchFamily="49" charset="-122"/>
                <a:ea typeface="楷体" pitchFamily="49" charset="-122"/>
              </a:defRPr>
            </a:lvl1pPr>
            <a:lvl2pPr>
              <a:lnSpc>
                <a:spcPct val="150000"/>
              </a:lnSpc>
              <a:defRPr sz="2400">
                <a:solidFill>
                  <a:schemeClr val="tx1"/>
                </a:solidFill>
                <a:latin typeface="楷体" pitchFamily="49" charset="-122"/>
                <a:ea typeface="楷体" pitchFamily="49" charset="-122"/>
              </a:defRPr>
            </a:lvl2pPr>
            <a:lvl3pPr>
              <a:lnSpc>
                <a:spcPct val="150000"/>
              </a:lnSpc>
              <a:defRPr sz="3600">
                <a:solidFill>
                  <a:schemeClr val="tx1"/>
                </a:solidFill>
                <a:latin typeface="楷体" pitchFamily="49" charset="-122"/>
                <a:ea typeface="楷体" pitchFamily="49" charset="-122"/>
              </a:defRPr>
            </a:lvl3pPr>
            <a:lvl4pPr>
              <a:lnSpc>
                <a:spcPct val="150000"/>
              </a:lnSpc>
              <a:defRPr sz="3600">
                <a:solidFill>
                  <a:schemeClr val="tx1"/>
                </a:solidFill>
                <a:latin typeface="楷体" pitchFamily="49" charset="-122"/>
                <a:ea typeface="楷体" pitchFamily="49" charset="-122"/>
              </a:defRPr>
            </a:lvl4pPr>
            <a:lvl5pPr>
              <a:lnSpc>
                <a:spcPct val="150000"/>
              </a:lnSpc>
              <a:defRPr sz="3600">
                <a:latin typeface="楷体" pitchFamily="49" charset="-122"/>
                <a:ea typeface="楷体" pitchFamily="49"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sz="3600">
                <a:latin typeface="楷体" pitchFamily="49" charset="-122"/>
                <a:ea typeface="楷体" pitchFamily="49" charset="-122"/>
              </a:defRPr>
            </a:lvl1pPr>
          </a:lstStyle>
          <a:p>
            <a:pPr>
              <a:defRPr/>
            </a:pPr>
            <a:fld id="{3576B2CC-02D7-4ACE-B452-D8C49738AD0A}" type="slidenum">
              <a:rPr lang="zh-CN" altLang="zh-CN" smtClean="0"/>
              <a:pPr>
                <a:defRPr/>
              </a:pPr>
              <a:t>‹#›</a:t>
            </a:fld>
            <a:endParaRPr lang="zh-CN" altLang="zh-CN"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3600" smtClean="0">
              <a:latin typeface="楷体" pitchFamily="49" charset="-122"/>
              <a:ea typeface="楷体" pitchFamily="49" charset="-122"/>
            </a:endParaRPr>
          </a:p>
        </p:txBody>
      </p:sp>
      <p:sp>
        <p:nvSpPr>
          <p:cNvPr id="8"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3600" smtClean="0">
              <a:latin typeface="楷体" pitchFamily="49" charset="-122"/>
              <a:ea typeface="楷体" pitchFamily="49" charset="-122"/>
            </a:endParaRPr>
          </a:p>
        </p:txBody>
      </p:sp>
    </p:spTree>
    <p:extLst>
      <p:ext uri="{BB962C8B-B14F-4D97-AF65-F5344CB8AC3E}">
        <p14:creationId xmlns:p14="http://schemas.microsoft.com/office/powerpoint/2010/main" val="723653290"/>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3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3600" smtClean="0">
              <a:latin typeface="楷体" pitchFamily="49" charset="-122"/>
              <a:ea typeface="楷体" pitchFamily="49" charset="-122"/>
            </a:endParaRPr>
          </a:p>
        </p:txBody>
      </p:sp>
      <p:sp>
        <p:nvSpPr>
          <p:cNvPr id="5"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3600" smtClean="0">
              <a:latin typeface="楷体" pitchFamily="49" charset="-122"/>
              <a:ea typeface="楷体" pitchFamily="49" charset="-122"/>
            </a:endParaRPr>
          </a:p>
        </p:txBody>
      </p:sp>
      <p:sp>
        <p:nvSpPr>
          <p:cNvPr id="2" name="标题 1"/>
          <p:cNvSpPr>
            <a:spLocks noGrp="1"/>
          </p:cNvSpPr>
          <p:nvPr>
            <p:ph type="title"/>
          </p:nvPr>
        </p:nvSpPr>
        <p:spPr>
          <a:xfrm>
            <a:off x="911425" y="260648"/>
            <a:ext cx="8301567" cy="565820"/>
          </a:xfrm>
        </p:spPr>
        <p:txBody>
          <a:bodyPr/>
          <a:lstStyle>
            <a:lvl1pPr>
              <a:defRPr lang="zh-CN" altLang="en-US" sz="3600" kern="1200" dirty="0">
                <a:solidFill>
                  <a:schemeClr val="tx1"/>
                </a:solidFill>
                <a:latin typeface="楷体" pitchFamily="49" charset="-122"/>
                <a:ea typeface="楷体" pitchFamily="49" charset="-122"/>
                <a:cs typeface="+mn-cs"/>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911425" y="1052736"/>
            <a:ext cx="10221383" cy="4641850"/>
          </a:xfrm>
        </p:spPr>
        <p:txBody>
          <a:bodyPr/>
          <a:lstStyle>
            <a:lvl1pPr>
              <a:lnSpc>
                <a:spcPct val="150000"/>
              </a:lnSpc>
              <a:defRPr sz="2800">
                <a:latin typeface="楷体" pitchFamily="49" charset="-122"/>
                <a:ea typeface="楷体" pitchFamily="49" charset="-122"/>
              </a:defRPr>
            </a:lvl1pPr>
            <a:lvl2pPr>
              <a:lnSpc>
                <a:spcPct val="150000"/>
              </a:lnSpc>
              <a:defRPr sz="2400">
                <a:solidFill>
                  <a:schemeClr val="tx1"/>
                </a:solidFill>
                <a:latin typeface="楷体" pitchFamily="49" charset="-122"/>
                <a:ea typeface="楷体" pitchFamily="49" charset="-122"/>
              </a:defRPr>
            </a:lvl2pPr>
            <a:lvl3pPr>
              <a:lnSpc>
                <a:spcPct val="150000"/>
              </a:lnSpc>
              <a:defRPr sz="3600">
                <a:solidFill>
                  <a:schemeClr val="tx1"/>
                </a:solidFill>
                <a:latin typeface="楷体" pitchFamily="49" charset="-122"/>
                <a:ea typeface="楷体" pitchFamily="49" charset="-122"/>
              </a:defRPr>
            </a:lvl3pPr>
            <a:lvl4pPr>
              <a:lnSpc>
                <a:spcPct val="150000"/>
              </a:lnSpc>
              <a:defRPr sz="3600">
                <a:solidFill>
                  <a:schemeClr val="tx1"/>
                </a:solidFill>
                <a:latin typeface="楷体" pitchFamily="49" charset="-122"/>
                <a:ea typeface="楷体" pitchFamily="49" charset="-122"/>
              </a:defRPr>
            </a:lvl4pPr>
            <a:lvl5pPr>
              <a:lnSpc>
                <a:spcPct val="150000"/>
              </a:lnSpc>
              <a:defRPr sz="3600">
                <a:latin typeface="楷体" pitchFamily="49" charset="-122"/>
                <a:ea typeface="楷体" pitchFamily="49"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sz="3600">
                <a:latin typeface="楷体" pitchFamily="49" charset="-122"/>
                <a:ea typeface="楷体" pitchFamily="49" charset="-122"/>
              </a:defRPr>
            </a:lvl1pPr>
          </a:lstStyle>
          <a:p>
            <a:pPr>
              <a:defRPr/>
            </a:pPr>
            <a:fld id="{3576B2CC-02D7-4ACE-B452-D8C49738AD0A}" type="slidenum">
              <a:rPr lang="zh-CN" altLang="zh-CN" smtClean="0"/>
              <a:pPr>
                <a:defRPr/>
              </a:pPr>
              <a:t>‹#›</a:t>
            </a:fld>
            <a:endParaRPr lang="zh-CN" altLang="zh-CN"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3600" smtClean="0">
              <a:latin typeface="楷体" pitchFamily="49" charset="-122"/>
              <a:ea typeface="楷体" pitchFamily="49" charset="-122"/>
            </a:endParaRPr>
          </a:p>
        </p:txBody>
      </p:sp>
      <p:sp>
        <p:nvSpPr>
          <p:cNvPr id="8"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3600" smtClean="0">
              <a:latin typeface="楷体" pitchFamily="49" charset="-122"/>
              <a:ea typeface="楷体" pitchFamily="49" charset="-122"/>
            </a:endParaRPr>
          </a:p>
        </p:txBody>
      </p:sp>
    </p:spTree>
    <p:extLst>
      <p:ext uri="{BB962C8B-B14F-4D97-AF65-F5344CB8AC3E}">
        <p14:creationId xmlns:p14="http://schemas.microsoft.com/office/powerpoint/2010/main" val="2344794594"/>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4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3600" smtClean="0">
              <a:latin typeface="楷体" pitchFamily="49" charset="-122"/>
              <a:ea typeface="楷体" pitchFamily="49" charset="-122"/>
            </a:endParaRPr>
          </a:p>
        </p:txBody>
      </p:sp>
      <p:sp>
        <p:nvSpPr>
          <p:cNvPr id="5"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3600" smtClean="0">
              <a:latin typeface="楷体" pitchFamily="49" charset="-122"/>
              <a:ea typeface="楷体" pitchFamily="49" charset="-122"/>
            </a:endParaRPr>
          </a:p>
        </p:txBody>
      </p:sp>
      <p:sp>
        <p:nvSpPr>
          <p:cNvPr id="2" name="标题 1"/>
          <p:cNvSpPr>
            <a:spLocks noGrp="1"/>
          </p:cNvSpPr>
          <p:nvPr>
            <p:ph type="title"/>
          </p:nvPr>
        </p:nvSpPr>
        <p:spPr>
          <a:xfrm>
            <a:off x="911425" y="260648"/>
            <a:ext cx="8301567" cy="565820"/>
          </a:xfrm>
        </p:spPr>
        <p:txBody>
          <a:bodyPr/>
          <a:lstStyle>
            <a:lvl1pPr>
              <a:defRPr lang="zh-CN" altLang="en-US" sz="3600" kern="1200" dirty="0">
                <a:solidFill>
                  <a:schemeClr val="tx1"/>
                </a:solidFill>
                <a:latin typeface="楷体" pitchFamily="49" charset="-122"/>
                <a:ea typeface="楷体" pitchFamily="49" charset="-122"/>
                <a:cs typeface="+mn-cs"/>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911425" y="1052736"/>
            <a:ext cx="10221383" cy="4641850"/>
          </a:xfrm>
        </p:spPr>
        <p:txBody>
          <a:bodyPr/>
          <a:lstStyle>
            <a:lvl1pPr>
              <a:lnSpc>
                <a:spcPct val="150000"/>
              </a:lnSpc>
              <a:defRPr sz="2800">
                <a:latin typeface="楷体" pitchFamily="49" charset="-122"/>
                <a:ea typeface="楷体" pitchFamily="49" charset="-122"/>
              </a:defRPr>
            </a:lvl1pPr>
            <a:lvl2pPr>
              <a:lnSpc>
                <a:spcPct val="150000"/>
              </a:lnSpc>
              <a:defRPr sz="2400">
                <a:solidFill>
                  <a:schemeClr val="tx1"/>
                </a:solidFill>
                <a:latin typeface="楷体" pitchFamily="49" charset="-122"/>
                <a:ea typeface="楷体" pitchFamily="49" charset="-122"/>
              </a:defRPr>
            </a:lvl2pPr>
            <a:lvl3pPr>
              <a:lnSpc>
                <a:spcPct val="150000"/>
              </a:lnSpc>
              <a:defRPr sz="3600">
                <a:solidFill>
                  <a:schemeClr val="tx1"/>
                </a:solidFill>
                <a:latin typeface="楷体" pitchFamily="49" charset="-122"/>
                <a:ea typeface="楷体" pitchFamily="49" charset="-122"/>
              </a:defRPr>
            </a:lvl3pPr>
            <a:lvl4pPr>
              <a:lnSpc>
                <a:spcPct val="150000"/>
              </a:lnSpc>
              <a:defRPr sz="3600">
                <a:solidFill>
                  <a:schemeClr val="tx1"/>
                </a:solidFill>
                <a:latin typeface="楷体" pitchFamily="49" charset="-122"/>
                <a:ea typeface="楷体" pitchFamily="49" charset="-122"/>
              </a:defRPr>
            </a:lvl4pPr>
            <a:lvl5pPr>
              <a:lnSpc>
                <a:spcPct val="150000"/>
              </a:lnSpc>
              <a:defRPr sz="3600">
                <a:latin typeface="楷体" pitchFamily="49" charset="-122"/>
                <a:ea typeface="楷体" pitchFamily="49"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sz="3600">
                <a:latin typeface="楷体" pitchFamily="49" charset="-122"/>
                <a:ea typeface="楷体" pitchFamily="49" charset="-122"/>
              </a:defRPr>
            </a:lvl1pPr>
          </a:lstStyle>
          <a:p>
            <a:pPr>
              <a:defRPr/>
            </a:pPr>
            <a:fld id="{3576B2CC-02D7-4ACE-B452-D8C49738AD0A}" type="slidenum">
              <a:rPr lang="zh-CN" altLang="zh-CN" smtClean="0"/>
              <a:pPr>
                <a:defRPr/>
              </a:pPr>
              <a:t>‹#›</a:t>
            </a:fld>
            <a:endParaRPr lang="zh-CN" altLang="zh-CN"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3600" smtClean="0">
              <a:latin typeface="楷体" pitchFamily="49" charset="-122"/>
              <a:ea typeface="楷体" pitchFamily="49" charset="-122"/>
            </a:endParaRPr>
          </a:p>
        </p:txBody>
      </p:sp>
      <p:sp>
        <p:nvSpPr>
          <p:cNvPr id="8"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3600" smtClean="0">
              <a:latin typeface="楷体" pitchFamily="49" charset="-122"/>
              <a:ea typeface="楷体" pitchFamily="49" charset="-122"/>
            </a:endParaRPr>
          </a:p>
        </p:txBody>
      </p:sp>
    </p:spTree>
    <p:extLst>
      <p:ext uri="{BB962C8B-B14F-4D97-AF65-F5344CB8AC3E}">
        <p14:creationId xmlns:p14="http://schemas.microsoft.com/office/powerpoint/2010/main" val="3600469926"/>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5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3600" smtClean="0">
              <a:latin typeface="楷体" pitchFamily="49" charset="-122"/>
              <a:ea typeface="楷体" pitchFamily="49" charset="-122"/>
            </a:endParaRPr>
          </a:p>
        </p:txBody>
      </p:sp>
      <p:sp>
        <p:nvSpPr>
          <p:cNvPr id="5"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3600" smtClean="0">
              <a:latin typeface="楷体" pitchFamily="49" charset="-122"/>
              <a:ea typeface="楷体" pitchFamily="49" charset="-122"/>
            </a:endParaRPr>
          </a:p>
        </p:txBody>
      </p:sp>
      <p:sp>
        <p:nvSpPr>
          <p:cNvPr id="2" name="标题 1"/>
          <p:cNvSpPr>
            <a:spLocks noGrp="1"/>
          </p:cNvSpPr>
          <p:nvPr>
            <p:ph type="title"/>
          </p:nvPr>
        </p:nvSpPr>
        <p:spPr>
          <a:xfrm>
            <a:off x="911425" y="260648"/>
            <a:ext cx="8301567" cy="565820"/>
          </a:xfrm>
        </p:spPr>
        <p:txBody>
          <a:bodyPr/>
          <a:lstStyle>
            <a:lvl1pPr>
              <a:defRPr lang="zh-CN" altLang="en-US" sz="3600" kern="1200" dirty="0">
                <a:solidFill>
                  <a:schemeClr val="tx1"/>
                </a:solidFill>
                <a:latin typeface="楷体" pitchFamily="49" charset="-122"/>
                <a:ea typeface="楷体" pitchFamily="49" charset="-122"/>
                <a:cs typeface="+mn-cs"/>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911425" y="1052736"/>
            <a:ext cx="10221383" cy="4641850"/>
          </a:xfrm>
        </p:spPr>
        <p:txBody>
          <a:bodyPr/>
          <a:lstStyle>
            <a:lvl1pPr>
              <a:lnSpc>
                <a:spcPct val="150000"/>
              </a:lnSpc>
              <a:defRPr sz="2800">
                <a:latin typeface="楷体" pitchFamily="49" charset="-122"/>
                <a:ea typeface="楷体" pitchFamily="49" charset="-122"/>
              </a:defRPr>
            </a:lvl1pPr>
            <a:lvl2pPr>
              <a:lnSpc>
                <a:spcPct val="150000"/>
              </a:lnSpc>
              <a:defRPr sz="2400">
                <a:solidFill>
                  <a:schemeClr val="tx1"/>
                </a:solidFill>
                <a:latin typeface="楷体" pitchFamily="49" charset="-122"/>
                <a:ea typeface="楷体" pitchFamily="49" charset="-122"/>
              </a:defRPr>
            </a:lvl2pPr>
            <a:lvl3pPr>
              <a:lnSpc>
                <a:spcPct val="150000"/>
              </a:lnSpc>
              <a:defRPr sz="3600">
                <a:solidFill>
                  <a:schemeClr val="tx1"/>
                </a:solidFill>
                <a:latin typeface="楷体" pitchFamily="49" charset="-122"/>
                <a:ea typeface="楷体" pitchFamily="49" charset="-122"/>
              </a:defRPr>
            </a:lvl3pPr>
            <a:lvl4pPr>
              <a:lnSpc>
                <a:spcPct val="150000"/>
              </a:lnSpc>
              <a:defRPr sz="3600">
                <a:solidFill>
                  <a:schemeClr val="tx1"/>
                </a:solidFill>
                <a:latin typeface="楷体" pitchFamily="49" charset="-122"/>
                <a:ea typeface="楷体" pitchFamily="49" charset="-122"/>
              </a:defRPr>
            </a:lvl4pPr>
            <a:lvl5pPr>
              <a:lnSpc>
                <a:spcPct val="150000"/>
              </a:lnSpc>
              <a:defRPr sz="3600">
                <a:latin typeface="楷体" pitchFamily="49" charset="-122"/>
                <a:ea typeface="楷体" pitchFamily="49"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sz="3600">
                <a:latin typeface="楷体" pitchFamily="49" charset="-122"/>
                <a:ea typeface="楷体" pitchFamily="49" charset="-122"/>
              </a:defRPr>
            </a:lvl1pPr>
          </a:lstStyle>
          <a:p>
            <a:pPr>
              <a:defRPr/>
            </a:pPr>
            <a:fld id="{3576B2CC-02D7-4ACE-B452-D8C49738AD0A}" type="slidenum">
              <a:rPr lang="zh-CN" altLang="zh-CN" smtClean="0"/>
              <a:pPr>
                <a:defRPr/>
              </a:pPr>
              <a:t>‹#›</a:t>
            </a:fld>
            <a:endParaRPr lang="zh-CN" altLang="zh-CN"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3600" smtClean="0">
              <a:latin typeface="楷体" pitchFamily="49" charset="-122"/>
              <a:ea typeface="楷体" pitchFamily="49" charset="-122"/>
            </a:endParaRPr>
          </a:p>
        </p:txBody>
      </p:sp>
      <p:sp>
        <p:nvSpPr>
          <p:cNvPr id="8"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3600" smtClean="0">
              <a:latin typeface="楷体" pitchFamily="49" charset="-122"/>
              <a:ea typeface="楷体" pitchFamily="49" charset="-122"/>
            </a:endParaRPr>
          </a:p>
        </p:txBody>
      </p:sp>
    </p:spTree>
    <p:extLst>
      <p:ext uri="{BB962C8B-B14F-4D97-AF65-F5344CB8AC3E}">
        <p14:creationId xmlns:p14="http://schemas.microsoft.com/office/powerpoint/2010/main" val="2522495958"/>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6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3600" smtClean="0">
              <a:latin typeface="楷体" pitchFamily="49" charset="-122"/>
              <a:ea typeface="楷体" pitchFamily="49" charset="-122"/>
            </a:endParaRPr>
          </a:p>
        </p:txBody>
      </p:sp>
      <p:sp>
        <p:nvSpPr>
          <p:cNvPr id="5"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3600" smtClean="0">
              <a:latin typeface="楷体" pitchFamily="49" charset="-122"/>
              <a:ea typeface="楷体" pitchFamily="49" charset="-122"/>
            </a:endParaRPr>
          </a:p>
        </p:txBody>
      </p:sp>
      <p:sp>
        <p:nvSpPr>
          <p:cNvPr id="2" name="标题 1"/>
          <p:cNvSpPr>
            <a:spLocks noGrp="1"/>
          </p:cNvSpPr>
          <p:nvPr>
            <p:ph type="title"/>
          </p:nvPr>
        </p:nvSpPr>
        <p:spPr>
          <a:xfrm>
            <a:off x="911425" y="260648"/>
            <a:ext cx="8301567" cy="565820"/>
          </a:xfrm>
        </p:spPr>
        <p:txBody>
          <a:bodyPr/>
          <a:lstStyle>
            <a:lvl1pPr>
              <a:defRPr lang="zh-CN" altLang="en-US" sz="3600" kern="1200" dirty="0">
                <a:solidFill>
                  <a:schemeClr val="tx1"/>
                </a:solidFill>
                <a:latin typeface="楷体" pitchFamily="49" charset="-122"/>
                <a:ea typeface="楷体" pitchFamily="49" charset="-122"/>
                <a:cs typeface="+mn-cs"/>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911425" y="1052736"/>
            <a:ext cx="10221383" cy="4641850"/>
          </a:xfrm>
        </p:spPr>
        <p:txBody>
          <a:bodyPr/>
          <a:lstStyle>
            <a:lvl1pPr>
              <a:lnSpc>
                <a:spcPct val="150000"/>
              </a:lnSpc>
              <a:defRPr sz="2800">
                <a:latin typeface="楷体" pitchFamily="49" charset="-122"/>
                <a:ea typeface="楷体" pitchFamily="49" charset="-122"/>
              </a:defRPr>
            </a:lvl1pPr>
            <a:lvl2pPr>
              <a:lnSpc>
                <a:spcPct val="150000"/>
              </a:lnSpc>
              <a:defRPr sz="2400">
                <a:solidFill>
                  <a:schemeClr val="tx1"/>
                </a:solidFill>
                <a:latin typeface="楷体" pitchFamily="49" charset="-122"/>
                <a:ea typeface="楷体" pitchFamily="49" charset="-122"/>
              </a:defRPr>
            </a:lvl2pPr>
            <a:lvl3pPr>
              <a:lnSpc>
                <a:spcPct val="150000"/>
              </a:lnSpc>
              <a:defRPr sz="3600">
                <a:solidFill>
                  <a:schemeClr val="tx1"/>
                </a:solidFill>
                <a:latin typeface="楷体" pitchFamily="49" charset="-122"/>
                <a:ea typeface="楷体" pitchFamily="49" charset="-122"/>
              </a:defRPr>
            </a:lvl3pPr>
            <a:lvl4pPr>
              <a:lnSpc>
                <a:spcPct val="150000"/>
              </a:lnSpc>
              <a:defRPr sz="3600">
                <a:solidFill>
                  <a:schemeClr val="tx1"/>
                </a:solidFill>
                <a:latin typeface="楷体" pitchFamily="49" charset="-122"/>
                <a:ea typeface="楷体" pitchFamily="49" charset="-122"/>
              </a:defRPr>
            </a:lvl4pPr>
            <a:lvl5pPr>
              <a:lnSpc>
                <a:spcPct val="150000"/>
              </a:lnSpc>
              <a:defRPr sz="3600">
                <a:latin typeface="楷体" pitchFamily="49" charset="-122"/>
                <a:ea typeface="楷体" pitchFamily="49"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sz="3600">
                <a:latin typeface="楷体" pitchFamily="49" charset="-122"/>
                <a:ea typeface="楷体" pitchFamily="49" charset="-122"/>
              </a:defRPr>
            </a:lvl1pPr>
          </a:lstStyle>
          <a:p>
            <a:pPr>
              <a:defRPr/>
            </a:pPr>
            <a:fld id="{3576B2CC-02D7-4ACE-B452-D8C49738AD0A}" type="slidenum">
              <a:rPr lang="zh-CN" altLang="zh-CN" smtClean="0"/>
              <a:pPr>
                <a:defRPr/>
              </a:pPr>
              <a:t>‹#›</a:t>
            </a:fld>
            <a:endParaRPr lang="zh-CN" altLang="zh-CN"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3600" smtClean="0">
              <a:latin typeface="楷体" pitchFamily="49" charset="-122"/>
              <a:ea typeface="楷体" pitchFamily="49" charset="-122"/>
            </a:endParaRPr>
          </a:p>
        </p:txBody>
      </p:sp>
      <p:sp>
        <p:nvSpPr>
          <p:cNvPr id="8"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3600" smtClean="0">
              <a:latin typeface="楷体" pitchFamily="49" charset="-122"/>
              <a:ea typeface="楷体" pitchFamily="49" charset="-122"/>
            </a:endParaRPr>
          </a:p>
        </p:txBody>
      </p:sp>
    </p:spTree>
    <p:extLst>
      <p:ext uri="{BB962C8B-B14F-4D97-AF65-F5344CB8AC3E}">
        <p14:creationId xmlns:p14="http://schemas.microsoft.com/office/powerpoint/2010/main" val="4075803136"/>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7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3600" smtClean="0">
              <a:latin typeface="楷体" pitchFamily="49" charset="-122"/>
              <a:ea typeface="楷体" pitchFamily="49" charset="-122"/>
            </a:endParaRPr>
          </a:p>
        </p:txBody>
      </p:sp>
      <p:sp>
        <p:nvSpPr>
          <p:cNvPr id="5"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3600" smtClean="0">
              <a:latin typeface="楷体" pitchFamily="49" charset="-122"/>
              <a:ea typeface="楷体" pitchFamily="49" charset="-122"/>
            </a:endParaRPr>
          </a:p>
        </p:txBody>
      </p:sp>
      <p:sp>
        <p:nvSpPr>
          <p:cNvPr id="2" name="标题 1"/>
          <p:cNvSpPr>
            <a:spLocks noGrp="1"/>
          </p:cNvSpPr>
          <p:nvPr>
            <p:ph type="title"/>
          </p:nvPr>
        </p:nvSpPr>
        <p:spPr>
          <a:xfrm>
            <a:off x="911425" y="260648"/>
            <a:ext cx="8301567" cy="565820"/>
          </a:xfrm>
        </p:spPr>
        <p:txBody>
          <a:bodyPr/>
          <a:lstStyle>
            <a:lvl1pPr>
              <a:defRPr lang="zh-CN" altLang="en-US" sz="3600" kern="1200" dirty="0">
                <a:solidFill>
                  <a:schemeClr val="tx1"/>
                </a:solidFill>
                <a:latin typeface="楷体" pitchFamily="49" charset="-122"/>
                <a:ea typeface="楷体" pitchFamily="49" charset="-122"/>
                <a:cs typeface="+mn-cs"/>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911425" y="1052736"/>
            <a:ext cx="10221383" cy="4641850"/>
          </a:xfrm>
        </p:spPr>
        <p:txBody>
          <a:bodyPr/>
          <a:lstStyle>
            <a:lvl1pPr>
              <a:lnSpc>
                <a:spcPct val="150000"/>
              </a:lnSpc>
              <a:defRPr sz="2800">
                <a:latin typeface="楷体" pitchFamily="49" charset="-122"/>
                <a:ea typeface="楷体" pitchFamily="49" charset="-122"/>
              </a:defRPr>
            </a:lvl1pPr>
            <a:lvl2pPr>
              <a:lnSpc>
                <a:spcPct val="150000"/>
              </a:lnSpc>
              <a:defRPr sz="2400">
                <a:solidFill>
                  <a:schemeClr val="tx1"/>
                </a:solidFill>
                <a:latin typeface="楷体" pitchFamily="49" charset="-122"/>
                <a:ea typeface="楷体" pitchFamily="49" charset="-122"/>
              </a:defRPr>
            </a:lvl2pPr>
            <a:lvl3pPr>
              <a:lnSpc>
                <a:spcPct val="150000"/>
              </a:lnSpc>
              <a:defRPr sz="3600">
                <a:solidFill>
                  <a:schemeClr val="tx1"/>
                </a:solidFill>
                <a:latin typeface="楷体" pitchFamily="49" charset="-122"/>
                <a:ea typeface="楷体" pitchFamily="49" charset="-122"/>
              </a:defRPr>
            </a:lvl3pPr>
            <a:lvl4pPr>
              <a:lnSpc>
                <a:spcPct val="150000"/>
              </a:lnSpc>
              <a:defRPr sz="3600">
                <a:solidFill>
                  <a:schemeClr val="tx1"/>
                </a:solidFill>
                <a:latin typeface="楷体" pitchFamily="49" charset="-122"/>
                <a:ea typeface="楷体" pitchFamily="49" charset="-122"/>
              </a:defRPr>
            </a:lvl4pPr>
            <a:lvl5pPr>
              <a:lnSpc>
                <a:spcPct val="150000"/>
              </a:lnSpc>
              <a:defRPr sz="3600">
                <a:latin typeface="楷体" pitchFamily="49" charset="-122"/>
                <a:ea typeface="楷体" pitchFamily="49"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sz="3600">
                <a:latin typeface="楷体" pitchFamily="49" charset="-122"/>
                <a:ea typeface="楷体" pitchFamily="49" charset="-122"/>
              </a:defRPr>
            </a:lvl1pPr>
          </a:lstStyle>
          <a:p>
            <a:pPr>
              <a:defRPr/>
            </a:pPr>
            <a:fld id="{3576B2CC-02D7-4ACE-B452-D8C49738AD0A}" type="slidenum">
              <a:rPr lang="zh-CN" altLang="zh-CN" smtClean="0"/>
              <a:pPr>
                <a:defRPr/>
              </a:pPr>
              <a:t>‹#›</a:t>
            </a:fld>
            <a:endParaRPr lang="zh-CN" altLang="zh-CN"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3600" smtClean="0">
              <a:latin typeface="楷体" pitchFamily="49" charset="-122"/>
              <a:ea typeface="楷体" pitchFamily="49" charset="-122"/>
            </a:endParaRPr>
          </a:p>
        </p:txBody>
      </p:sp>
      <p:sp>
        <p:nvSpPr>
          <p:cNvPr id="8"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3600" smtClean="0">
              <a:latin typeface="楷体" pitchFamily="49" charset="-122"/>
              <a:ea typeface="楷体" pitchFamily="49" charset="-122"/>
            </a:endParaRPr>
          </a:p>
        </p:txBody>
      </p:sp>
    </p:spTree>
    <p:extLst>
      <p:ext uri="{BB962C8B-B14F-4D97-AF65-F5344CB8AC3E}">
        <p14:creationId xmlns:p14="http://schemas.microsoft.com/office/powerpoint/2010/main" val="2300169487"/>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8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3600" smtClean="0">
              <a:latin typeface="楷体" pitchFamily="49" charset="-122"/>
              <a:ea typeface="楷体" pitchFamily="49" charset="-122"/>
            </a:endParaRPr>
          </a:p>
        </p:txBody>
      </p:sp>
      <p:sp>
        <p:nvSpPr>
          <p:cNvPr id="5"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3600" smtClean="0">
              <a:latin typeface="楷体" pitchFamily="49" charset="-122"/>
              <a:ea typeface="楷体" pitchFamily="49" charset="-122"/>
            </a:endParaRPr>
          </a:p>
        </p:txBody>
      </p:sp>
      <p:sp>
        <p:nvSpPr>
          <p:cNvPr id="2" name="标题 1"/>
          <p:cNvSpPr>
            <a:spLocks noGrp="1"/>
          </p:cNvSpPr>
          <p:nvPr>
            <p:ph type="title"/>
          </p:nvPr>
        </p:nvSpPr>
        <p:spPr>
          <a:xfrm>
            <a:off x="911425" y="260648"/>
            <a:ext cx="8301567" cy="565820"/>
          </a:xfrm>
        </p:spPr>
        <p:txBody>
          <a:bodyPr/>
          <a:lstStyle>
            <a:lvl1pPr>
              <a:defRPr lang="zh-CN" altLang="en-US" sz="3600" kern="1200" dirty="0">
                <a:solidFill>
                  <a:schemeClr val="tx1"/>
                </a:solidFill>
                <a:latin typeface="楷体" pitchFamily="49" charset="-122"/>
                <a:ea typeface="楷体" pitchFamily="49" charset="-122"/>
                <a:cs typeface="+mn-cs"/>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911425" y="1052736"/>
            <a:ext cx="10221383" cy="4641850"/>
          </a:xfrm>
        </p:spPr>
        <p:txBody>
          <a:bodyPr/>
          <a:lstStyle>
            <a:lvl1pPr>
              <a:lnSpc>
                <a:spcPct val="150000"/>
              </a:lnSpc>
              <a:defRPr sz="2800">
                <a:latin typeface="楷体" pitchFamily="49" charset="-122"/>
                <a:ea typeface="楷体" pitchFamily="49" charset="-122"/>
              </a:defRPr>
            </a:lvl1pPr>
            <a:lvl2pPr>
              <a:lnSpc>
                <a:spcPct val="150000"/>
              </a:lnSpc>
              <a:defRPr sz="2400">
                <a:solidFill>
                  <a:schemeClr val="tx1"/>
                </a:solidFill>
                <a:latin typeface="楷体" pitchFamily="49" charset="-122"/>
                <a:ea typeface="楷体" pitchFamily="49" charset="-122"/>
              </a:defRPr>
            </a:lvl2pPr>
            <a:lvl3pPr>
              <a:lnSpc>
                <a:spcPct val="150000"/>
              </a:lnSpc>
              <a:defRPr sz="3600">
                <a:solidFill>
                  <a:schemeClr val="tx1"/>
                </a:solidFill>
                <a:latin typeface="楷体" pitchFamily="49" charset="-122"/>
                <a:ea typeface="楷体" pitchFamily="49" charset="-122"/>
              </a:defRPr>
            </a:lvl3pPr>
            <a:lvl4pPr>
              <a:lnSpc>
                <a:spcPct val="150000"/>
              </a:lnSpc>
              <a:defRPr sz="3600">
                <a:solidFill>
                  <a:schemeClr val="tx1"/>
                </a:solidFill>
                <a:latin typeface="楷体" pitchFamily="49" charset="-122"/>
                <a:ea typeface="楷体" pitchFamily="49" charset="-122"/>
              </a:defRPr>
            </a:lvl4pPr>
            <a:lvl5pPr>
              <a:lnSpc>
                <a:spcPct val="150000"/>
              </a:lnSpc>
              <a:defRPr sz="3600">
                <a:latin typeface="楷体" pitchFamily="49" charset="-122"/>
                <a:ea typeface="楷体" pitchFamily="49"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sz="3600">
                <a:latin typeface="楷体" pitchFamily="49" charset="-122"/>
                <a:ea typeface="楷体" pitchFamily="49" charset="-122"/>
              </a:defRPr>
            </a:lvl1pPr>
          </a:lstStyle>
          <a:p>
            <a:pPr>
              <a:defRPr/>
            </a:pPr>
            <a:fld id="{3576B2CC-02D7-4ACE-B452-D8C49738AD0A}" type="slidenum">
              <a:rPr lang="zh-CN" altLang="zh-CN" smtClean="0"/>
              <a:pPr>
                <a:defRPr/>
              </a:pPr>
              <a:t>‹#›</a:t>
            </a:fld>
            <a:endParaRPr lang="zh-CN" altLang="zh-CN"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3600" smtClean="0">
              <a:latin typeface="楷体" pitchFamily="49" charset="-122"/>
              <a:ea typeface="楷体" pitchFamily="49" charset="-122"/>
            </a:endParaRPr>
          </a:p>
        </p:txBody>
      </p:sp>
      <p:sp>
        <p:nvSpPr>
          <p:cNvPr id="8"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3600" smtClean="0">
              <a:latin typeface="楷体" pitchFamily="49" charset="-122"/>
              <a:ea typeface="楷体" pitchFamily="49" charset="-122"/>
            </a:endParaRPr>
          </a:p>
        </p:txBody>
      </p:sp>
    </p:spTree>
    <p:extLst>
      <p:ext uri="{BB962C8B-B14F-4D97-AF65-F5344CB8AC3E}">
        <p14:creationId xmlns:p14="http://schemas.microsoft.com/office/powerpoint/2010/main" val="3802144024"/>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258841927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9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3600" smtClean="0">
              <a:latin typeface="楷体" pitchFamily="49" charset="-122"/>
              <a:ea typeface="楷体" pitchFamily="49" charset="-122"/>
            </a:endParaRPr>
          </a:p>
        </p:txBody>
      </p:sp>
      <p:sp>
        <p:nvSpPr>
          <p:cNvPr id="5"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3600" smtClean="0">
              <a:latin typeface="楷体" pitchFamily="49" charset="-122"/>
              <a:ea typeface="楷体" pitchFamily="49" charset="-122"/>
            </a:endParaRPr>
          </a:p>
        </p:txBody>
      </p:sp>
      <p:sp>
        <p:nvSpPr>
          <p:cNvPr id="2" name="标题 1"/>
          <p:cNvSpPr>
            <a:spLocks noGrp="1"/>
          </p:cNvSpPr>
          <p:nvPr>
            <p:ph type="title"/>
          </p:nvPr>
        </p:nvSpPr>
        <p:spPr>
          <a:xfrm>
            <a:off x="911425" y="260648"/>
            <a:ext cx="8301567" cy="565820"/>
          </a:xfrm>
        </p:spPr>
        <p:txBody>
          <a:bodyPr/>
          <a:lstStyle>
            <a:lvl1pPr>
              <a:defRPr lang="zh-CN" altLang="en-US" sz="3600" kern="1200" dirty="0">
                <a:solidFill>
                  <a:schemeClr val="tx1"/>
                </a:solidFill>
                <a:latin typeface="楷体" pitchFamily="49" charset="-122"/>
                <a:ea typeface="楷体" pitchFamily="49" charset="-122"/>
                <a:cs typeface="+mn-cs"/>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911425" y="1052736"/>
            <a:ext cx="10221383" cy="4641850"/>
          </a:xfrm>
        </p:spPr>
        <p:txBody>
          <a:bodyPr/>
          <a:lstStyle>
            <a:lvl1pPr>
              <a:lnSpc>
                <a:spcPct val="150000"/>
              </a:lnSpc>
              <a:defRPr sz="2800">
                <a:latin typeface="楷体" pitchFamily="49" charset="-122"/>
                <a:ea typeface="楷体" pitchFamily="49" charset="-122"/>
              </a:defRPr>
            </a:lvl1pPr>
            <a:lvl2pPr>
              <a:lnSpc>
                <a:spcPct val="150000"/>
              </a:lnSpc>
              <a:defRPr sz="2400">
                <a:solidFill>
                  <a:schemeClr val="tx1"/>
                </a:solidFill>
                <a:latin typeface="楷体" pitchFamily="49" charset="-122"/>
                <a:ea typeface="楷体" pitchFamily="49" charset="-122"/>
              </a:defRPr>
            </a:lvl2pPr>
            <a:lvl3pPr>
              <a:lnSpc>
                <a:spcPct val="150000"/>
              </a:lnSpc>
              <a:defRPr sz="3600">
                <a:solidFill>
                  <a:schemeClr val="tx1"/>
                </a:solidFill>
                <a:latin typeface="楷体" pitchFamily="49" charset="-122"/>
                <a:ea typeface="楷体" pitchFamily="49" charset="-122"/>
              </a:defRPr>
            </a:lvl3pPr>
            <a:lvl4pPr>
              <a:lnSpc>
                <a:spcPct val="150000"/>
              </a:lnSpc>
              <a:defRPr sz="3600">
                <a:solidFill>
                  <a:schemeClr val="tx1"/>
                </a:solidFill>
                <a:latin typeface="楷体" pitchFamily="49" charset="-122"/>
                <a:ea typeface="楷体" pitchFamily="49" charset="-122"/>
              </a:defRPr>
            </a:lvl4pPr>
            <a:lvl5pPr>
              <a:lnSpc>
                <a:spcPct val="150000"/>
              </a:lnSpc>
              <a:defRPr sz="3600">
                <a:latin typeface="楷体" pitchFamily="49" charset="-122"/>
                <a:ea typeface="楷体" pitchFamily="49"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sz="3600">
                <a:latin typeface="楷体" pitchFamily="49" charset="-122"/>
                <a:ea typeface="楷体" pitchFamily="49" charset="-122"/>
              </a:defRPr>
            </a:lvl1pPr>
          </a:lstStyle>
          <a:p>
            <a:pPr>
              <a:defRPr/>
            </a:pPr>
            <a:fld id="{3576B2CC-02D7-4ACE-B452-D8C49738AD0A}" type="slidenum">
              <a:rPr lang="zh-CN" altLang="zh-CN" smtClean="0"/>
              <a:pPr>
                <a:defRPr/>
              </a:pPr>
              <a:t>‹#›</a:t>
            </a:fld>
            <a:endParaRPr lang="zh-CN" altLang="zh-CN"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3600" smtClean="0">
              <a:latin typeface="楷体" pitchFamily="49" charset="-122"/>
              <a:ea typeface="楷体" pitchFamily="49" charset="-122"/>
            </a:endParaRPr>
          </a:p>
        </p:txBody>
      </p:sp>
      <p:sp>
        <p:nvSpPr>
          <p:cNvPr id="8"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3600" smtClean="0">
              <a:latin typeface="楷体" pitchFamily="49" charset="-122"/>
              <a:ea typeface="楷体" pitchFamily="49" charset="-122"/>
            </a:endParaRPr>
          </a:p>
        </p:txBody>
      </p:sp>
    </p:spTree>
    <p:extLst>
      <p:ext uri="{BB962C8B-B14F-4D97-AF65-F5344CB8AC3E}">
        <p14:creationId xmlns:p14="http://schemas.microsoft.com/office/powerpoint/2010/main" val="3685928866"/>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10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3600" smtClean="0">
              <a:latin typeface="楷体" pitchFamily="49" charset="-122"/>
              <a:ea typeface="楷体" pitchFamily="49" charset="-122"/>
            </a:endParaRPr>
          </a:p>
        </p:txBody>
      </p:sp>
      <p:sp>
        <p:nvSpPr>
          <p:cNvPr id="5"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3600" smtClean="0">
              <a:latin typeface="楷体" pitchFamily="49" charset="-122"/>
              <a:ea typeface="楷体" pitchFamily="49" charset="-122"/>
            </a:endParaRPr>
          </a:p>
        </p:txBody>
      </p:sp>
      <p:sp>
        <p:nvSpPr>
          <p:cNvPr id="2" name="标题 1"/>
          <p:cNvSpPr>
            <a:spLocks noGrp="1"/>
          </p:cNvSpPr>
          <p:nvPr>
            <p:ph type="title"/>
          </p:nvPr>
        </p:nvSpPr>
        <p:spPr>
          <a:xfrm>
            <a:off x="911425" y="260648"/>
            <a:ext cx="8301567" cy="565820"/>
          </a:xfrm>
        </p:spPr>
        <p:txBody>
          <a:bodyPr/>
          <a:lstStyle>
            <a:lvl1pPr>
              <a:defRPr lang="zh-CN" altLang="en-US" sz="3600" kern="1200" dirty="0">
                <a:solidFill>
                  <a:schemeClr val="tx1"/>
                </a:solidFill>
                <a:latin typeface="楷体" pitchFamily="49" charset="-122"/>
                <a:ea typeface="楷体" pitchFamily="49" charset="-122"/>
                <a:cs typeface="+mn-cs"/>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911425" y="1052736"/>
            <a:ext cx="10221383" cy="4641850"/>
          </a:xfrm>
        </p:spPr>
        <p:txBody>
          <a:bodyPr/>
          <a:lstStyle>
            <a:lvl1pPr>
              <a:lnSpc>
                <a:spcPct val="150000"/>
              </a:lnSpc>
              <a:defRPr sz="2800">
                <a:latin typeface="楷体" pitchFamily="49" charset="-122"/>
                <a:ea typeface="楷体" pitchFamily="49" charset="-122"/>
              </a:defRPr>
            </a:lvl1pPr>
            <a:lvl2pPr>
              <a:lnSpc>
                <a:spcPct val="150000"/>
              </a:lnSpc>
              <a:defRPr sz="2400">
                <a:solidFill>
                  <a:schemeClr val="tx1"/>
                </a:solidFill>
                <a:latin typeface="楷体" pitchFamily="49" charset="-122"/>
                <a:ea typeface="楷体" pitchFamily="49" charset="-122"/>
              </a:defRPr>
            </a:lvl2pPr>
            <a:lvl3pPr>
              <a:lnSpc>
                <a:spcPct val="150000"/>
              </a:lnSpc>
              <a:defRPr sz="3600">
                <a:solidFill>
                  <a:schemeClr val="tx1"/>
                </a:solidFill>
                <a:latin typeface="楷体" pitchFamily="49" charset="-122"/>
                <a:ea typeface="楷体" pitchFamily="49" charset="-122"/>
              </a:defRPr>
            </a:lvl3pPr>
            <a:lvl4pPr>
              <a:lnSpc>
                <a:spcPct val="150000"/>
              </a:lnSpc>
              <a:defRPr sz="3600">
                <a:solidFill>
                  <a:schemeClr val="tx1"/>
                </a:solidFill>
                <a:latin typeface="楷体" pitchFamily="49" charset="-122"/>
                <a:ea typeface="楷体" pitchFamily="49" charset="-122"/>
              </a:defRPr>
            </a:lvl4pPr>
            <a:lvl5pPr>
              <a:lnSpc>
                <a:spcPct val="150000"/>
              </a:lnSpc>
              <a:defRPr sz="3600">
                <a:latin typeface="楷体" pitchFamily="49" charset="-122"/>
                <a:ea typeface="楷体" pitchFamily="49"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sz="3600">
                <a:latin typeface="楷体" pitchFamily="49" charset="-122"/>
                <a:ea typeface="楷体" pitchFamily="49" charset="-122"/>
              </a:defRPr>
            </a:lvl1pPr>
          </a:lstStyle>
          <a:p>
            <a:pPr>
              <a:defRPr/>
            </a:pPr>
            <a:fld id="{3576B2CC-02D7-4ACE-B452-D8C49738AD0A}" type="slidenum">
              <a:rPr lang="zh-CN" altLang="zh-CN" smtClean="0"/>
              <a:pPr>
                <a:defRPr/>
              </a:pPr>
              <a:t>‹#›</a:t>
            </a:fld>
            <a:endParaRPr lang="zh-CN" altLang="zh-CN"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3600" smtClean="0">
              <a:latin typeface="楷体" pitchFamily="49" charset="-122"/>
              <a:ea typeface="楷体" pitchFamily="49" charset="-122"/>
            </a:endParaRPr>
          </a:p>
        </p:txBody>
      </p:sp>
      <p:sp>
        <p:nvSpPr>
          <p:cNvPr id="8"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3600" smtClean="0">
              <a:latin typeface="楷体" pitchFamily="49" charset="-122"/>
              <a:ea typeface="楷体" pitchFamily="49" charset="-122"/>
            </a:endParaRPr>
          </a:p>
        </p:txBody>
      </p:sp>
    </p:spTree>
    <p:extLst>
      <p:ext uri="{BB962C8B-B14F-4D97-AF65-F5344CB8AC3E}">
        <p14:creationId xmlns:p14="http://schemas.microsoft.com/office/powerpoint/2010/main" val="833584710"/>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12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3600" smtClean="0">
              <a:latin typeface="楷体" pitchFamily="49" charset="-122"/>
              <a:ea typeface="楷体" pitchFamily="49" charset="-122"/>
            </a:endParaRPr>
          </a:p>
        </p:txBody>
      </p:sp>
      <p:sp>
        <p:nvSpPr>
          <p:cNvPr id="5"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3600" smtClean="0">
              <a:latin typeface="楷体" pitchFamily="49" charset="-122"/>
              <a:ea typeface="楷体" pitchFamily="49" charset="-122"/>
            </a:endParaRPr>
          </a:p>
        </p:txBody>
      </p:sp>
      <p:sp>
        <p:nvSpPr>
          <p:cNvPr id="2" name="标题 1"/>
          <p:cNvSpPr>
            <a:spLocks noGrp="1"/>
          </p:cNvSpPr>
          <p:nvPr>
            <p:ph type="title"/>
          </p:nvPr>
        </p:nvSpPr>
        <p:spPr>
          <a:xfrm>
            <a:off x="911425" y="260648"/>
            <a:ext cx="8301567" cy="565820"/>
          </a:xfrm>
        </p:spPr>
        <p:txBody>
          <a:bodyPr/>
          <a:lstStyle>
            <a:lvl1pPr>
              <a:defRPr lang="zh-CN" altLang="en-US" sz="3600" kern="1200" dirty="0">
                <a:solidFill>
                  <a:schemeClr val="tx1"/>
                </a:solidFill>
                <a:latin typeface="楷体" pitchFamily="49" charset="-122"/>
                <a:ea typeface="楷体" pitchFamily="49" charset="-122"/>
                <a:cs typeface="+mn-cs"/>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911425" y="1052736"/>
            <a:ext cx="10221383" cy="4641850"/>
          </a:xfrm>
        </p:spPr>
        <p:txBody>
          <a:bodyPr/>
          <a:lstStyle>
            <a:lvl1pPr>
              <a:lnSpc>
                <a:spcPct val="150000"/>
              </a:lnSpc>
              <a:defRPr sz="2800">
                <a:latin typeface="楷体" pitchFamily="49" charset="-122"/>
                <a:ea typeface="楷体" pitchFamily="49" charset="-122"/>
              </a:defRPr>
            </a:lvl1pPr>
            <a:lvl2pPr>
              <a:lnSpc>
                <a:spcPct val="150000"/>
              </a:lnSpc>
              <a:defRPr sz="2400">
                <a:solidFill>
                  <a:schemeClr val="tx1"/>
                </a:solidFill>
                <a:latin typeface="楷体" pitchFamily="49" charset="-122"/>
                <a:ea typeface="楷体" pitchFamily="49" charset="-122"/>
              </a:defRPr>
            </a:lvl2pPr>
            <a:lvl3pPr>
              <a:lnSpc>
                <a:spcPct val="150000"/>
              </a:lnSpc>
              <a:defRPr sz="3600">
                <a:solidFill>
                  <a:schemeClr val="tx1"/>
                </a:solidFill>
                <a:latin typeface="楷体" pitchFamily="49" charset="-122"/>
                <a:ea typeface="楷体" pitchFamily="49" charset="-122"/>
              </a:defRPr>
            </a:lvl3pPr>
            <a:lvl4pPr>
              <a:lnSpc>
                <a:spcPct val="150000"/>
              </a:lnSpc>
              <a:defRPr sz="3600">
                <a:solidFill>
                  <a:schemeClr val="tx1"/>
                </a:solidFill>
                <a:latin typeface="楷体" pitchFamily="49" charset="-122"/>
                <a:ea typeface="楷体" pitchFamily="49" charset="-122"/>
              </a:defRPr>
            </a:lvl4pPr>
            <a:lvl5pPr>
              <a:lnSpc>
                <a:spcPct val="150000"/>
              </a:lnSpc>
              <a:defRPr sz="3600">
                <a:latin typeface="楷体" pitchFamily="49" charset="-122"/>
                <a:ea typeface="楷体" pitchFamily="49"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sz="3600">
                <a:latin typeface="楷体" pitchFamily="49" charset="-122"/>
                <a:ea typeface="楷体" pitchFamily="49" charset="-122"/>
              </a:defRPr>
            </a:lvl1pPr>
          </a:lstStyle>
          <a:p>
            <a:pPr>
              <a:defRPr/>
            </a:pPr>
            <a:fld id="{3576B2CC-02D7-4ACE-B452-D8C49738AD0A}" type="slidenum">
              <a:rPr lang="zh-CN" altLang="zh-CN" smtClean="0"/>
              <a:pPr>
                <a:defRPr/>
              </a:pPr>
              <a:t>‹#›</a:t>
            </a:fld>
            <a:endParaRPr lang="zh-CN" altLang="zh-CN"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3600" smtClean="0">
              <a:latin typeface="楷体" pitchFamily="49" charset="-122"/>
              <a:ea typeface="楷体" pitchFamily="49" charset="-122"/>
            </a:endParaRPr>
          </a:p>
        </p:txBody>
      </p:sp>
      <p:sp>
        <p:nvSpPr>
          <p:cNvPr id="8"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3600" smtClean="0">
              <a:latin typeface="楷体" pitchFamily="49" charset="-122"/>
              <a:ea typeface="楷体" pitchFamily="49" charset="-122"/>
            </a:endParaRPr>
          </a:p>
        </p:txBody>
      </p:sp>
    </p:spTree>
    <p:extLst>
      <p:ext uri="{BB962C8B-B14F-4D97-AF65-F5344CB8AC3E}">
        <p14:creationId xmlns:p14="http://schemas.microsoft.com/office/powerpoint/2010/main" val="3121612640"/>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13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3600" smtClean="0">
              <a:latin typeface="楷体" pitchFamily="49" charset="-122"/>
              <a:ea typeface="楷体" pitchFamily="49" charset="-122"/>
            </a:endParaRPr>
          </a:p>
        </p:txBody>
      </p:sp>
      <p:sp>
        <p:nvSpPr>
          <p:cNvPr id="5"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3600" smtClean="0">
              <a:latin typeface="楷体" pitchFamily="49" charset="-122"/>
              <a:ea typeface="楷体" pitchFamily="49" charset="-122"/>
            </a:endParaRPr>
          </a:p>
        </p:txBody>
      </p:sp>
      <p:sp>
        <p:nvSpPr>
          <p:cNvPr id="2" name="标题 1"/>
          <p:cNvSpPr>
            <a:spLocks noGrp="1"/>
          </p:cNvSpPr>
          <p:nvPr>
            <p:ph type="title"/>
          </p:nvPr>
        </p:nvSpPr>
        <p:spPr>
          <a:xfrm>
            <a:off x="911425" y="260648"/>
            <a:ext cx="8301567" cy="565820"/>
          </a:xfrm>
        </p:spPr>
        <p:txBody>
          <a:bodyPr/>
          <a:lstStyle>
            <a:lvl1pPr>
              <a:defRPr lang="zh-CN" altLang="en-US" sz="3600" kern="1200" dirty="0">
                <a:solidFill>
                  <a:schemeClr val="tx1"/>
                </a:solidFill>
                <a:latin typeface="楷体" pitchFamily="49" charset="-122"/>
                <a:ea typeface="楷体" pitchFamily="49" charset="-122"/>
                <a:cs typeface="+mn-cs"/>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911425" y="1052736"/>
            <a:ext cx="10221383" cy="4641850"/>
          </a:xfrm>
        </p:spPr>
        <p:txBody>
          <a:bodyPr/>
          <a:lstStyle>
            <a:lvl1pPr>
              <a:lnSpc>
                <a:spcPct val="150000"/>
              </a:lnSpc>
              <a:defRPr sz="2800">
                <a:latin typeface="楷体" pitchFamily="49" charset="-122"/>
                <a:ea typeface="楷体" pitchFamily="49" charset="-122"/>
              </a:defRPr>
            </a:lvl1pPr>
            <a:lvl2pPr>
              <a:lnSpc>
                <a:spcPct val="150000"/>
              </a:lnSpc>
              <a:defRPr sz="2400">
                <a:solidFill>
                  <a:schemeClr val="tx1"/>
                </a:solidFill>
                <a:latin typeface="楷体" pitchFamily="49" charset="-122"/>
                <a:ea typeface="楷体" pitchFamily="49" charset="-122"/>
              </a:defRPr>
            </a:lvl2pPr>
            <a:lvl3pPr>
              <a:lnSpc>
                <a:spcPct val="150000"/>
              </a:lnSpc>
              <a:defRPr sz="3600">
                <a:solidFill>
                  <a:schemeClr val="tx1"/>
                </a:solidFill>
                <a:latin typeface="楷体" pitchFamily="49" charset="-122"/>
                <a:ea typeface="楷体" pitchFamily="49" charset="-122"/>
              </a:defRPr>
            </a:lvl3pPr>
            <a:lvl4pPr>
              <a:lnSpc>
                <a:spcPct val="150000"/>
              </a:lnSpc>
              <a:defRPr sz="3600">
                <a:solidFill>
                  <a:schemeClr val="tx1"/>
                </a:solidFill>
                <a:latin typeface="楷体" pitchFamily="49" charset="-122"/>
                <a:ea typeface="楷体" pitchFamily="49" charset="-122"/>
              </a:defRPr>
            </a:lvl4pPr>
            <a:lvl5pPr>
              <a:lnSpc>
                <a:spcPct val="150000"/>
              </a:lnSpc>
              <a:defRPr sz="3600">
                <a:latin typeface="楷体" pitchFamily="49" charset="-122"/>
                <a:ea typeface="楷体" pitchFamily="49"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sz="3600">
                <a:latin typeface="楷体" pitchFamily="49" charset="-122"/>
                <a:ea typeface="楷体" pitchFamily="49" charset="-122"/>
              </a:defRPr>
            </a:lvl1pPr>
          </a:lstStyle>
          <a:p>
            <a:pPr>
              <a:defRPr/>
            </a:pPr>
            <a:fld id="{3576B2CC-02D7-4ACE-B452-D8C49738AD0A}" type="slidenum">
              <a:rPr lang="zh-CN" altLang="zh-CN" smtClean="0"/>
              <a:pPr>
                <a:defRPr/>
              </a:pPr>
              <a:t>‹#›</a:t>
            </a:fld>
            <a:endParaRPr lang="zh-CN" altLang="zh-CN"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3600" smtClean="0">
              <a:latin typeface="楷体" pitchFamily="49" charset="-122"/>
              <a:ea typeface="楷体" pitchFamily="49" charset="-122"/>
            </a:endParaRPr>
          </a:p>
        </p:txBody>
      </p:sp>
      <p:sp>
        <p:nvSpPr>
          <p:cNvPr id="8"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3600" smtClean="0">
              <a:latin typeface="楷体" pitchFamily="49" charset="-122"/>
              <a:ea typeface="楷体" pitchFamily="49" charset="-122"/>
            </a:endParaRPr>
          </a:p>
        </p:txBody>
      </p:sp>
    </p:spTree>
    <p:extLst>
      <p:ext uri="{BB962C8B-B14F-4D97-AF65-F5344CB8AC3E}">
        <p14:creationId xmlns:p14="http://schemas.microsoft.com/office/powerpoint/2010/main" val="889866165"/>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14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3600" smtClean="0">
              <a:latin typeface="楷体" pitchFamily="49" charset="-122"/>
              <a:ea typeface="楷体" pitchFamily="49" charset="-122"/>
            </a:endParaRPr>
          </a:p>
        </p:txBody>
      </p:sp>
      <p:sp>
        <p:nvSpPr>
          <p:cNvPr id="5"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3600" smtClean="0">
              <a:latin typeface="楷体" pitchFamily="49" charset="-122"/>
              <a:ea typeface="楷体" pitchFamily="49" charset="-122"/>
            </a:endParaRPr>
          </a:p>
        </p:txBody>
      </p:sp>
      <p:sp>
        <p:nvSpPr>
          <p:cNvPr id="2" name="标题 1"/>
          <p:cNvSpPr>
            <a:spLocks noGrp="1"/>
          </p:cNvSpPr>
          <p:nvPr>
            <p:ph type="title"/>
          </p:nvPr>
        </p:nvSpPr>
        <p:spPr>
          <a:xfrm>
            <a:off x="911425" y="260648"/>
            <a:ext cx="8301567" cy="565820"/>
          </a:xfrm>
        </p:spPr>
        <p:txBody>
          <a:bodyPr/>
          <a:lstStyle>
            <a:lvl1pPr>
              <a:defRPr lang="zh-CN" altLang="en-US" sz="3600" kern="1200" dirty="0">
                <a:solidFill>
                  <a:schemeClr val="tx1"/>
                </a:solidFill>
                <a:latin typeface="楷体" pitchFamily="49" charset="-122"/>
                <a:ea typeface="楷体" pitchFamily="49" charset="-122"/>
                <a:cs typeface="+mn-cs"/>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911425" y="1052736"/>
            <a:ext cx="10221383" cy="4641850"/>
          </a:xfrm>
        </p:spPr>
        <p:txBody>
          <a:bodyPr/>
          <a:lstStyle>
            <a:lvl1pPr>
              <a:lnSpc>
                <a:spcPct val="150000"/>
              </a:lnSpc>
              <a:defRPr sz="2800">
                <a:latin typeface="楷体" pitchFamily="49" charset="-122"/>
                <a:ea typeface="楷体" pitchFamily="49" charset="-122"/>
              </a:defRPr>
            </a:lvl1pPr>
            <a:lvl2pPr>
              <a:lnSpc>
                <a:spcPct val="150000"/>
              </a:lnSpc>
              <a:defRPr sz="2400">
                <a:solidFill>
                  <a:schemeClr val="tx1"/>
                </a:solidFill>
                <a:latin typeface="楷体" pitchFamily="49" charset="-122"/>
                <a:ea typeface="楷体" pitchFamily="49" charset="-122"/>
              </a:defRPr>
            </a:lvl2pPr>
            <a:lvl3pPr>
              <a:lnSpc>
                <a:spcPct val="150000"/>
              </a:lnSpc>
              <a:defRPr sz="3600">
                <a:solidFill>
                  <a:schemeClr val="tx1"/>
                </a:solidFill>
                <a:latin typeface="楷体" pitchFamily="49" charset="-122"/>
                <a:ea typeface="楷体" pitchFamily="49" charset="-122"/>
              </a:defRPr>
            </a:lvl3pPr>
            <a:lvl4pPr>
              <a:lnSpc>
                <a:spcPct val="150000"/>
              </a:lnSpc>
              <a:defRPr sz="3600">
                <a:solidFill>
                  <a:schemeClr val="tx1"/>
                </a:solidFill>
                <a:latin typeface="楷体" pitchFamily="49" charset="-122"/>
                <a:ea typeface="楷体" pitchFamily="49" charset="-122"/>
              </a:defRPr>
            </a:lvl4pPr>
            <a:lvl5pPr>
              <a:lnSpc>
                <a:spcPct val="150000"/>
              </a:lnSpc>
              <a:defRPr sz="3600">
                <a:latin typeface="楷体" pitchFamily="49" charset="-122"/>
                <a:ea typeface="楷体" pitchFamily="49"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sz="3600">
                <a:latin typeface="楷体" pitchFamily="49" charset="-122"/>
                <a:ea typeface="楷体" pitchFamily="49" charset="-122"/>
              </a:defRPr>
            </a:lvl1pPr>
          </a:lstStyle>
          <a:p>
            <a:pPr>
              <a:defRPr/>
            </a:pPr>
            <a:fld id="{3576B2CC-02D7-4ACE-B452-D8C49738AD0A}" type="slidenum">
              <a:rPr lang="zh-CN" altLang="zh-CN" smtClean="0"/>
              <a:pPr>
                <a:defRPr/>
              </a:pPr>
              <a:t>‹#›</a:t>
            </a:fld>
            <a:endParaRPr lang="zh-CN" altLang="zh-CN"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3600" smtClean="0">
              <a:latin typeface="楷体" pitchFamily="49" charset="-122"/>
              <a:ea typeface="楷体" pitchFamily="49" charset="-122"/>
            </a:endParaRPr>
          </a:p>
        </p:txBody>
      </p:sp>
      <p:sp>
        <p:nvSpPr>
          <p:cNvPr id="8"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3600" smtClean="0">
              <a:latin typeface="楷体" pitchFamily="49" charset="-122"/>
              <a:ea typeface="楷体" pitchFamily="49" charset="-122"/>
            </a:endParaRPr>
          </a:p>
        </p:txBody>
      </p:sp>
    </p:spTree>
    <p:extLst>
      <p:ext uri="{BB962C8B-B14F-4D97-AF65-F5344CB8AC3E}">
        <p14:creationId xmlns:p14="http://schemas.microsoft.com/office/powerpoint/2010/main" val="1467746250"/>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15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3600" smtClean="0">
              <a:latin typeface="楷体" pitchFamily="49" charset="-122"/>
              <a:ea typeface="楷体" pitchFamily="49" charset="-122"/>
            </a:endParaRPr>
          </a:p>
        </p:txBody>
      </p:sp>
      <p:sp>
        <p:nvSpPr>
          <p:cNvPr id="5"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3600" smtClean="0">
              <a:latin typeface="楷体" pitchFamily="49" charset="-122"/>
              <a:ea typeface="楷体" pitchFamily="49" charset="-122"/>
            </a:endParaRPr>
          </a:p>
        </p:txBody>
      </p:sp>
      <p:sp>
        <p:nvSpPr>
          <p:cNvPr id="2" name="标题 1"/>
          <p:cNvSpPr>
            <a:spLocks noGrp="1"/>
          </p:cNvSpPr>
          <p:nvPr>
            <p:ph type="title"/>
          </p:nvPr>
        </p:nvSpPr>
        <p:spPr>
          <a:xfrm>
            <a:off x="911425" y="260648"/>
            <a:ext cx="8301567" cy="565820"/>
          </a:xfrm>
        </p:spPr>
        <p:txBody>
          <a:bodyPr/>
          <a:lstStyle>
            <a:lvl1pPr>
              <a:defRPr lang="zh-CN" altLang="en-US" sz="3600" kern="1200" dirty="0">
                <a:solidFill>
                  <a:schemeClr val="tx1"/>
                </a:solidFill>
                <a:latin typeface="楷体" pitchFamily="49" charset="-122"/>
                <a:ea typeface="楷体" pitchFamily="49" charset="-122"/>
                <a:cs typeface="+mn-cs"/>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911425" y="1052736"/>
            <a:ext cx="10221383" cy="4641850"/>
          </a:xfrm>
        </p:spPr>
        <p:txBody>
          <a:bodyPr/>
          <a:lstStyle>
            <a:lvl1pPr>
              <a:lnSpc>
                <a:spcPct val="150000"/>
              </a:lnSpc>
              <a:defRPr sz="2800">
                <a:latin typeface="楷体" pitchFamily="49" charset="-122"/>
                <a:ea typeface="楷体" pitchFamily="49" charset="-122"/>
              </a:defRPr>
            </a:lvl1pPr>
            <a:lvl2pPr>
              <a:lnSpc>
                <a:spcPct val="150000"/>
              </a:lnSpc>
              <a:defRPr sz="2400">
                <a:solidFill>
                  <a:schemeClr val="tx1"/>
                </a:solidFill>
                <a:latin typeface="楷体" pitchFamily="49" charset="-122"/>
                <a:ea typeface="楷体" pitchFamily="49" charset="-122"/>
              </a:defRPr>
            </a:lvl2pPr>
            <a:lvl3pPr>
              <a:lnSpc>
                <a:spcPct val="150000"/>
              </a:lnSpc>
              <a:defRPr sz="3600">
                <a:solidFill>
                  <a:schemeClr val="tx1"/>
                </a:solidFill>
                <a:latin typeface="楷体" pitchFamily="49" charset="-122"/>
                <a:ea typeface="楷体" pitchFamily="49" charset="-122"/>
              </a:defRPr>
            </a:lvl3pPr>
            <a:lvl4pPr>
              <a:lnSpc>
                <a:spcPct val="150000"/>
              </a:lnSpc>
              <a:defRPr sz="3600">
                <a:solidFill>
                  <a:schemeClr val="tx1"/>
                </a:solidFill>
                <a:latin typeface="楷体" pitchFamily="49" charset="-122"/>
                <a:ea typeface="楷体" pitchFamily="49" charset="-122"/>
              </a:defRPr>
            </a:lvl4pPr>
            <a:lvl5pPr>
              <a:lnSpc>
                <a:spcPct val="150000"/>
              </a:lnSpc>
              <a:defRPr sz="3600">
                <a:latin typeface="楷体" pitchFamily="49" charset="-122"/>
                <a:ea typeface="楷体" pitchFamily="49"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sz="3600">
                <a:latin typeface="楷体" pitchFamily="49" charset="-122"/>
                <a:ea typeface="楷体" pitchFamily="49" charset="-122"/>
              </a:defRPr>
            </a:lvl1pPr>
          </a:lstStyle>
          <a:p>
            <a:pPr>
              <a:defRPr/>
            </a:pPr>
            <a:fld id="{3576B2CC-02D7-4ACE-B452-D8C49738AD0A}" type="slidenum">
              <a:rPr lang="zh-CN" altLang="zh-CN" smtClean="0"/>
              <a:pPr>
                <a:defRPr/>
              </a:pPr>
              <a:t>‹#›</a:t>
            </a:fld>
            <a:endParaRPr lang="zh-CN" altLang="zh-CN"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3600" smtClean="0">
              <a:latin typeface="楷体" pitchFamily="49" charset="-122"/>
              <a:ea typeface="楷体" pitchFamily="49" charset="-122"/>
            </a:endParaRPr>
          </a:p>
        </p:txBody>
      </p:sp>
      <p:sp>
        <p:nvSpPr>
          <p:cNvPr id="8"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3600" smtClean="0">
              <a:latin typeface="楷体" pitchFamily="49" charset="-122"/>
              <a:ea typeface="楷体" pitchFamily="49" charset="-122"/>
            </a:endParaRPr>
          </a:p>
        </p:txBody>
      </p:sp>
    </p:spTree>
    <p:extLst>
      <p:ext uri="{BB962C8B-B14F-4D97-AF65-F5344CB8AC3E}">
        <p14:creationId xmlns:p14="http://schemas.microsoft.com/office/powerpoint/2010/main" val="1131637355"/>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cSld name="16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3600" smtClean="0">
              <a:latin typeface="楷体" pitchFamily="49" charset="-122"/>
              <a:ea typeface="楷体" pitchFamily="49" charset="-122"/>
            </a:endParaRPr>
          </a:p>
        </p:txBody>
      </p:sp>
      <p:sp>
        <p:nvSpPr>
          <p:cNvPr id="5"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3600" smtClean="0">
              <a:latin typeface="楷体" pitchFamily="49" charset="-122"/>
              <a:ea typeface="楷体" pitchFamily="49" charset="-122"/>
            </a:endParaRPr>
          </a:p>
        </p:txBody>
      </p:sp>
      <p:sp>
        <p:nvSpPr>
          <p:cNvPr id="2" name="标题 1"/>
          <p:cNvSpPr>
            <a:spLocks noGrp="1"/>
          </p:cNvSpPr>
          <p:nvPr>
            <p:ph type="title"/>
          </p:nvPr>
        </p:nvSpPr>
        <p:spPr>
          <a:xfrm>
            <a:off x="911425" y="260648"/>
            <a:ext cx="8301567" cy="565820"/>
          </a:xfrm>
        </p:spPr>
        <p:txBody>
          <a:bodyPr/>
          <a:lstStyle>
            <a:lvl1pPr>
              <a:defRPr lang="zh-CN" altLang="en-US" sz="3600" kern="1200" dirty="0">
                <a:solidFill>
                  <a:schemeClr val="tx1"/>
                </a:solidFill>
                <a:latin typeface="楷体" pitchFamily="49" charset="-122"/>
                <a:ea typeface="楷体" pitchFamily="49" charset="-122"/>
                <a:cs typeface="+mn-cs"/>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911425" y="1052736"/>
            <a:ext cx="10221383" cy="4641850"/>
          </a:xfrm>
        </p:spPr>
        <p:txBody>
          <a:bodyPr/>
          <a:lstStyle>
            <a:lvl1pPr>
              <a:lnSpc>
                <a:spcPct val="150000"/>
              </a:lnSpc>
              <a:defRPr sz="2800">
                <a:latin typeface="楷体" pitchFamily="49" charset="-122"/>
                <a:ea typeface="楷体" pitchFamily="49" charset="-122"/>
              </a:defRPr>
            </a:lvl1pPr>
            <a:lvl2pPr>
              <a:lnSpc>
                <a:spcPct val="150000"/>
              </a:lnSpc>
              <a:defRPr sz="2400">
                <a:solidFill>
                  <a:schemeClr val="tx1"/>
                </a:solidFill>
                <a:latin typeface="楷体" pitchFamily="49" charset="-122"/>
                <a:ea typeface="楷体" pitchFamily="49" charset="-122"/>
              </a:defRPr>
            </a:lvl2pPr>
            <a:lvl3pPr>
              <a:lnSpc>
                <a:spcPct val="150000"/>
              </a:lnSpc>
              <a:defRPr sz="3600">
                <a:solidFill>
                  <a:schemeClr val="tx1"/>
                </a:solidFill>
                <a:latin typeface="楷体" pitchFamily="49" charset="-122"/>
                <a:ea typeface="楷体" pitchFamily="49" charset="-122"/>
              </a:defRPr>
            </a:lvl3pPr>
            <a:lvl4pPr>
              <a:lnSpc>
                <a:spcPct val="150000"/>
              </a:lnSpc>
              <a:defRPr sz="3600">
                <a:solidFill>
                  <a:schemeClr val="tx1"/>
                </a:solidFill>
                <a:latin typeface="楷体" pitchFamily="49" charset="-122"/>
                <a:ea typeface="楷体" pitchFamily="49" charset="-122"/>
              </a:defRPr>
            </a:lvl4pPr>
            <a:lvl5pPr>
              <a:lnSpc>
                <a:spcPct val="150000"/>
              </a:lnSpc>
              <a:defRPr sz="3600">
                <a:latin typeface="楷体" pitchFamily="49" charset="-122"/>
                <a:ea typeface="楷体" pitchFamily="49"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sz="3600">
                <a:latin typeface="楷体" pitchFamily="49" charset="-122"/>
                <a:ea typeface="楷体" pitchFamily="49" charset="-122"/>
              </a:defRPr>
            </a:lvl1pPr>
          </a:lstStyle>
          <a:p>
            <a:pPr>
              <a:defRPr/>
            </a:pPr>
            <a:fld id="{3576B2CC-02D7-4ACE-B452-D8C49738AD0A}" type="slidenum">
              <a:rPr lang="zh-CN" altLang="zh-CN" smtClean="0"/>
              <a:pPr>
                <a:defRPr/>
              </a:pPr>
              <a:t>‹#›</a:t>
            </a:fld>
            <a:endParaRPr lang="zh-CN" altLang="zh-CN"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3600" smtClean="0">
              <a:latin typeface="楷体" pitchFamily="49" charset="-122"/>
              <a:ea typeface="楷体" pitchFamily="49" charset="-122"/>
            </a:endParaRPr>
          </a:p>
        </p:txBody>
      </p:sp>
      <p:sp>
        <p:nvSpPr>
          <p:cNvPr id="8"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3600" smtClean="0">
              <a:latin typeface="楷体" pitchFamily="49" charset="-122"/>
              <a:ea typeface="楷体" pitchFamily="49" charset="-122"/>
            </a:endParaRPr>
          </a:p>
        </p:txBody>
      </p:sp>
    </p:spTree>
    <p:extLst>
      <p:ext uri="{BB962C8B-B14F-4D97-AF65-F5344CB8AC3E}">
        <p14:creationId xmlns:p14="http://schemas.microsoft.com/office/powerpoint/2010/main" val="3201242055"/>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cSld name="17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3600" smtClean="0">
              <a:latin typeface="楷体" pitchFamily="49" charset="-122"/>
              <a:ea typeface="楷体" pitchFamily="49" charset="-122"/>
            </a:endParaRPr>
          </a:p>
        </p:txBody>
      </p:sp>
      <p:sp>
        <p:nvSpPr>
          <p:cNvPr id="5"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3600" smtClean="0">
              <a:latin typeface="楷体" pitchFamily="49" charset="-122"/>
              <a:ea typeface="楷体" pitchFamily="49" charset="-122"/>
            </a:endParaRPr>
          </a:p>
        </p:txBody>
      </p:sp>
      <p:sp>
        <p:nvSpPr>
          <p:cNvPr id="2" name="标题 1"/>
          <p:cNvSpPr>
            <a:spLocks noGrp="1"/>
          </p:cNvSpPr>
          <p:nvPr>
            <p:ph type="title"/>
          </p:nvPr>
        </p:nvSpPr>
        <p:spPr>
          <a:xfrm>
            <a:off x="911425" y="260648"/>
            <a:ext cx="8301567" cy="565820"/>
          </a:xfrm>
        </p:spPr>
        <p:txBody>
          <a:bodyPr/>
          <a:lstStyle>
            <a:lvl1pPr>
              <a:defRPr lang="zh-CN" altLang="en-US" sz="3600" kern="1200" dirty="0">
                <a:solidFill>
                  <a:schemeClr val="tx1"/>
                </a:solidFill>
                <a:latin typeface="楷体" pitchFamily="49" charset="-122"/>
                <a:ea typeface="楷体" pitchFamily="49" charset="-122"/>
                <a:cs typeface="+mn-cs"/>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911425" y="1052736"/>
            <a:ext cx="10221383" cy="4641850"/>
          </a:xfrm>
        </p:spPr>
        <p:txBody>
          <a:bodyPr/>
          <a:lstStyle>
            <a:lvl1pPr>
              <a:lnSpc>
                <a:spcPct val="150000"/>
              </a:lnSpc>
              <a:defRPr sz="2800">
                <a:latin typeface="楷体" pitchFamily="49" charset="-122"/>
                <a:ea typeface="楷体" pitchFamily="49" charset="-122"/>
              </a:defRPr>
            </a:lvl1pPr>
            <a:lvl2pPr>
              <a:lnSpc>
                <a:spcPct val="150000"/>
              </a:lnSpc>
              <a:defRPr sz="2400">
                <a:solidFill>
                  <a:schemeClr val="tx1"/>
                </a:solidFill>
                <a:latin typeface="楷体" pitchFamily="49" charset="-122"/>
                <a:ea typeface="楷体" pitchFamily="49" charset="-122"/>
              </a:defRPr>
            </a:lvl2pPr>
            <a:lvl3pPr>
              <a:lnSpc>
                <a:spcPct val="150000"/>
              </a:lnSpc>
              <a:defRPr sz="3600">
                <a:solidFill>
                  <a:schemeClr val="tx1"/>
                </a:solidFill>
                <a:latin typeface="楷体" pitchFamily="49" charset="-122"/>
                <a:ea typeface="楷体" pitchFamily="49" charset="-122"/>
              </a:defRPr>
            </a:lvl3pPr>
            <a:lvl4pPr>
              <a:lnSpc>
                <a:spcPct val="150000"/>
              </a:lnSpc>
              <a:defRPr sz="3600">
                <a:solidFill>
                  <a:schemeClr val="tx1"/>
                </a:solidFill>
                <a:latin typeface="楷体" pitchFamily="49" charset="-122"/>
                <a:ea typeface="楷体" pitchFamily="49" charset="-122"/>
              </a:defRPr>
            </a:lvl4pPr>
            <a:lvl5pPr>
              <a:lnSpc>
                <a:spcPct val="150000"/>
              </a:lnSpc>
              <a:defRPr sz="3600">
                <a:latin typeface="楷体" pitchFamily="49" charset="-122"/>
                <a:ea typeface="楷体" pitchFamily="49"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sz="3600">
                <a:latin typeface="楷体" pitchFamily="49" charset="-122"/>
                <a:ea typeface="楷体" pitchFamily="49" charset="-122"/>
              </a:defRPr>
            </a:lvl1pPr>
          </a:lstStyle>
          <a:p>
            <a:pPr>
              <a:defRPr/>
            </a:pPr>
            <a:fld id="{3576B2CC-02D7-4ACE-B452-D8C49738AD0A}" type="slidenum">
              <a:rPr lang="zh-CN" altLang="zh-CN" smtClean="0"/>
              <a:pPr>
                <a:defRPr/>
              </a:pPr>
              <a:t>‹#›</a:t>
            </a:fld>
            <a:endParaRPr lang="zh-CN" altLang="zh-CN"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3600" smtClean="0">
              <a:latin typeface="楷体" pitchFamily="49" charset="-122"/>
              <a:ea typeface="楷体" pitchFamily="49" charset="-122"/>
            </a:endParaRPr>
          </a:p>
        </p:txBody>
      </p:sp>
      <p:sp>
        <p:nvSpPr>
          <p:cNvPr id="8"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3600" smtClean="0">
              <a:latin typeface="楷体" pitchFamily="49" charset="-122"/>
              <a:ea typeface="楷体" pitchFamily="49" charset="-122"/>
            </a:endParaRPr>
          </a:p>
        </p:txBody>
      </p:sp>
    </p:spTree>
    <p:extLst>
      <p:ext uri="{BB962C8B-B14F-4D97-AF65-F5344CB8AC3E}">
        <p14:creationId xmlns:p14="http://schemas.microsoft.com/office/powerpoint/2010/main" val="1676709969"/>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cSld name="18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3600" smtClean="0">
              <a:latin typeface="楷体" pitchFamily="49" charset="-122"/>
              <a:ea typeface="楷体" pitchFamily="49" charset="-122"/>
            </a:endParaRPr>
          </a:p>
        </p:txBody>
      </p:sp>
      <p:sp>
        <p:nvSpPr>
          <p:cNvPr id="5"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3600" smtClean="0">
              <a:latin typeface="楷体" pitchFamily="49" charset="-122"/>
              <a:ea typeface="楷体" pitchFamily="49" charset="-122"/>
            </a:endParaRPr>
          </a:p>
        </p:txBody>
      </p:sp>
      <p:sp>
        <p:nvSpPr>
          <p:cNvPr id="2" name="标题 1"/>
          <p:cNvSpPr>
            <a:spLocks noGrp="1"/>
          </p:cNvSpPr>
          <p:nvPr>
            <p:ph type="title"/>
          </p:nvPr>
        </p:nvSpPr>
        <p:spPr>
          <a:xfrm>
            <a:off x="911425" y="260648"/>
            <a:ext cx="8301567" cy="565820"/>
          </a:xfrm>
        </p:spPr>
        <p:txBody>
          <a:bodyPr/>
          <a:lstStyle>
            <a:lvl1pPr>
              <a:defRPr lang="zh-CN" altLang="en-US" sz="3600" kern="1200" dirty="0">
                <a:solidFill>
                  <a:schemeClr val="tx1"/>
                </a:solidFill>
                <a:latin typeface="楷体" pitchFamily="49" charset="-122"/>
                <a:ea typeface="楷体" pitchFamily="49" charset="-122"/>
                <a:cs typeface="+mn-cs"/>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911425" y="1052736"/>
            <a:ext cx="10221383" cy="4641850"/>
          </a:xfrm>
        </p:spPr>
        <p:txBody>
          <a:bodyPr/>
          <a:lstStyle>
            <a:lvl1pPr>
              <a:lnSpc>
                <a:spcPct val="150000"/>
              </a:lnSpc>
              <a:defRPr sz="2800">
                <a:latin typeface="楷体" pitchFamily="49" charset="-122"/>
                <a:ea typeface="楷体" pitchFamily="49" charset="-122"/>
              </a:defRPr>
            </a:lvl1pPr>
            <a:lvl2pPr>
              <a:lnSpc>
                <a:spcPct val="150000"/>
              </a:lnSpc>
              <a:defRPr sz="2400">
                <a:solidFill>
                  <a:schemeClr val="tx1"/>
                </a:solidFill>
                <a:latin typeface="楷体" pitchFamily="49" charset="-122"/>
                <a:ea typeface="楷体" pitchFamily="49" charset="-122"/>
              </a:defRPr>
            </a:lvl2pPr>
            <a:lvl3pPr>
              <a:lnSpc>
                <a:spcPct val="150000"/>
              </a:lnSpc>
              <a:defRPr sz="3600">
                <a:solidFill>
                  <a:schemeClr val="tx1"/>
                </a:solidFill>
                <a:latin typeface="楷体" pitchFamily="49" charset="-122"/>
                <a:ea typeface="楷体" pitchFamily="49" charset="-122"/>
              </a:defRPr>
            </a:lvl3pPr>
            <a:lvl4pPr>
              <a:lnSpc>
                <a:spcPct val="150000"/>
              </a:lnSpc>
              <a:defRPr sz="3600">
                <a:solidFill>
                  <a:schemeClr val="tx1"/>
                </a:solidFill>
                <a:latin typeface="楷体" pitchFamily="49" charset="-122"/>
                <a:ea typeface="楷体" pitchFamily="49" charset="-122"/>
              </a:defRPr>
            </a:lvl4pPr>
            <a:lvl5pPr>
              <a:lnSpc>
                <a:spcPct val="150000"/>
              </a:lnSpc>
              <a:defRPr sz="3600">
                <a:latin typeface="楷体" pitchFamily="49" charset="-122"/>
                <a:ea typeface="楷体" pitchFamily="49"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sz="3600">
                <a:latin typeface="楷体" pitchFamily="49" charset="-122"/>
                <a:ea typeface="楷体" pitchFamily="49" charset="-122"/>
              </a:defRPr>
            </a:lvl1pPr>
          </a:lstStyle>
          <a:p>
            <a:pPr>
              <a:defRPr/>
            </a:pPr>
            <a:fld id="{3576B2CC-02D7-4ACE-B452-D8C49738AD0A}" type="slidenum">
              <a:rPr lang="zh-CN" altLang="zh-CN" smtClean="0"/>
              <a:pPr>
                <a:defRPr/>
              </a:pPr>
              <a:t>‹#›</a:t>
            </a:fld>
            <a:endParaRPr lang="zh-CN" altLang="zh-CN"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3600" smtClean="0">
              <a:latin typeface="楷体" pitchFamily="49" charset="-122"/>
              <a:ea typeface="楷体" pitchFamily="49" charset="-122"/>
            </a:endParaRPr>
          </a:p>
        </p:txBody>
      </p:sp>
      <p:sp>
        <p:nvSpPr>
          <p:cNvPr id="8"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3600" smtClean="0">
              <a:latin typeface="楷体" pitchFamily="49" charset="-122"/>
              <a:ea typeface="楷体" pitchFamily="49" charset="-122"/>
            </a:endParaRPr>
          </a:p>
        </p:txBody>
      </p:sp>
    </p:spTree>
    <p:extLst>
      <p:ext uri="{BB962C8B-B14F-4D97-AF65-F5344CB8AC3E}">
        <p14:creationId xmlns:p14="http://schemas.microsoft.com/office/powerpoint/2010/main" val="1664917792"/>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cSld name="19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3600" smtClean="0">
              <a:latin typeface="楷体" pitchFamily="49" charset="-122"/>
              <a:ea typeface="楷体" pitchFamily="49" charset="-122"/>
            </a:endParaRPr>
          </a:p>
        </p:txBody>
      </p:sp>
      <p:sp>
        <p:nvSpPr>
          <p:cNvPr id="5"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3600" smtClean="0">
              <a:latin typeface="楷体" pitchFamily="49" charset="-122"/>
              <a:ea typeface="楷体" pitchFamily="49" charset="-122"/>
            </a:endParaRPr>
          </a:p>
        </p:txBody>
      </p:sp>
      <p:sp>
        <p:nvSpPr>
          <p:cNvPr id="2" name="标题 1"/>
          <p:cNvSpPr>
            <a:spLocks noGrp="1"/>
          </p:cNvSpPr>
          <p:nvPr>
            <p:ph type="title"/>
          </p:nvPr>
        </p:nvSpPr>
        <p:spPr>
          <a:xfrm>
            <a:off x="911425" y="260648"/>
            <a:ext cx="8301567" cy="565820"/>
          </a:xfrm>
        </p:spPr>
        <p:txBody>
          <a:bodyPr/>
          <a:lstStyle>
            <a:lvl1pPr>
              <a:defRPr lang="zh-CN" altLang="en-US" sz="3600" kern="1200" dirty="0">
                <a:solidFill>
                  <a:schemeClr val="tx1"/>
                </a:solidFill>
                <a:latin typeface="楷体" pitchFamily="49" charset="-122"/>
                <a:ea typeface="楷体" pitchFamily="49" charset="-122"/>
                <a:cs typeface="+mn-cs"/>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911425" y="1052736"/>
            <a:ext cx="10221383" cy="4641850"/>
          </a:xfrm>
        </p:spPr>
        <p:txBody>
          <a:bodyPr/>
          <a:lstStyle>
            <a:lvl1pPr>
              <a:lnSpc>
                <a:spcPct val="150000"/>
              </a:lnSpc>
              <a:defRPr sz="2800">
                <a:latin typeface="楷体" pitchFamily="49" charset="-122"/>
                <a:ea typeface="楷体" pitchFamily="49" charset="-122"/>
              </a:defRPr>
            </a:lvl1pPr>
            <a:lvl2pPr>
              <a:lnSpc>
                <a:spcPct val="150000"/>
              </a:lnSpc>
              <a:defRPr sz="2400">
                <a:solidFill>
                  <a:schemeClr val="tx1"/>
                </a:solidFill>
                <a:latin typeface="楷体" pitchFamily="49" charset="-122"/>
                <a:ea typeface="楷体" pitchFamily="49" charset="-122"/>
              </a:defRPr>
            </a:lvl2pPr>
            <a:lvl3pPr>
              <a:lnSpc>
                <a:spcPct val="150000"/>
              </a:lnSpc>
              <a:defRPr sz="3600">
                <a:solidFill>
                  <a:schemeClr val="tx1"/>
                </a:solidFill>
                <a:latin typeface="楷体" pitchFamily="49" charset="-122"/>
                <a:ea typeface="楷体" pitchFamily="49" charset="-122"/>
              </a:defRPr>
            </a:lvl3pPr>
            <a:lvl4pPr>
              <a:lnSpc>
                <a:spcPct val="150000"/>
              </a:lnSpc>
              <a:defRPr sz="3600">
                <a:solidFill>
                  <a:schemeClr val="tx1"/>
                </a:solidFill>
                <a:latin typeface="楷体" pitchFamily="49" charset="-122"/>
                <a:ea typeface="楷体" pitchFamily="49" charset="-122"/>
              </a:defRPr>
            </a:lvl4pPr>
            <a:lvl5pPr>
              <a:lnSpc>
                <a:spcPct val="150000"/>
              </a:lnSpc>
              <a:defRPr sz="3600">
                <a:latin typeface="楷体" pitchFamily="49" charset="-122"/>
                <a:ea typeface="楷体" pitchFamily="49"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sz="3600">
                <a:latin typeface="楷体" pitchFamily="49" charset="-122"/>
                <a:ea typeface="楷体" pitchFamily="49" charset="-122"/>
              </a:defRPr>
            </a:lvl1pPr>
          </a:lstStyle>
          <a:p>
            <a:pPr>
              <a:defRPr/>
            </a:pPr>
            <a:fld id="{3576B2CC-02D7-4ACE-B452-D8C49738AD0A}" type="slidenum">
              <a:rPr lang="zh-CN" altLang="zh-CN" smtClean="0"/>
              <a:pPr>
                <a:defRPr/>
              </a:pPr>
              <a:t>‹#›</a:t>
            </a:fld>
            <a:endParaRPr lang="zh-CN" altLang="zh-CN"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3600" smtClean="0">
              <a:latin typeface="楷体" pitchFamily="49" charset="-122"/>
              <a:ea typeface="楷体" pitchFamily="49" charset="-122"/>
            </a:endParaRPr>
          </a:p>
        </p:txBody>
      </p:sp>
      <p:sp>
        <p:nvSpPr>
          <p:cNvPr id="8"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3600" smtClean="0">
              <a:latin typeface="楷体" pitchFamily="49" charset="-122"/>
              <a:ea typeface="楷体" pitchFamily="49" charset="-122"/>
            </a:endParaRPr>
          </a:p>
        </p:txBody>
      </p:sp>
    </p:spTree>
    <p:extLst>
      <p:ext uri="{BB962C8B-B14F-4D97-AF65-F5344CB8AC3E}">
        <p14:creationId xmlns:p14="http://schemas.microsoft.com/office/powerpoint/2010/main" val="150954012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838200" y="9525"/>
            <a:ext cx="10515600" cy="752475"/>
          </a:xfrm>
        </p:spPr>
        <p:txBody>
          <a:bodyPr/>
          <a:lstStyle>
            <a:lvl1pPr>
              <a:defRPr baseline="0"/>
            </a:lvl1pPr>
          </a:lstStyle>
          <a:p>
            <a:r>
              <a:rPr lang="zh-CN" altLang="en-US"/>
              <a:t>单击此处编辑母版标题样式</a:t>
            </a:r>
            <a:endParaRPr lang="en-US" dirty="0"/>
          </a:p>
        </p:txBody>
      </p:sp>
      <p:sp>
        <p:nvSpPr>
          <p:cNvPr id="3" name="Content Placeholder 2"/>
          <p:cNvSpPr>
            <a:spLocks noGrp="1"/>
          </p:cNvSpPr>
          <p:nvPr>
            <p:ph sz="half" idx="1"/>
          </p:nvPr>
        </p:nvSpPr>
        <p:spPr>
          <a:xfrm>
            <a:off x="825500" y="860424"/>
            <a:ext cx="10629900" cy="5730875"/>
          </a:xfrm>
        </p:spPr>
        <p:txBody>
          <a:bodyPr>
            <a:normAutofit/>
          </a:bodyPr>
          <a:lstStyle>
            <a:lvl1pPr>
              <a:defRPr sz="2800" baseline="0"/>
            </a:lvl1pPr>
            <a:lvl2pPr>
              <a:defRPr sz="2800" baseline="0"/>
            </a:lvl2pPr>
            <a:lvl3pPr>
              <a:defRPr sz="2800" baseline="0"/>
            </a:lvl3pPr>
            <a:lvl4pPr>
              <a:defRPr sz="2800" baseline="0"/>
            </a:lvl4pPr>
            <a:lvl5pPr>
              <a:defRPr sz="2800" baseline="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Tree>
    <p:extLst>
      <p:ext uri="{BB962C8B-B14F-4D97-AF65-F5344CB8AC3E}">
        <p14:creationId xmlns:p14="http://schemas.microsoft.com/office/powerpoint/2010/main" val="680452128"/>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cSld name="34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3600" smtClean="0">
              <a:latin typeface="楷体" pitchFamily="49" charset="-122"/>
              <a:ea typeface="楷体" pitchFamily="49" charset="-122"/>
            </a:endParaRPr>
          </a:p>
        </p:txBody>
      </p:sp>
      <p:sp>
        <p:nvSpPr>
          <p:cNvPr id="5"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3600" smtClean="0">
              <a:latin typeface="楷体" pitchFamily="49" charset="-122"/>
              <a:ea typeface="楷体" pitchFamily="49" charset="-122"/>
            </a:endParaRPr>
          </a:p>
        </p:txBody>
      </p:sp>
      <p:sp>
        <p:nvSpPr>
          <p:cNvPr id="2" name="标题 1"/>
          <p:cNvSpPr>
            <a:spLocks noGrp="1"/>
          </p:cNvSpPr>
          <p:nvPr>
            <p:ph type="title"/>
          </p:nvPr>
        </p:nvSpPr>
        <p:spPr>
          <a:xfrm>
            <a:off x="911425" y="260648"/>
            <a:ext cx="8301567" cy="565820"/>
          </a:xfrm>
        </p:spPr>
        <p:txBody>
          <a:bodyPr/>
          <a:lstStyle>
            <a:lvl1pPr>
              <a:defRPr lang="zh-CN" altLang="en-US" sz="3600" kern="1200" dirty="0">
                <a:solidFill>
                  <a:schemeClr val="tx1"/>
                </a:solidFill>
                <a:latin typeface="Times New Roman" pitchFamily="18" charset="0"/>
                <a:ea typeface="楷体" pitchFamily="49" charset="-122"/>
                <a:cs typeface="+mn-cs"/>
              </a:defRPr>
            </a:lvl1pPr>
          </a:lstStyle>
          <a:p>
            <a:r>
              <a:rPr lang="zh-CN" altLang="en-US" dirty="0" smtClean="0"/>
              <a:t>单击此处编辑母版标题样式</a:t>
            </a:r>
            <a:endParaRPr lang="zh-CN" altLang="en-US" dirty="0"/>
          </a:p>
        </p:txBody>
      </p:sp>
      <p:sp>
        <p:nvSpPr>
          <p:cNvPr id="3" name="内容占位符 2"/>
          <p:cNvSpPr>
            <a:spLocks noGrp="1"/>
          </p:cNvSpPr>
          <p:nvPr>
            <p:ph idx="1" hasCustomPrompt="1"/>
          </p:nvPr>
        </p:nvSpPr>
        <p:spPr>
          <a:xfrm>
            <a:off x="911425" y="1052736"/>
            <a:ext cx="10221383" cy="4641850"/>
          </a:xfrm>
        </p:spPr>
        <p:txBody>
          <a:bodyPr/>
          <a:lstStyle>
            <a:lvl1pPr>
              <a:lnSpc>
                <a:spcPct val="150000"/>
              </a:lnSpc>
              <a:defRPr sz="2800">
                <a:latin typeface="Times New Roman" pitchFamily="18" charset="0"/>
                <a:ea typeface="楷体" pitchFamily="49" charset="-122"/>
              </a:defRPr>
            </a:lvl1pPr>
            <a:lvl2pPr>
              <a:lnSpc>
                <a:spcPct val="150000"/>
              </a:lnSpc>
              <a:defRPr sz="2400">
                <a:solidFill>
                  <a:schemeClr val="tx1"/>
                </a:solidFill>
                <a:latin typeface="Times New Roman" pitchFamily="18" charset="0"/>
                <a:ea typeface="楷体" pitchFamily="49" charset="-122"/>
              </a:defRPr>
            </a:lvl2pPr>
            <a:lvl3pPr>
              <a:lnSpc>
                <a:spcPct val="150000"/>
              </a:lnSpc>
              <a:defRPr sz="3600">
                <a:solidFill>
                  <a:schemeClr val="tx1"/>
                </a:solidFill>
                <a:latin typeface="Times New Roman" pitchFamily="18" charset="0"/>
                <a:ea typeface="楷体" pitchFamily="49" charset="-122"/>
              </a:defRPr>
            </a:lvl3pPr>
            <a:lvl4pPr>
              <a:lnSpc>
                <a:spcPct val="150000"/>
              </a:lnSpc>
              <a:defRPr sz="3600">
                <a:solidFill>
                  <a:schemeClr val="tx1"/>
                </a:solidFill>
                <a:latin typeface="Times New Roman" pitchFamily="18" charset="0"/>
                <a:ea typeface="楷体" pitchFamily="49" charset="-122"/>
              </a:defRPr>
            </a:lvl4pPr>
            <a:lvl5pPr>
              <a:lnSpc>
                <a:spcPct val="150000"/>
              </a:lnSpc>
              <a:defRPr sz="3600">
                <a:latin typeface="Times New Roman" pitchFamily="18" charset="0"/>
                <a:ea typeface="楷体" pitchFamily="49" charset="-122"/>
              </a:defRPr>
            </a:lvl5pPr>
          </a:lstStyle>
          <a:p>
            <a:pPr lvl="0"/>
            <a:r>
              <a:rPr lang="zh-CN" altLang="en-US" dirty="0" smtClean="0"/>
              <a:t>单击</a:t>
            </a:r>
            <a:r>
              <a:rPr lang="en-US" altLang="zh-CN" dirty="0" err="1" smtClean="0"/>
              <a:t>vdgfgf</a:t>
            </a:r>
            <a:r>
              <a:rPr lang="zh-CN" altLang="en-US" dirty="0" smtClean="0"/>
              <a:t>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sz="3600">
                <a:latin typeface="楷体" pitchFamily="49" charset="-122"/>
                <a:ea typeface="楷体" pitchFamily="49" charset="-122"/>
              </a:defRPr>
            </a:lvl1pPr>
          </a:lstStyle>
          <a:p>
            <a:pPr>
              <a:defRPr/>
            </a:pPr>
            <a:fld id="{3576B2CC-02D7-4ACE-B452-D8C49738AD0A}" type="slidenum">
              <a:rPr lang="zh-CN" altLang="zh-CN" smtClean="0"/>
              <a:pPr>
                <a:defRPr/>
              </a:pPr>
              <a:t>‹#›</a:t>
            </a:fld>
            <a:endParaRPr lang="zh-CN" altLang="zh-CN"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3600" smtClean="0">
              <a:latin typeface="楷体" pitchFamily="49" charset="-122"/>
              <a:ea typeface="楷体" pitchFamily="49" charset="-122"/>
            </a:endParaRPr>
          </a:p>
        </p:txBody>
      </p:sp>
      <p:sp>
        <p:nvSpPr>
          <p:cNvPr id="8"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3600" smtClean="0">
              <a:latin typeface="楷体" pitchFamily="49" charset="-122"/>
              <a:ea typeface="楷体" pitchFamily="49" charset="-122"/>
            </a:endParaRPr>
          </a:p>
        </p:txBody>
      </p:sp>
    </p:spTree>
    <p:extLst>
      <p:ext uri="{BB962C8B-B14F-4D97-AF65-F5344CB8AC3E}">
        <p14:creationId xmlns:p14="http://schemas.microsoft.com/office/powerpoint/2010/main" val="1217928759"/>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cSld name="35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3600" smtClean="0">
              <a:latin typeface="楷体" pitchFamily="49" charset="-122"/>
              <a:ea typeface="楷体" pitchFamily="49" charset="-122"/>
            </a:endParaRPr>
          </a:p>
        </p:txBody>
      </p:sp>
      <p:sp>
        <p:nvSpPr>
          <p:cNvPr id="5"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3600" smtClean="0">
              <a:latin typeface="楷体" pitchFamily="49" charset="-122"/>
              <a:ea typeface="楷体" pitchFamily="49" charset="-122"/>
            </a:endParaRPr>
          </a:p>
        </p:txBody>
      </p:sp>
      <p:sp>
        <p:nvSpPr>
          <p:cNvPr id="2" name="标题 1"/>
          <p:cNvSpPr>
            <a:spLocks noGrp="1"/>
          </p:cNvSpPr>
          <p:nvPr>
            <p:ph type="title"/>
          </p:nvPr>
        </p:nvSpPr>
        <p:spPr>
          <a:xfrm>
            <a:off x="911425" y="260648"/>
            <a:ext cx="8301567" cy="565820"/>
          </a:xfrm>
        </p:spPr>
        <p:txBody>
          <a:bodyPr/>
          <a:lstStyle>
            <a:lvl1pPr>
              <a:defRPr lang="zh-CN" altLang="en-US" sz="3600" kern="1200" dirty="0">
                <a:solidFill>
                  <a:schemeClr val="tx1"/>
                </a:solidFill>
                <a:latin typeface="Times New Roman" pitchFamily="18" charset="0"/>
                <a:ea typeface="楷体" pitchFamily="49" charset="-122"/>
                <a:cs typeface="+mn-cs"/>
              </a:defRPr>
            </a:lvl1pPr>
          </a:lstStyle>
          <a:p>
            <a:r>
              <a:rPr lang="zh-CN" altLang="en-US" dirty="0" smtClean="0"/>
              <a:t>单击此处编辑母版标题样式</a:t>
            </a:r>
            <a:endParaRPr lang="zh-CN" altLang="en-US" dirty="0"/>
          </a:p>
        </p:txBody>
      </p:sp>
      <p:sp>
        <p:nvSpPr>
          <p:cNvPr id="3" name="内容占位符 2"/>
          <p:cNvSpPr>
            <a:spLocks noGrp="1"/>
          </p:cNvSpPr>
          <p:nvPr>
            <p:ph idx="1" hasCustomPrompt="1"/>
          </p:nvPr>
        </p:nvSpPr>
        <p:spPr>
          <a:xfrm>
            <a:off x="911425" y="1052736"/>
            <a:ext cx="10221383" cy="4641850"/>
          </a:xfrm>
        </p:spPr>
        <p:txBody>
          <a:bodyPr/>
          <a:lstStyle>
            <a:lvl1pPr>
              <a:lnSpc>
                <a:spcPct val="150000"/>
              </a:lnSpc>
              <a:defRPr sz="2800">
                <a:latin typeface="Times New Roman" pitchFamily="18" charset="0"/>
                <a:ea typeface="楷体" pitchFamily="49" charset="-122"/>
              </a:defRPr>
            </a:lvl1pPr>
            <a:lvl2pPr>
              <a:lnSpc>
                <a:spcPct val="150000"/>
              </a:lnSpc>
              <a:defRPr sz="2400">
                <a:solidFill>
                  <a:schemeClr val="tx1"/>
                </a:solidFill>
                <a:latin typeface="Times New Roman" pitchFamily="18" charset="0"/>
                <a:ea typeface="楷体" pitchFamily="49" charset="-122"/>
              </a:defRPr>
            </a:lvl2pPr>
            <a:lvl3pPr>
              <a:lnSpc>
                <a:spcPct val="150000"/>
              </a:lnSpc>
              <a:defRPr sz="3600">
                <a:solidFill>
                  <a:schemeClr val="tx1"/>
                </a:solidFill>
                <a:latin typeface="Times New Roman" pitchFamily="18" charset="0"/>
                <a:ea typeface="楷体" pitchFamily="49" charset="-122"/>
              </a:defRPr>
            </a:lvl3pPr>
            <a:lvl4pPr>
              <a:lnSpc>
                <a:spcPct val="150000"/>
              </a:lnSpc>
              <a:defRPr sz="3600">
                <a:solidFill>
                  <a:schemeClr val="tx1"/>
                </a:solidFill>
                <a:latin typeface="Times New Roman" pitchFamily="18" charset="0"/>
                <a:ea typeface="楷体" pitchFamily="49" charset="-122"/>
              </a:defRPr>
            </a:lvl4pPr>
            <a:lvl5pPr>
              <a:lnSpc>
                <a:spcPct val="150000"/>
              </a:lnSpc>
              <a:defRPr sz="3600">
                <a:latin typeface="Times New Roman" pitchFamily="18" charset="0"/>
                <a:ea typeface="楷体" pitchFamily="49" charset="-122"/>
              </a:defRPr>
            </a:lvl5pPr>
          </a:lstStyle>
          <a:p>
            <a:pPr lvl="0"/>
            <a:r>
              <a:rPr lang="zh-CN" altLang="en-US" dirty="0" smtClean="0"/>
              <a:t>单击</a:t>
            </a:r>
            <a:r>
              <a:rPr lang="en-US" altLang="zh-CN" dirty="0" err="1" smtClean="0"/>
              <a:t>vdgfgf</a:t>
            </a:r>
            <a:r>
              <a:rPr lang="zh-CN" altLang="en-US" dirty="0" smtClean="0"/>
              <a:t>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sz="3600">
                <a:latin typeface="楷体" pitchFamily="49" charset="-122"/>
                <a:ea typeface="楷体" pitchFamily="49" charset="-122"/>
              </a:defRPr>
            </a:lvl1pPr>
          </a:lstStyle>
          <a:p>
            <a:pPr>
              <a:defRPr/>
            </a:pPr>
            <a:fld id="{3576B2CC-02D7-4ACE-B452-D8C49738AD0A}" type="slidenum">
              <a:rPr lang="zh-CN" altLang="zh-CN" smtClean="0"/>
              <a:pPr>
                <a:defRPr/>
              </a:pPr>
              <a:t>‹#›</a:t>
            </a:fld>
            <a:endParaRPr lang="zh-CN" altLang="zh-CN"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3600" smtClean="0">
              <a:latin typeface="楷体" pitchFamily="49" charset="-122"/>
              <a:ea typeface="楷体" pitchFamily="49" charset="-122"/>
            </a:endParaRPr>
          </a:p>
        </p:txBody>
      </p:sp>
      <p:sp>
        <p:nvSpPr>
          <p:cNvPr id="8"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3600" smtClean="0">
              <a:latin typeface="楷体" pitchFamily="49" charset="-122"/>
              <a:ea typeface="楷体" pitchFamily="49" charset="-122"/>
            </a:endParaRPr>
          </a:p>
        </p:txBody>
      </p:sp>
    </p:spTree>
    <p:extLst>
      <p:ext uri="{BB962C8B-B14F-4D97-AF65-F5344CB8AC3E}">
        <p14:creationId xmlns:p14="http://schemas.microsoft.com/office/powerpoint/2010/main" val="1887132299"/>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cSld name="36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3600" smtClean="0">
              <a:latin typeface="楷体" pitchFamily="49" charset="-122"/>
              <a:ea typeface="楷体" pitchFamily="49" charset="-122"/>
            </a:endParaRPr>
          </a:p>
        </p:txBody>
      </p:sp>
      <p:sp>
        <p:nvSpPr>
          <p:cNvPr id="5"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3600" smtClean="0">
              <a:latin typeface="楷体" pitchFamily="49" charset="-122"/>
              <a:ea typeface="楷体" pitchFamily="49" charset="-122"/>
            </a:endParaRPr>
          </a:p>
        </p:txBody>
      </p:sp>
      <p:sp>
        <p:nvSpPr>
          <p:cNvPr id="2" name="标题 1"/>
          <p:cNvSpPr>
            <a:spLocks noGrp="1"/>
          </p:cNvSpPr>
          <p:nvPr>
            <p:ph type="title"/>
          </p:nvPr>
        </p:nvSpPr>
        <p:spPr>
          <a:xfrm>
            <a:off x="911425" y="260648"/>
            <a:ext cx="8301567" cy="565820"/>
          </a:xfrm>
        </p:spPr>
        <p:txBody>
          <a:bodyPr/>
          <a:lstStyle>
            <a:lvl1pPr>
              <a:defRPr lang="zh-CN" altLang="en-US" sz="3600" kern="1200" dirty="0">
                <a:solidFill>
                  <a:schemeClr val="tx1"/>
                </a:solidFill>
                <a:latin typeface="Times New Roman" pitchFamily="18" charset="0"/>
                <a:ea typeface="楷体" pitchFamily="49" charset="-122"/>
                <a:cs typeface="+mn-cs"/>
              </a:defRPr>
            </a:lvl1pPr>
          </a:lstStyle>
          <a:p>
            <a:r>
              <a:rPr lang="zh-CN" altLang="en-US" dirty="0" smtClean="0"/>
              <a:t>单击此处编辑母版标题样式</a:t>
            </a:r>
            <a:endParaRPr lang="zh-CN" altLang="en-US" dirty="0"/>
          </a:p>
        </p:txBody>
      </p:sp>
      <p:sp>
        <p:nvSpPr>
          <p:cNvPr id="3" name="内容占位符 2"/>
          <p:cNvSpPr>
            <a:spLocks noGrp="1"/>
          </p:cNvSpPr>
          <p:nvPr>
            <p:ph idx="1" hasCustomPrompt="1"/>
          </p:nvPr>
        </p:nvSpPr>
        <p:spPr>
          <a:xfrm>
            <a:off x="911425" y="1052736"/>
            <a:ext cx="10221383" cy="4641850"/>
          </a:xfrm>
        </p:spPr>
        <p:txBody>
          <a:bodyPr/>
          <a:lstStyle>
            <a:lvl1pPr>
              <a:lnSpc>
                <a:spcPct val="150000"/>
              </a:lnSpc>
              <a:defRPr sz="2800">
                <a:latin typeface="Times New Roman" pitchFamily="18" charset="0"/>
                <a:ea typeface="楷体" pitchFamily="49" charset="-122"/>
              </a:defRPr>
            </a:lvl1pPr>
            <a:lvl2pPr>
              <a:lnSpc>
                <a:spcPct val="150000"/>
              </a:lnSpc>
              <a:defRPr sz="2400">
                <a:solidFill>
                  <a:schemeClr val="tx1"/>
                </a:solidFill>
                <a:latin typeface="Times New Roman" pitchFamily="18" charset="0"/>
                <a:ea typeface="楷体" pitchFamily="49" charset="-122"/>
              </a:defRPr>
            </a:lvl2pPr>
            <a:lvl3pPr>
              <a:lnSpc>
                <a:spcPct val="150000"/>
              </a:lnSpc>
              <a:defRPr sz="3600">
                <a:solidFill>
                  <a:schemeClr val="tx1"/>
                </a:solidFill>
                <a:latin typeface="Times New Roman" pitchFamily="18" charset="0"/>
                <a:ea typeface="楷体" pitchFamily="49" charset="-122"/>
              </a:defRPr>
            </a:lvl3pPr>
            <a:lvl4pPr>
              <a:lnSpc>
                <a:spcPct val="150000"/>
              </a:lnSpc>
              <a:defRPr sz="3600">
                <a:solidFill>
                  <a:schemeClr val="tx1"/>
                </a:solidFill>
                <a:latin typeface="Times New Roman" pitchFamily="18" charset="0"/>
                <a:ea typeface="楷体" pitchFamily="49" charset="-122"/>
              </a:defRPr>
            </a:lvl4pPr>
            <a:lvl5pPr>
              <a:lnSpc>
                <a:spcPct val="150000"/>
              </a:lnSpc>
              <a:defRPr sz="3600">
                <a:latin typeface="Times New Roman" pitchFamily="18" charset="0"/>
                <a:ea typeface="楷体" pitchFamily="49" charset="-122"/>
              </a:defRPr>
            </a:lvl5pPr>
          </a:lstStyle>
          <a:p>
            <a:pPr lvl="0"/>
            <a:r>
              <a:rPr lang="zh-CN" altLang="en-US" dirty="0" smtClean="0"/>
              <a:t>单击</a:t>
            </a:r>
            <a:r>
              <a:rPr lang="en-US" altLang="zh-CN" dirty="0" err="1" smtClean="0"/>
              <a:t>vdgfgf</a:t>
            </a:r>
            <a:r>
              <a:rPr lang="zh-CN" altLang="en-US" dirty="0" smtClean="0"/>
              <a:t>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sz="3600">
                <a:latin typeface="楷体" pitchFamily="49" charset="-122"/>
                <a:ea typeface="楷体" pitchFamily="49" charset="-122"/>
              </a:defRPr>
            </a:lvl1pPr>
          </a:lstStyle>
          <a:p>
            <a:pPr>
              <a:defRPr/>
            </a:pPr>
            <a:fld id="{3576B2CC-02D7-4ACE-B452-D8C49738AD0A}" type="slidenum">
              <a:rPr lang="zh-CN" altLang="zh-CN" smtClean="0"/>
              <a:pPr>
                <a:defRPr/>
              </a:pPr>
              <a:t>‹#›</a:t>
            </a:fld>
            <a:endParaRPr lang="zh-CN" altLang="zh-CN"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3600" smtClean="0">
              <a:latin typeface="楷体" pitchFamily="49" charset="-122"/>
              <a:ea typeface="楷体" pitchFamily="49" charset="-122"/>
            </a:endParaRPr>
          </a:p>
        </p:txBody>
      </p:sp>
      <p:sp>
        <p:nvSpPr>
          <p:cNvPr id="8"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3600" smtClean="0">
              <a:latin typeface="楷体" pitchFamily="49" charset="-122"/>
              <a:ea typeface="楷体" pitchFamily="49" charset="-122"/>
            </a:endParaRPr>
          </a:p>
        </p:txBody>
      </p:sp>
    </p:spTree>
    <p:extLst>
      <p:ext uri="{BB962C8B-B14F-4D97-AF65-F5344CB8AC3E}">
        <p14:creationId xmlns:p14="http://schemas.microsoft.com/office/powerpoint/2010/main" val="2541189598"/>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cSld name="37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3600" smtClean="0">
              <a:latin typeface="楷体" pitchFamily="49" charset="-122"/>
              <a:ea typeface="楷体" pitchFamily="49" charset="-122"/>
            </a:endParaRPr>
          </a:p>
        </p:txBody>
      </p:sp>
      <p:sp>
        <p:nvSpPr>
          <p:cNvPr id="5"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3600" smtClean="0">
              <a:latin typeface="楷体" pitchFamily="49" charset="-122"/>
              <a:ea typeface="楷体" pitchFamily="49" charset="-122"/>
            </a:endParaRPr>
          </a:p>
        </p:txBody>
      </p:sp>
      <p:sp>
        <p:nvSpPr>
          <p:cNvPr id="2" name="标题 1"/>
          <p:cNvSpPr>
            <a:spLocks noGrp="1"/>
          </p:cNvSpPr>
          <p:nvPr>
            <p:ph type="title"/>
          </p:nvPr>
        </p:nvSpPr>
        <p:spPr>
          <a:xfrm>
            <a:off x="911425" y="260648"/>
            <a:ext cx="8301567" cy="565820"/>
          </a:xfrm>
        </p:spPr>
        <p:txBody>
          <a:bodyPr/>
          <a:lstStyle>
            <a:lvl1pPr>
              <a:defRPr lang="zh-CN" altLang="en-US" sz="3600" kern="1200" dirty="0">
                <a:solidFill>
                  <a:schemeClr val="tx1"/>
                </a:solidFill>
                <a:latin typeface="Times New Roman" pitchFamily="18" charset="0"/>
                <a:ea typeface="楷体" pitchFamily="49" charset="-122"/>
                <a:cs typeface="+mn-cs"/>
              </a:defRPr>
            </a:lvl1pPr>
          </a:lstStyle>
          <a:p>
            <a:r>
              <a:rPr lang="zh-CN" altLang="en-US" dirty="0" smtClean="0"/>
              <a:t>单击此处编辑母版标题样式</a:t>
            </a:r>
            <a:endParaRPr lang="zh-CN" altLang="en-US" dirty="0"/>
          </a:p>
        </p:txBody>
      </p:sp>
      <p:sp>
        <p:nvSpPr>
          <p:cNvPr id="3" name="内容占位符 2"/>
          <p:cNvSpPr>
            <a:spLocks noGrp="1"/>
          </p:cNvSpPr>
          <p:nvPr>
            <p:ph idx="1" hasCustomPrompt="1"/>
          </p:nvPr>
        </p:nvSpPr>
        <p:spPr>
          <a:xfrm>
            <a:off x="911425" y="1052736"/>
            <a:ext cx="10221383" cy="4641850"/>
          </a:xfrm>
        </p:spPr>
        <p:txBody>
          <a:bodyPr/>
          <a:lstStyle>
            <a:lvl1pPr>
              <a:lnSpc>
                <a:spcPct val="150000"/>
              </a:lnSpc>
              <a:defRPr sz="2800">
                <a:latin typeface="Times New Roman" pitchFamily="18" charset="0"/>
                <a:ea typeface="楷体" pitchFamily="49" charset="-122"/>
              </a:defRPr>
            </a:lvl1pPr>
            <a:lvl2pPr>
              <a:lnSpc>
                <a:spcPct val="150000"/>
              </a:lnSpc>
              <a:defRPr sz="2400">
                <a:solidFill>
                  <a:schemeClr val="tx1"/>
                </a:solidFill>
                <a:latin typeface="Times New Roman" pitchFamily="18" charset="0"/>
                <a:ea typeface="楷体" pitchFamily="49" charset="-122"/>
              </a:defRPr>
            </a:lvl2pPr>
            <a:lvl3pPr>
              <a:lnSpc>
                <a:spcPct val="150000"/>
              </a:lnSpc>
              <a:defRPr sz="3600">
                <a:solidFill>
                  <a:schemeClr val="tx1"/>
                </a:solidFill>
                <a:latin typeface="Times New Roman" pitchFamily="18" charset="0"/>
                <a:ea typeface="楷体" pitchFamily="49" charset="-122"/>
              </a:defRPr>
            </a:lvl3pPr>
            <a:lvl4pPr>
              <a:lnSpc>
                <a:spcPct val="150000"/>
              </a:lnSpc>
              <a:defRPr sz="3600">
                <a:solidFill>
                  <a:schemeClr val="tx1"/>
                </a:solidFill>
                <a:latin typeface="Times New Roman" pitchFamily="18" charset="0"/>
                <a:ea typeface="楷体" pitchFamily="49" charset="-122"/>
              </a:defRPr>
            </a:lvl4pPr>
            <a:lvl5pPr>
              <a:lnSpc>
                <a:spcPct val="150000"/>
              </a:lnSpc>
              <a:defRPr sz="3600">
                <a:latin typeface="Times New Roman" pitchFamily="18" charset="0"/>
                <a:ea typeface="楷体" pitchFamily="49" charset="-122"/>
              </a:defRPr>
            </a:lvl5pPr>
          </a:lstStyle>
          <a:p>
            <a:pPr lvl="0"/>
            <a:r>
              <a:rPr lang="zh-CN" altLang="en-US" dirty="0" smtClean="0"/>
              <a:t>单击</a:t>
            </a:r>
            <a:r>
              <a:rPr lang="en-US" altLang="zh-CN" dirty="0" err="1" smtClean="0"/>
              <a:t>vdgfgf</a:t>
            </a:r>
            <a:r>
              <a:rPr lang="zh-CN" altLang="en-US" dirty="0" smtClean="0"/>
              <a:t>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sz="3600">
                <a:latin typeface="楷体" pitchFamily="49" charset="-122"/>
                <a:ea typeface="楷体" pitchFamily="49" charset="-122"/>
              </a:defRPr>
            </a:lvl1pPr>
          </a:lstStyle>
          <a:p>
            <a:pPr>
              <a:defRPr/>
            </a:pPr>
            <a:fld id="{3576B2CC-02D7-4ACE-B452-D8C49738AD0A}" type="slidenum">
              <a:rPr lang="zh-CN" altLang="zh-CN" smtClean="0"/>
              <a:pPr>
                <a:defRPr/>
              </a:pPr>
              <a:t>‹#›</a:t>
            </a:fld>
            <a:endParaRPr lang="zh-CN" altLang="zh-CN"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3600" smtClean="0">
              <a:latin typeface="楷体" pitchFamily="49" charset="-122"/>
              <a:ea typeface="楷体" pitchFamily="49" charset="-122"/>
            </a:endParaRPr>
          </a:p>
        </p:txBody>
      </p:sp>
      <p:sp>
        <p:nvSpPr>
          <p:cNvPr id="8"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3600" smtClean="0">
              <a:latin typeface="楷体" pitchFamily="49" charset="-122"/>
              <a:ea typeface="楷体" pitchFamily="49" charset="-122"/>
            </a:endParaRPr>
          </a:p>
        </p:txBody>
      </p:sp>
    </p:spTree>
    <p:extLst>
      <p:ext uri="{BB962C8B-B14F-4D97-AF65-F5344CB8AC3E}">
        <p14:creationId xmlns:p14="http://schemas.microsoft.com/office/powerpoint/2010/main" val="2308537260"/>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cSld name="38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3600" smtClean="0">
              <a:latin typeface="楷体" pitchFamily="49" charset="-122"/>
              <a:ea typeface="楷体" pitchFamily="49" charset="-122"/>
            </a:endParaRPr>
          </a:p>
        </p:txBody>
      </p:sp>
      <p:sp>
        <p:nvSpPr>
          <p:cNvPr id="5"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3600" smtClean="0">
              <a:latin typeface="楷体" pitchFamily="49" charset="-122"/>
              <a:ea typeface="楷体" pitchFamily="49" charset="-122"/>
            </a:endParaRPr>
          </a:p>
        </p:txBody>
      </p:sp>
      <p:sp>
        <p:nvSpPr>
          <p:cNvPr id="2" name="标题 1"/>
          <p:cNvSpPr>
            <a:spLocks noGrp="1"/>
          </p:cNvSpPr>
          <p:nvPr>
            <p:ph type="title"/>
          </p:nvPr>
        </p:nvSpPr>
        <p:spPr>
          <a:xfrm>
            <a:off x="911425" y="260648"/>
            <a:ext cx="8301567" cy="565820"/>
          </a:xfrm>
        </p:spPr>
        <p:txBody>
          <a:bodyPr/>
          <a:lstStyle>
            <a:lvl1pPr>
              <a:defRPr lang="zh-CN" altLang="en-US" sz="3600" kern="1200" dirty="0">
                <a:solidFill>
                  <a:schemeClr val="tx1"/>
                </a:solidFill>
                <a:latin typeface="Times New Roman" pitchFamily="18" charset="0"/>
                <a:ea typeface="楷体" pitchFamily="49" charset="-122"/>
                <a:cs typeface="+mn-cs"/>
              </a:defRPr>
            </a:lvl1pPr>
          </a:lstStyle>
          <a:p>
            <a:r>
              <a:rPr lang="zh-CN" altLang="en-US" dirty="0" smtClean="0"/>
              <a:t>单击此处编辑母版标题样式</a:t>
            </a:r>
            <a:endParaRPr lang="zh-CN" altLang="en-US" dirty="0"/>
          </a:p>
        </p:txBody>
      </p:sp>
      <p:sp>
        <p:nvSpPr>
          <p:cNvPr id="3" name="内容占位符 2"/>
          <p:cNvSpPr>
            <a:spLocks noGrp="1"/>
          </p:cNvSpPr>
          <p:nvPr>
            <p:ph idx="1" hasCustomPrompt="1"/>
          </p:nvPr>
        </p:nvSpPr>
        <p:spPr>
          <a:xfrm>
            <a:off x="911425" y="1052736"/>
            <a:ext cx="10221383" cy="4641850"/>
          </a:xfrm>
        </p:spPr>
        <p:txBody>
          <a:bodyPr/>
          <a:lstStyle>
            <a:lvl1pPr>
              <a:lnSpc>
                <a:spcPct val="150000"/>
              </a:lnSpc>
              <a:defRPr sz="2800">
                <a:latin typeface="Times New Roman" pitchFamily="18" charset="0"/>
                <a:ea typeface="楷体" pitchFamily="49" charset="-122"/>
              </a:defRPr>
            </a:lvl1pPr>
            <a:lvl2pPr>
              <a:lnSpc>
                <a:spcPct val="150000"/>
              </a:lnSpc>
              <a:defRPr sz="2400">
                <a:solidFill>
                  <a:schemeClr val="tx1"/>
                </a:solidFill>
                <a:latin typeface="Times New Roman" pitchFamily="18" charset="0"/>
                <a:ea typeface="楷体" pitchFamily="49" charset="-122"/>
              </a:defRPr>
            </a:lvl2pPr>
            <a:lvl3pPr>
              <a:lnSpc>
                <a:spcPct val="150000"/>
              </a:lnSpc>
              <a:defRPr sz="3600">
                <a:solidFill>
                  <a:schemeClr val="tx1"/>
                </a:solidFill>
                <a:latin typeface="Times New Roman" pitchFamily="18" charset="0"/>
                <a:ea typeface="楷体" pitchFamily="49" charset="-122"/>
              </a:defRPr>
            </a:lvl3pPr>
            <a:lvl4pPr>
              <a:lnSpc>
                <a:spcPct val="150000"/>
              </a:lnSpc>
              <a:defRPr sz="3600">
                <a:solidFill>
                  <a:schemeClr val="tx1"/>
                </a:solidFill>
                <a:latin typeface="Times New Roman" pitchFamily="18" charset="0"/>
                <a:ea typeface="楷体" pitchFamily="49" charset="-122"/>
              </a:defRPr>
            </a:lvl4pPr>
            <a:lvl5pPr>
              <a:lnSpc>
                <a:spcPct val="150000"/>
              </a:lnSpc>
              <a:defRPr sz="3600">
                <a:latin typeface="Times New Roman" pitchFamily="18" charset="0"/>
                <a:ea typeface="楷体" pitchFamily="49" charset="-122"/>
              </a:defRPr>
            </a:lvl5pPr>
          </a:lstStyle>
          <a:p>
            <a:pPr lvl="0"/>
            <a:r>
              <a:rPr lang="zh-CN" altLang="en-US" dirty="0" smtClean="0"/>
              <a:t>单击</a:t>
            </a:r>
            <a:r>
              <a:rPr lang="en-US" altLang="zh-CN" dirty="0" err="1" smtClean="0"/>
              <a:t>vdgfgf</a:t>
            </a:r>
            <a:r>
              <a:rPr lang="zh-CN" altLang="en-US" dirty="0" smtClean="0"/>
              <a:t>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sz="3600">
                <a:latin typeface="楷体" pitchFamily="49" charset="-122"/>
                <a:ea typeface="楷体" pitchFamily="49" charset="-122"/>
              </a:defRPr>
            </a:lvl1pPr>
          </a:lstStyle>
          <a:p>
            <a:pPr>
              <a:defRPr/>
            </a:pPr>
            <a:fld id="{3576B2CC-02D7-4ACE-B452-D8C49738AD0A}" type="slidenum">
              <a:rPr lang="zh-CN" altLang="zh-CN" smtClean="0"/>
              <a:pPr>
                <a:defRPr/>
              </a:pPr>
              <a:t>‹#›</a:t>
            </a:fld>
            <a:endParaRPr lang="zh-CN" altLang="zh-CN"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3600" smtClean="0">
              <a:latin typeface="楷体" pitchFamily="49" charset="-122"/>
              <a:ea typeface="楷体" pitchFamily="49" charset="-122"/>
            </a:endParaRPr>
          </a:p>
        </p:txBody>
      </p:sp>
      <p:sp>
        <p:nvSpPr>
          <p:cNvPr id="8"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3600" smtClean="0">
              <a:latin typeface="楷体" pitchFamily="49" charset="-122"/>
              <a:ea typeface="楷体" pitchFamily="49" charset="-122"/>
            </a:endParaRPr>
          </a:p>
        </p:txBody>
      </p:sp>
    </p:spTree>
    <p:extLst>
      <p:ext uri="{BB962C8B-B14F-4D97-AF65-F5344CB8AC3E}">
        <p14:creationId xmlns:p14="http://schemas.microsoft.com/office/powerpoint/2010/main" val="379599936"/>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cSld name="39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3600" smtClean="0">
              <a:latin typeface="楷体" pitchFamily="49" charset="-122"/>
              <a:ea typeface="楷体" pitchFamily="49" charset="-122"/>
            </a:endParaRPr>
          </a:p>
        </p:txBody>
      </p:sp>
      <p:sp>
        <p:nvSpPr>
          <p:cNvPr id="5"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3600" smtClean="0">
              <a:latin typeface="楷体" pitchFamily="49" charset="-122"/>
              <a:ea typeface="楷体" pitchFamily="49" charset="-122"/>
            </a:endParaRPr>
          </a:p>
        </p:txBody>
      </p:sp>
      <p:sp>
        <p:nvSpPr>
          <p:cNvPr id="2" name="标题 1"/>
          <p:cNvSpPr>
            <a:spLocks noGrp="1"/>
          </p:cNvSpPr>
          <p:nvPr>
            <p:ph type="title"/>
          </p:nvPr>
        </p:nvSpPr>
        <p:spPr>
          <a:xfrm>
            <a:off x="911425" y="260648"/>
            <a:ext cx="8301567" cy="565820"/>
          </a:xfrm>
        </p:spPr>
        <p:txBody>
          <a:bodyPr/>
          <a:lstStyle>
            <a:lvl1pPr>
              <a:defRPr lang="zh-CN" altLang="en-US" sz="3600" kern="1200" dirty="0">
                <a:solidFill>
                  <a:schemeClr val="tx1"/>
                </a:solidFill>
                <a:latin typeface="Times New Roman" pitchFamily="18" charset="0"/>
                <a:ea typeface="楷体" pitchFamily="49" charset="-122"/>
                <a:cs typeface="+mn-cs"/>
              </a:defRPr>
            </a:lvl1pPr>
          </a:lstStyle>
          <a:p>
            <a:r>
              <a:rPr lang="zh-CN" altLang="en-US" dirty="0" smtClean="0"/>
              <a:t>单击此处编辑母版标题样式</a:t>
            </a:r>
            <a:endParaRPr lang="zh-CN" altLang="en-US" dirty="0"/>
          </a:p>
        </p:txBody>
      </p:sp>
      <p:sp>
        <p:nvSpPr>
          <p:cNvPr id="3" name="内容占位符 2"/>
          <p:cNvSpPr>
            <a:spLocks noGrp="1"/>
          </p:cNvSpPr>
          <p:nvPr>
            <p:ph idx="1" hasCustomPrompt="1"/>
          </p:nvPr>
        </p:nvSpPr>
        <p:spPr>
          <a:xfrm>
            <a:off x="911425" y="1052736"/>
            <a:ext cx="10221383" cy="4641850"/>
          </a:xfrm>
        </p:spPr>
        <p:txBody>
          <a:bodyPr/>
          <a:lstStyle>
            <a:lvl1pPr>
              <a:lnSpc>
                <a:spcPct val="150000"/>
              </a:lnSpc>
              <a:defRPr sz="2800">
                <a:latin typeface="Times New Roman" pitchFamily="18" charset="0"/>
                <a:ea typeface="楷体" pitchFamily="49" charset="-122"/>
              </a:defRPr>
            </a:lvl1pPr>
            <a:lvl2pPr>
              <a:lnSpc>
                <a:spcPct val="150000"/>
              </a:lnSpc>
              <a:defRPr sz="2400">
                <a:solidFill>
                  <a:schemeClr val="tx1"/>
                </a:solidFill>
                <a:latin typeface="Times New Roman" pitchFamily="18" charset="0"/>
                <a:ea typeface="楷体" pitchFamily="49" charset="-122"/>
              </a:defRPr>
            </a:lvl2pPr>
            <a:lvl3pPr>
              <a:lnSpc>
                <a:spcPct val="150000"/>
              </a:lnSpc>
              <a:defRPr sz="3600">
                <a:solidFill>
                  <a:schemeClr val="tx1"/>
                </a:solidFill>
                <a:latin typeface="Times New Roman" pitchFamily="18" charset="0"/>
                <a:ea typeface="楷体" pitchFamily="49" charset="-122"/>
              </a:defRPr>
            </a:lvl3pPr>
            <a:lvl4pPr>
              <a:lnSpc>
                <a:spcPct val="150000"/>
              </a:lnSpc>
              <a:defRPr sz="3600">
                <a:solidFill>
                  <a:schemeClr val="tx1"/>
                </a:solidFill>
                <a:latin typeface="Times New Roman" pitchFamily="18" charset="0"/>
                <a:ea typeface="楷体" pitchFamily="49" charset="-122"/>
              </a:defRPr>
            </a:lvl4pPr>
            <a:lvl5pPr>
              <a:lnSpc>
                <a:spcPct val="150000"/>
              </a:lnSpc>
              <a:defRPr sz="3600">
                <a:latin typeface="Times New Roman" pitchFamily="18" charset="0"/>
                <a:ea typeface="楷体" pitchFamily="49" charset="-122"/>
              </a:defRPr>
            </a:lvl5pPr>
          </a:lstStyle>
          <a:p>
            <a:pPr lvl="0"/>
            <a:r>
              <a:rPr lang="zh-CN" altLang="en-US" dirty="0" smtClean="0"/>
              <a:t>单击</a:t>
            </a:r>
            <a:r>
              <a:rPr lang="en-US" altLang="zh-CN" dirty="0" err="1" smtClean="0"/>
              <a:t>vdgfgf</a:t>
            </a:r>
            <a:r>
              <a:rPr lang="zh-CN" altLang="en-US" dirty="0" smtClean="0"/>
              <a:t>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sz="3600">
                <a:latin typeface="楷体" pitchFamily="49" charset="-122"/>
                <a:ea typeface="楷体" pitchFamily="49" charset="-122"/>
              </a:defRPr>
            </a:lvl1pPr>
          </a:lstStyle>
          <a:p>
            <a:pPr>
              <a:defRPr/>
            </a:pPr>
            <a:fld id="{3576B2CC-02D7-4ACE-B452-D8C49738AD0A}" type="slidenum">
              <a:rPr lang="zh-CN" altLang="zh-CN" smtClean="0"/>
              <a:pPr>
                <a:defRPr/>
              </a:pPr>
              <a:t>‹#›</a:t>
            </a:fld>
            <a:endParaRPr lang="zh-CN" altLang="zh-CN"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3600" smtClean="0">
              <a:latin typeface="楷体" pitchFamily="49" charset="-122"/>
              <a:ea typeface="楷体" pitchFamily="49" charset="-122"/>
            </a:endParaRPr>
          </a:p>
        </p:txBody>
      </p:sp>
      <p:sp>
        <p:nvSpPr>
          <p:cNvPr id="8"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3600" smtClean="0">
              <a:latin typeface="楷体" pitchFamily="49" charset="-122"/>
              <a:ea typeface="楷体" pitchFamily="49" charset="-122"/>
            </a:endParaRPr>
          </a:p>
        </p:txBody>
      </p:sp>
    </p:spTree>
    <p:extLst>
      <p:ext uri="{BB962C8B-B14F-4D97-AF65-F5344CB8AC3E}">
        <p14:creationId xmlns:p14="http://schemas.microsoft.com/office/powerpoint/2010/main" val="701591624"/>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cSld name="40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3600" smtClean="0">
              <a:latin typeface="楷体" pitchFamily="49" charset="-122"/>
              <a:ea typeface="楷体" pitchFamily="49" charset="-122"/>
            </a:endParaRPr>
          </a:p>
        </p:txBody>
      </p:sp>
      <p:sp>
        <p:nvSpPr>
          <p:cNvPr id="5"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3600" smtClean="0">
              <a:latin typeface="楷体" pitchFamily="49" charset="-122"/>
              <a:ea typeface="楷体" pitchFamily="49" charset="-122"/>
            </a:endParaRPr>
          </a:p>
        </p:txBody>
      </p:sp>
      <p:sp>
        <p:nvSpPr>
          <p:cNvPr id="2" name="标题 1"/>
          <p:cNvSpPr>
            <a:spLocks noGrp="1"/>
          </p:cNvSpPr>
          <p:nvPr>
            <p:ph type="title"/>
          </p:nvPr>
        </p:nvSpPr>
        <p:spPr>
          <a:xfrm>
            <a:off x="911425" y="260648"/>
            <a:ext cx="8301567" cy="565820"/>
          </a:xfrm>
        </p:spPr>
        <p:txBody>
          <a:bodyPr/>
          <a:lstStyle>
            <a:lvl1pPr>
              <a:defRPr lang="zh-CN" altLang="en-US" sz="3600" kern="1200" dirty="0">
                <a:solidFill>
                  <a:schemeClr val="tx1"/>
                </a:solidFill>
                <a:latin typeface="Times New Roman" pitchFamily="18" charset="0"/>
                <a:ea typeface="楷体" pitchFamily="49" charset="-122"/>
                <a:cs typeface="+mn-cs"/>
              </a:defRPr>
            </a:lvl1pPr>
          </a:lstStyle>
          <a:p>
            <a:r>
              <a:rPr lang="zh-CN" altLang="en-US" dirty="0" smtClean="0"/>
              <a:t>单击此处编辑母版标题样式</a:t>
            </a:r>
            <a:endParaRPr lang="zh-CN" altLang="en-US" dirty="0"/>
          </a:p>
        </p:txBody>
      </p:sp>
      <p:sp>
        <p:nvSpPr>
          <p:cNvPr id="3" name="内容占位符 2"/>
          <p:cNvSpPr>
            <a:spLocks noGrp="1"/>
          </p:cNvSpPr>
          <p:nvPr>
            <p:ph idx="1" hasCustomPrompt="1"/>
          </p:nvPr>
        </p:nvSpPr>
        <p:spPr>
          <a:xfrm>
            <a:off x="911425" y="1052736"/>
            <a:ext cx="10221383" cy="4641850"/>
          </a:xfrm>
        </p:spPr>
        <p:txBody>
          <a:bodyPr/>
          <a:lstStyle>
            <a:lvl1pPr>
              <a:lnSpc>
                <a:spcPct val="150000"/>
              </a:lnSpc>
              <a:defRPr sz="2800">
                <a:latin typeface="Times New Roman" pitchFamily="18" charset="0"/>
                <a:ea typeface="楷体" pitchFamily="49" charset="-122"/>
              </a:defRPr>
            </a:lvl1pPr>
            <a:lvl2pPr>
              <a:lnSpc>
                <a:spcPct val="150000"/>
              </a:lnSpc>
              <a:defRPr sz="2400">
                <a:solidFill>
                  <a:schemeClr val="tx1"/>
                </a:solidFill>
                <a:latin typeface="Times New Roman" pitchFamily="18" charset="0"/>
                <a:ea typeface="楷体" pitchFamily="49" charset="-122"/>
              </a:defRPr>
            </a:lvl2pPr>
            <a:lvl3pPr>
              <a:lnSpc>
                <a:spcPct val="150000"/>
              </a:lnSpc>
              <a:defRPr sz="3600">
                <a:solidFill>
                  <a:schemeClr val="tx1"/>
                </a:solidFill>
                <a:latin typeface="Times New Roman" pitchFamily="18" charset="0"/>
                <a:ea typeface="楷体" pitchFamily="49" charset="-122"/>
              </a:defRPr>
            </a:lvl3pPr>
            <a:lvl4pPr>
              <a:lnSpc>
                <a:spcPct val="150000"/>
              </a:lnSpc>
              <a:defRPr sz="3600">
                <a:solidFill>
                  <a:schemeClr val="tx1"/>
                </a:solidFill>
                <a:latin typeface="Times New Roman" pitchFamily="18" charset="0"/>
                <a:ea typeface="楷体" pitchFamily="49" charset="-122"/>
              </a:defRPr>
            </a:lvl4pPr>
            <a:lvl5pPr>
              <a:lnSpc>
                <a:spcPct val="150000"/>
              </a:lnSpc>
              <a:defRPr sz="3600">
                <a:latin typeface="Times New Roman" pitchFamily="18" charset="0"/>
                <a:ea typeface="楷体" pitchFamily="49" charset="-122"/>
              </a:defRPr>
            </a:lvl5pPr>
          </a:lstStyle>
          <a:p>
            <a:pPr lvl="0"/>
            <a:r>
              <a:rPr lang="zh-CN" altLang="en-US" dirty="0" smtClean="0"/>
              <a:t>单击</a:t>
            </a:r>
            <a:r>
              <a:rPr lang="en-US" altLang="zh-CN" dirty="0" err="1" smtClean="0"/>
              <a:t>vdgfgf</a:t>
            </a:r>
            <a:r>
              <a:rPr lang="zh-CN" altLang="en-US" dirty="0" smtClean="0"/>
              <a:t>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sz="3600">
                <a:latin typeface="楷体" pitchFamily="49" charset="-122"/>
                <a:ea typeface="楷体" pitchFamily="49" charset="-122"/>
              </a:defRPr>
            </a:lvl1pPr>
          </a:lstStyle>
          <a:p>
            <a:pPr>
              <a:defRPr/>
            </a:pPr>
            <a:fld id="{3576B2CC-02D7-4ACE-B452-D8C49738AD0A}" type="slidenum">
              <a:rPr lang="zh-CN" altLang="zh-CN" smtClean="0"/>
              <a:pPr>
                <a:defRPr/>
              </a:pPr>
              <a:t>‹#›</a:t>
            </a:fld>
            <a:endParaRPr lang="zh-CN" altLang="zh-CN"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3600" smtClean="0">
              <a:latin typeface="楷体" pitchFamily="49" charset="-122"/>
              <a:ea typeface="楷体" pitchFamily="49" charset="-122"/>
            </a:endParaRPr>
          </a:p>
        </p:txBody>
      </p:sp>
      <p:sp>
        <p:nvSpPr>
          <p:cNvPr id="8"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3600" smtClean="0">
              <a:latin typeface="楷体" pitchFamily="49" charset="-122"/>
              <a:ea typeface="楷体" pitchFamily="49" charset="-122"/>
            </a:endParaRPr>
          </a:p>
        </p:txBody>
      </p:sp>
    </p:spTree>
    <p:extLst>
      <p:ext uri="{BB962C8B-B14F-4D97-AF65-F5344CB8AC3E}">
        <p14:creationId xmlns:p14="http://schemas.microsoft.com/office/powerpoint/2010/main" val="135908710"/>
      </p:ext>
    </p:extLst>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smtClean="0">
              <a:latin typeface="Arial" pitchFamily="34" charset="0"/>
              <a:ea typeface="黑体" pitchFamily="49" charset="-122"/>
            </a:endParaRPr>
          </a:p>
        </p:txBody>
      </p:sp>
      <p:sp>
        <p:nvSpPr>
          <p:cNvPr id="5"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a:lvl1pPr>
          </a:lstStyle>
          <a:p>
            <a:pPr>
              <a:defRPr/>
            </a:pPr>
            <a:fld id="{D993C422-5C1A-4741-A841-95E2C597F899}" type="slidenum">
              <a:rPr lang="zh-CN" altLang="zh-CN" smtClean="0"/>
              <a:pPr>
                <a:defRPr/>
              </a:pPr>
              <a:t>‹#›</a:t>
            </a:fld>
            <a:endParaRPr lang="zh-CN" altLang="zh-CN" sz="3200"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smtClean="0">
              <a:latin typeface="Arial" pitchFamily="34" charset="0"/>
              <a:ea typeface="黑体" pitchFamily="49" charset="-122"/>
            </a:endParaRPr>
          </a:p>
        </p:txBody>
      </p:sp>
      <p:sp>
        <p:nvSpPr>
          <p:cNvPr id="8"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9" name="Rectangle 3"/>
          <p:cNvSpPr>
            <a:spLocks noGrp="1" noChangeArrowheads="1"/>
          </p:cNvSpPr>
          <p:nvPr>
            <p:ph idx="1"/>
          </p:nvPr>
        </p:nvSpPr>
        <p:spPr bwMode="auto">
          <a:xfrm>
            <a:off x="918936" y="864553"/>
            <a:ext cx="10221383"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defRPr baseline="0">
                <a:latin typeface="Lucida Console" panose="020B0609040504020204" pitchFamily="49" charset="0"/>
              </a:defRPr>
            </a:lvl1pPr>
            <a:lvl2pPr>
              <a:defRPr baseline="0">
                <a:latin typeface="Lucida Console" panose="020B0609040504020204" pitchFamily="49" charset="0"/>
              </a:defRPr>
            </a:lvl2pPr>
            <a:lvl3pPr>
              <a:defRPr baseline="0">
                <a:latin typeface="Lucida Console" panose="020B0609040504020204" pitchFamily="49" charset="0"/>
              </a:defRPr>
            </a:lvl3pPr>
            <a:lvl4pPr>
              <a:defRPr baseline="0">
                <a:latin typeface="Lucida Console" panose="020B0609040504020204" pitchFamily="49" charset="0"/>
              </a:defRPr>
            </a:lvl4pPr>
          </a:lstStyle>
          <a:p>
            <a:pPr lvl="0"/>
            <a:r>
              <a:rPr lang="zh-CN" altLang="zh-CN" dirty="0" smtClean="0"/>
              <a:t>Click to edit Master text styles</a:t>
            </a:r>
          </a:p>
          <a:p>
            <a:pPr lvl="1"/>
            <a:r>
              <a:rPr lang="zh-CN" altLang="zh-CN" dirty="0" smtClean="0"/>
              <a:t>Second level</a:t>
            </a:r>
          </a:p>
          <a:p>
            <a:pPr lvl="2"/>
            <a:r>
              <a:rPr lang="zh-CN" altLang="zh-CN" dirty="0" smtClean="0"/>
              <a:t>Third level</a:t>
            </a:r>
          </a:p>
          <a:p>
            <a:pPr lvl="3"/>
            <a:r>
              <a:rPr lang="zh-CN" altLang="zh-CN" dirty="0" smtClean="0"/>
              <a:t>Fourth level</a:t>
            </a:r>
          </a:p>
        </p:txBody>
      </p:sp>
      <p:sp>
        <p:nvSpPr>
          <p:cNvPr id="10" name="Rectangle 14"/>
          <p:cNvSpPr>
            <a:spLocks noGrp="1" noChangeArrowheads="1"/>
          </p:cNvSpPr>
          <p:nvPr>
            <p:ph type="title" idx="4294967295"/>
          </p:nvPr>
        </p:nvSpPr>
        <p:spPr bwMode="auto">
          <a:xfrm>
            <a:off x="858583" y="145142"/>
            <a:ext cx="8301567"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zh-CN" altLang="en-US" dirty="0" smtClean="0"/>
              <a:t>单击此处编辑母版标题样式</a:t>
            </a:r>
            <a:endParaRPr lang="zh-CN" altLang="zh-CN" dirty="0" smtClean="0"/>
          </a:p>
        </p:txBody>
      </p:sp>
    </p:spTree>
    <p:extLst>
      <p:ext uri="{BB962C8B-B14F-4D97-AF65-F5344CB8AC3E}">
        <p14:creationId xmlns:p14="http://schemas.microsoft.com/office/powerpoint/2010/main" val="1267778015"/>
      </p:ext>
    </p:extLst>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20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smtClean="0">
              <a:latin typeface="Arial" pitchFamily="34" charset="0"/>
              <a:ea typeface="黑体" pitchFamily="49" charset="-122"/>
            </a:endParaRPr>
          </a:p>
        </p:txBody>
      </p:sp>
      <p:sp>
        <p:nvSpPr>
          <p:cNvPr id="5"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a:lvl1pPr>
          </a:lstStyle>
          <a:p>
            <a:pPr>
              <a:defRPr/>
            </a:pPr>
            <a:fld id="{D993C422-5C1A-4741-A841-95E2C597F899}" type="slidenum">
              <a:rPr lang="zh-CN" altLang="zh-CN" smtClean="0"/>
              <a:pPr>
                <a:defRPr/>
              </a:pPr>
              <a:t>‹#›</a:t>
            </a:fld>
            <a:endParaRPr lang="zh-CN" altLang="zh-CN" sz="3200"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smtClean="0">
              <a:latin typeface="Arial" pitchFamily="34" charset="0"/>
              <a:ea typeface="黑体" pitchFamily="49" charset="-122"/>
            </a:endParaRPr>
          </a:p>
        </p:txBody>
      </p:sp>
      <p:sp>
        <p:nvSpPr>
          <p:cNvPr id="8" name="标题 1"/>
          <p:cNvSpPr txBox="1">
            <a:spLocks/>
          </p:cNvSpPr>
          <p:nvPr/>
        </p:nvSpPr>
        <p:spPr bwMode="auto">
          <a:xfrm>
            <a:off x="933088" y="100149"/>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9" name="Rectangle 3"/>
          <p:cNvSpPr>
            <a:spLocks noGrp="1" noChangeArrowheads="1"/>
          </p:cNvSpPr>
          <p:nvPr>
            <p:ph idx="1"/>
          </p:nvPr>
        </p:nvSpPr>
        <p:spPr bwMode="auto">
          <a:xfrm>
            <a:off x="866686" y="929867"/>
            <a:ext cx="10221383"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normAutofit/>
          </a:bodyPr>
          <a:lstStyle>
            <a:lvl1pPr>
              <a:defRPr sz="2800" baseline="0">
                <a:latin typeface="Times New Roman" panose="02020603050405020304" pitchFamily="18" charset="0"/>
              </a:defRPr>
            </a:lvl1pPr>
            <a:lvl2pPr>
              <a:defRPr sz="2800" baseline="0">
                <a:latin typeface="Times New Roman" panose="02020603050405020304" pitchFamily="18" charset="0"/>
              </a:defRPr>
            </a:lvl2pPr>
            <a:lvl3pPr>
              <a:defRPr sz="2800" baseline="0">
                <a:latin typeface="Times New Roman" panose="02020603050405020304" pitchFamily="18" charset="0"/>
              </a:defRPr>
            </a:lvl3pPr>
            <a:lvl4pPr>
              <a:defRPr sz="2800" baseline="0">
                <a:latin typeface="Times New Roman" panose="02020603050405020304" pitchFamily="18" charset="0"/>
              </a:defRPr>
            </a:lvl4pPr>
          </a:lstStyle>
          <a:p>
            <a:pPr lvl="0"/>
            <a:r>
              <a:rPr lang="zh-CN" altLang="zh-CN" dirty="0" smtClean="0"/>
              <a:t>Click to edit Master text styles</a:t>
            </a:r>
          </a:p>
          <a:p>
            <a:pPr lvl="1"/>
            <a:r>
              <a:rPr lang="zh-CN" altLang="zh-CN" dirty="0" smtClean="0"/>
              <a:t>Second level</a:t>
            </a:r>
          </a:p>
          <a:p>
            <a:pPr lvl="2"/>
            <a:r>
              <a:rPr lang="zh-CN" altLang="zh-CN" dirty="0" smtClean="0"/>
              <a:t>Third level</a:t>
            </a:r>
          </a:p>
          <a:p>
            <a:pPr lvl="3"/>
            <a:r>
              <a:rPr lang="zh-CN" altLang="zh-CN" dirty="0" smtClean="0"/>
              <a:t>Fourth level</a:t>
            </a:r>
          </a:p>
        </p:txBody>
      </p:sp>
      <p:sp>
        <p:nvSpPr>
          <p:cNvPr id="10" name="Rectangle 14"/>
          <p:cNvSpPr>
            <a:spLocks noGrp="1" noChangeArrowheads="1"/>
          </p:cNvSpPr>
          <p:nvPr>
            <p:ph type="title" idx="4294967295"/>
          </p:nvPr>
        </p:nvSpPr>
        <p:spPr bwMode="auto">
          <a:xfrm>
            <a:off x="871645" y="130629"/>
            <a:ext cx="8301567" cy="5270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zh-CN" altLang="en-US" dirty="0" smtClean="0"/>
              <a:t>单击此处编辑母版标题样式</a:t>
            </a:r>
            <a:endParaRPr lang="zh-CN" altLang="zh-CN" dirty="0" smtClean="0"/>
          </a:p>
        </p:txBody>
      </p:sp>
    </p:spTree>
    <p:extLst>
      <p:ext uri="{BB962C8B-B14F-4D97-AF65-F5344CB8AC3E}">
        <p14:creationId xmlns:p14="http://schemas.microsoft.com/office/powerpoint/2010/main" val="19626673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anim calcmode="lin" valueType="num">
                                      <p:cBhvr additive="base">
                                        <p:cTn id="13"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xEl>
                                              <p:pRg st="2" end="2"/>
                                            </p:txEl>
                                          </p:spTgt>
                                        </p:tgtEl>
                                        <p:attrNameLst>
                                          <p:attrName>style.visibility</p:attrName>
                                        </p:attrNameLst>
                                      </p:cBhvr>
                                      <p:to>
                                        <p:strVal val="visible"/>
                                      </p:to>
                                    </p:set>
                                    <p:anim calcmode="lin" valueType="num">
                                      <p:cBhvr additive="base">
                                        <p:cTn id="19"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xEl>
                                              <p:pRg st="3" end="3"/>
                                            </p:txEl>
                                          </p:spTgt>
                                        </p:tgtEl>
                                        <p:attrNameLst>
                                          <p:attrName>style.visibility</p:attrName>
                                        </p:attrNameLst>
                                      </p:cBhvr>
                                      <p:to>
                                        <p:strVal val="visible"/>
                                      </p:to>
                                    </p:set>
                                    <p:anim calcmode="lin" valueType="num">
                                      <p:cBhvr additive="base">
                                        <p:cTn id="25"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tmplLst>
          <p:tmpl lvl="1">
            <p:tnLst>
              <p:par>
                <p:cTn presetID="2" presetClass="entr" presetSubtype="4" fill="hold" nodeType="click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ppt_x"/>
                          </p:val>
                        </p:tav>
                        <p:tav tm="100000">
                          <p:val>
                            <p:strVal val="#ppt_x"/>
                          </p:val>
                        </p:tav>
                      </p:tavLst>
                    </p:anim>
                    <p:anim calcmode="lin" valueType="num">
                      <p:cBhvr additive="base">
                        <p:cTn dur="500" fill="hold"/>
                        <p:tgtEl>
                          <p:spTgt spid="9"/>
                        </p:tgtEl>
                        <p:attrNameLst>
                          <p:attrName>ppt_y</p:attrName>
                        </p:attrNameLst>
                      </p:cBhvr>
                      <p:tavLst>
                        <p:tav tm="0">
                          <p:val>
                            <p:strVal val="1+#ppt_h/2"/>
                          </p:val>
                        </p:tav>
                        <p:tav tm="100000">
                          <p:val>
                            <p:strVal val="#ppt_y"/>
                          </p:val>
                        </p:tav>
                      </p:tavLst>
                    </p:anim>
                  </p:childTnLst>
                </p:cTn>
              </p:par>
            </p:tnLst>
          </p:tmpl>
          <p:tmpl lvl="2">
            <p:tnLst>
              <p:par>
                <p:cTn presetID="2" presetClass="entr" presetSubtype="4" fill="hold" nodeType="click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ppt_x"/>
                          </p:val>
                        </p:tav>
                        <p:tav tm="100000">
                          <p:val>
                            <p:strVal val="#ppt_x"/>
                          </p:val>
                        </p:tav>
                      </p:tavLst>
                    </p:anim>
                    <p:anim calcmode="lin" valueType="num">
                      <p:cBhvr additive="base">
                        <p:cTn dur="500" fill="hold"/>
                        <p:tgtEl>
                          <p:spTgt spid="9"/>
                        </p:tgtEl>
                        <p:attrNameLst>
                          <p:attrName>ppt_y</p:attrName>
                        </p:attrNameLst>
                      </p:cBhvr>
                      <p:tavLst>
                        <p:tav tm="0">
                          <p:val>
                            <p:strVal val="1+#ppt_h/2"/>
                          </p:val>
                        </p:tav>
                        <p:tav tm="100000">
                          <p:val>
                            <p:strVal val="#ppt_y"/>
                          </p:val>
                        </p:tav>
                      </p:tavLst>
                    </p:anim>
                  </p:childTnLst>
                </p:cTn>
              </p:par>
            </p:tnLst>
          </p:tmpl>
          <p:tmpl lvl="3">
            <p:tnLst>
              <p:par>
                <p:cTn presetID="2" presetClass="entr" presetSubtype="4" fill="hold" nodeType="click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ppt_x"/>
                          </p:val>
                        </p:tav>
                        <p:tav tm="100000">
                          <p:val>
                            <p:strVal val="#ppt_x"/>
                          </p:val>
                        </p:tav>
                      </p:tavLst>
                    </p:anim>
                    <p:anim calcmode="lin" valueType="num">
                      <p:cBhvr additive="base">
                        <p:cTn dur="500" fill="hold"/>
                        <p:tgtEl>
                          <p:spTgt spid="9"/>
                        </p:tgtEl>
                        <p:attrNameLst>
                          <p:attrName>ppt_y</p:attrName>
                        </p:attrNameLst>
                      </p:cBhvr>
                      <p:tavLst>
                        <p:tav tm="0">
                          <p:val>
                            <p:strVal val="1+#ppt_h/2"/>
                          </p:val>
                        </p:tav>
                        <p:tav tm="100000">
                          <p:val>
                            <p:strVal val="#ppt_y"/>
                          </p:val>
                        </p:tav>
                      </p:tavLst>
                    </p:anim>
                  </p:childTnLst>
                </p:cTn>
              </p:par>
            </p:tnLst>
          </p:tmpl>
          <p:tmpl lvl="4">
            <p:tnLst>
              <p:par>
                <p:cTn presetID="2" presetClass="entr" presetSubtype="4" fill="hold" nodeType="click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ppt_x"/>
                          </p:val>
                        </p:tav>
                        <p:tav tm="100000">
                          <p:val>
                            <p:strVal val="#ppt_x"/>
                          </p:val>
                        </p:tav>
                      </p:tavLst>
                    </p:anim>
                    <p:anim calcmode="lin" valueType="num">
                      <p:cBhvr additive="base">
                        <p:cTn dur="500" fill="hold"/>
                        <p:tgtEl>
                          <p:spTgt spid="9"/>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21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smtClean="0">
              <a:latin typeface="Arial" pitchFamily="34" charset="0"/>
              <a:ea typeface="黑体" pitchFamily="49" charset="-122"/>
            </a:endParaRPr>
          </a:p>
        </p:txBody>
      </p:sp>
      <p:sp>
        <p:nvSpPr>
          <p:cNvPr id="5"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a:lvl1pPr>
          </a:lstStyle>
          <a:p>
            <a:pPr>
              <a:defRPr/>
            </a:pPr>
            <a:fld id="{D993C422-5C1A-4741-A841-95E2C597F899}" type="slidenum">
              <a:rPr lang="zh-CN" altLang="zh-CN" smtClean="0"/>
              <a:pPr>
                <a:defRPr/>
              </a:pPr>
              <a:t>‹#›</a:t>
            </a:fld>
            <a:endParaRPr lang="zh-CN" altLang="zh-CN" sz="3200"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smtClean="0">
              <a:latin typeface="Arial" pitchFamily="34" charset="0"/>
              <a:ea typeface="黑体" pitchFamily="49" charset="-122"/>
            </a:endParaRPr>
          </a:p>
        </p:txBody>
      </p:sp>
      <p:sp>
        <p:nvSpPr>
          <p:cNvPr id="8" name="标题 1"/>
          <p:cNvSpPr txBox="1">
            <a:spLocks/>
          </p:cNvSpPr>
          <p:nvPr/>
        </p:nvSpPr>
        <p:spPr bwMode="auto">
          <a:xfrm>
            <a:off x="933088" y="100149"/>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9" name="Rectangle 3"/>
          <p:cNvSpPr>
            <a:spLocks noGrp="1" noChangeArrowheads="1"/>
          </p:cNvSpPr>
          <p:nvPr>
            <p:ph idx="1"/>
          </p:nvPr>
        </p:nvSpPr>
        <p:spPr bwMode="auto">
          <a:xfrm>
            <a:off x="866686" y="929867"/>
            <a:ext cx="10221383"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normAutofit/>
          </a:bodyPr>
          <a:lstStyle>
            <a:lvl1pPr>
              <a:defRPr sz="2800" baseline="0">
                <a:latin typeface="Times New Roman" panose="02020603050405020304" pitchFamily="18" charset="0"/>
              </a:defRPr>
            </a:lvl1pPr>
            <a:lvl2pPr>
              <a:defRPr sz="2800" baseline="0">
                <a:latin typeface="Times New Roman" panose="02020603050405020304" pitchFamily="18" charset="0"/>
              </a:defRPr>
            </a:lvl2pPr>
            <a:lvl3pPr>
              <a:defRPr sz="2800" baseline="0">
                <a:latin typeface="Times New Roman" panose="02020603050405020304" pitchFamily="18" charset="0"/>
              </a:defRPr>
            </a:lvl3pPr>
            <a:lvl4pPr>
              <a:defRPr sz="2800" baseline="0">
                <a:latin typeface="Times New Roman" panose="02020603050405020304" pitchFamily="18" charset="0"/>
              </a:defRPr>
            </a:lvl4pPr>
          </a:lstStyle>
          <a:p>
            <a:pPr lvl="0"/>
            <a:r>
              <a:rPr lang="zh-CN" altLang="zh-CN" dirty="0" smtClean="0"/>
              <a:t>Click to edit Master text styles</a:t>
            </a:r>
          </a:p>
          <a:p>
            <a:pPr lvl="1"/>
            <a:r>
              <a:rPr lang="zh-CN" altLang="zh-CN" dirty="0" smtClean="0"/>
              <a:t>Second level</a:t>
            </a:r>
          </a:p>
          <a:p>
            <a:pPr lvl="2"/>
            <a:r>
              <a:rPr lang="zh-CN" altLang="zh-CN" dirty="0" smtClean="0"/>
              <a:t>Third level</a:t>
            </a:r>
          </a:p>
          <a:p>
            <a:pPr lvl="3"/>
            <a:r>
              <a:rPr lang="zh-CN" altLang="zh-CN" dirty="0" smtClean="0"/>
              <a:t>Fourth level</a:t>
            </a:r>
          </a:p>
        </p:txBody>
      </p:sp>
      <p:sp>
        <p:nvSpPr>
          <p:cNvPr id="10" name="Rectangle 14"/>
          <p:cNvSpPr>
            <a:spLocks noGrp="1" noChangeArrowheads="1"/>
          </p:cNvSpPr>
          <p:nvPr>
            <p:ph type="title" idx="4294967295"/>
          </p:nvPr>
        </p:nvSpPr>
        <p:spPr bwMode="auto">
          <a:xfrm>
            <a:off x="871645" y="130629"/>
            <a:ext cx="8301567" cy="5270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zh-CN" altLang="en-US" dirty="0" smtClean="0"/>
              <a:t>单击此处编辑母版标题样式</a:t>
            </a:r>
            <a:endParaRPr lang="zh-CN" altLang="zh-CN" dirty="0" smtClean="0"/>
          </a:p>
        </p:txBody>
      </p:sp>
    </p:spTree>
    <p:extLst>
      <p:ext uri="{BB962C8B-B14F-4D97-AF65-F5344CB8AC3E}">
        <p14:creationId xmlns:p14="http://schemas.microsoft.com/office/powerpoint/2010/main" val="412600851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763588" y="0"/>
            <a:ext cx="10515600" cy="677863"/>
          </a:xfrm>
        </p:spPr>
        <p:txBody>
          <a:bodyPr/>
          <a:lstStyle/>
          <a:p>
            <a:r>
              <a:rPr lang="zh-CN" altLang="en-US" dirty="0"/>
              <a:t>单击此处编辑母版标题样式</a:t>
            </a:r>
            <a:endParaRPr lang="en-US" dirty="0"/>
          </a:p>
        </p:txBody>
      </p:sp>
      <p:sp>
        <p:nvSpPr>
          <p:cNvPr id="3" name="Text Placeholder 2"/>
          <p:cNvSpPr>
            <a:spLocks noGrp="1"/>
          </p:cNvSpPr>
          <p:nvPr>
            <p:ph type="body" idx="1"/>
          </p:nvPr>
        </p:nvSpPr>
        <p:spPr>
          <a:xfrm>
            <a:off x="839788" y="9572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839788" y="17811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172200" y="9572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72200" y="17811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a:xfrm>
            <a:off x="838200" y="6356350"/>
            <a:ext cx="2743200" cy="365125"/>
          </a:xfrm>
          <a:prstGeom prst="rect">
            <a:avLst/>
          </a:prstGeom>
        </p:spPr>
        <p:txBody>
          <a:bodyPr/>
          <a:lstStyle/>
          <a:p>
            <a:fld id="{F2C3DB7C-2D6B-4C00-98DC-0DA6EC76AE3B}" type="datetimeFigureOut">
              <a:rPr lang="zh-CN" altLang="en-US" smtClean="0"/>
              <a:t>2017/5/18</a:t>
            </a:fld>
            <a:endParaRPr lang="zh-CN" altLang="en-US"/>
          </a:p>
        </p:txBody>
      </p:sp>
      <p:sp>
        <p:nvSpPr>
          <p:cNvPr id="8" name="Footer Placeholder 7"/>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Slide Number Placeholder 8"/>
          <p:cNvSpPr>
            <a:spLocks noGrp="1"/>
          </p:cNvSpPr>
          <p:nvPr>
            <p:ph type="sldNum" sz="quarter" idx="12"/>
          </p:nvPr>
        </p:nvSpPr>
        <p:spPr>
          <a:xfrm>
            <a:off x="8610600" y="6356350"/>
            <a:ext cx="2743200" cy="365125"/>
          </a:xfrm>
          <a:prstGeom prst="rect">
            <a:avLst/>
          </a:prstGeom>
        </p:spPr>
        <p:txBody>
          <a:bodyPr/>
          <a:lstStyle/>
          <a:p>
            <a:fld id="{706651A3-21E8-4EF8-877E-30E54495478B}" type="slidenum">
              <a:rPr lang="zh-CN" altLang="en-US" smtClean="0"/>
              <a:t>‹#›</a:t>
            </a:fld>
            <a:endParaRPr lang="zh-CN" altLang="en-US"/>
          </a:p>
        </p:txBody>
      </p:sp>
    </p:spTree>
    <p:extLst>
      <p:ext uri="{BB962C8B-B14F-4D97-AF65-F5344CB8AC3E}">
        <p14:creationId xmlns:p14="http://schemas.microsoft.com/office/powerpoint/2010/main" val="2990179496"/>
      </p:ext>
    </p:extLst>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most">
    <p:spTree>
      <p:nvGrpSpPr>
        <p:cNvPr id="1" name=""/>
        <p:cNvGrpSpPr/>
        <p:nvPr/>
      </p:nvGrpSpPr>
      <p:grpSpPr>
        <a:xfrm>
          <a:off x="0" y="0"/>
          <a:ext cx="0" cy="0"/>
          <a:chOff x="0" y="0"/>
          <a:chExt cx="0" cy="0"/>
        </a:xfrm>
      </p:grpSpPr>
      <p:sp>
        <p:nvSpPr>
          <p:cNvPr id="2" name="Title 1"/>
          <p:cNvSpPr>
            <a:spLocks noGrp="1"/>
          </p:cNvSpPr>
          <p:nvPr>
            <p:ph type="title"/>
          </p:nvPr>
        </p:nvSpPr>
        <p:spPr>
          <a:xfrm>
            <a:off x="838200" y="9525"/>
            <a:ext cx="10515600" cy="752475"/>
          </a:xfrm>
        </p:spPr>
        <p:txBody>
          <a:bodyPr/>
          <a:lstStyle/>
          <a:p>
            <a:r>
              <a:rPr lang="zh-CN" altLang="en-US" dirty="0"/>
              <a:t>单击此处编辑母版标题样式</a:t>
            </a:r>
            <a:endParaRPr lang="en-US" dirty="0"/>
          </a:p>
        </p:txBody>
      </p:sp>
      <p:sp>
        <p:nvSpPr>
          <p:cNvPr id="3" name="Content Placeholder 2"/>
          <p:cNvSpPr>
            <a:spLocks noGrp="1"/>
          </p:cNvSpPr>
          <p:nvPr>
            <p:ph sz="half" idx="1"/>
          </p:nvPr>
        </p:nvSpPr>
        <p:spPr>
          <a:xfrm>
            <a:off x="825500" y="860424"/>
            <a:ext cx="10629900" cy="5730875"/>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Tree>
    <p:extLst>
      <p:ext uri="{BB962C8B-B14F-4D97-AF65-F5344CB8AC3E}">
        <p14:creationId xmlns:p14="http://schemas.microsoft.com/office/powerpoint/2010/main" val="372697655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a:xfrm>
            <a:off x="838200" y="6356350"/>
            <a:ext cx="2743200" cy="365125"/>
          </a:xfrm>
          <a:prstGeom prst="rect">
            <a:avLst/>
          </a:prstGeom>
        </p:spPr>
        <p:txBody>
          <a:bodyPr/>
          <a:lstStyle/>
          <a:p>
            <a:fld id="{F2C3DB7C-2D6B-4C00-98DC-0DA6EC76AE3B}" type="datetimeFigureOut">
              <a:rPr lang="zh-CN" altLang="en-US" smtClean="0"/>
              <a:t>2017/5/18</a:t>
            </a:fld>
            <a:endParaRPr lang="zh-CN" altLang="en-US"/>
          </a:p>
        </p:txBody>
      </p:sp>
      <p:sp>
        <p:nvSpPr>
          <p:cNvPr id="4" name="Footer Placeholder 3"/>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Slide Number Placeholder 4"/>
          <p:cNvSpPr>
            <a:spLocks noGrp="1"/>
          </p:cNvSpPr>
          <p:nvPr>
            <p:ph type="sldNum" sz="quarter" idx="12"/>
          </p:nvPr>
        </p:nvSpPr>
        <p:spPr>
          <a:xfrm>
            <a:off x="8610600" y="6356350"/>
            <a:ext cx="2743200" cy="365125"/>
          </a:xfrm>
          <a:prstGeom prst="rect">
            <a:avLst/>
          </a:prstGeom>
        </p:spPr>
        <p:txBody>
          <a:bodyPr/>
          <a:lstStyle/>
          <a:p>
            <a:fld id="{706651A3-21E8-4EF8-877E-30E54495478B}" type="slidenum">
              <a:rPr lang="zh-CN" altLang="en-US" smtClean="0"/>
              <a:t>‹#›</a:t>
            </a:fld>
            <a:endParaRPr lang="zh-CN" altLang="en-US"/>
          </a:p>
        </p:txBody>
      </p:sp>
    </p:spTree>
    <p:extLst>
      <p:ext uri="{BB962C8B-B14F-4D97-AF65-F5344CB8AC3E}">
        <p14:creationId xmlns:p14="http://schemas.microsoft.com/office/powerpoint/2010/main" val="2808949793"/>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p>
            <a:fld id="{F2C3DB7C-2D6B-4C00-98DC-0DA6EC76AE3B}" type="datetimeFigureOut">
              <a:rPr lang="zh-CN" altLang="en-US" smtClean="0"/>
              <a:t>2017/5/18</a:t>
            </a:fld>
            <a:endParaRPr lang="zh-CN" altLang="en-US"/>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Slide Number Placeholder 3"/>
          <p:cNvSpPr>
            <a:spLocks noGrp="1"/>
          </p:cNvSpPr>
          <p:nvPr>
            <p:ph type="sldNum" sz="quarter" idx="12"/>
          </p:nvPr>
        </p:nvSpPr>
        <p:spPr>
          <a:xfrm>
            <a:off x="8610600" y="6356350"/>
            <a:ext cx="2743200" cy="365125"/>
          </a:xfrm>
          <a:prstGeom prst="rect">
            <a:avLst/>
          </a:prstGeom>
        </p:spPr>
        <p:txBody>
          <a:bodyPr/>
          <a:lstStyle/>
          <a:p>
            <a:fld id="{706651A3-21E8-4EF8-877E-30E54495478B}" type="slidenum">
              <a:rPr lang="zh-CN" altLang="en-US" smtClean="0"/>
              <a:t>‹#›</a:t>
            </a:fld>
            <a:endParaRPr lang="zh-CN" altLang="en-US"/>
          </a:p>
        </p:txBody>
      </p:sp>
    </p:spTree>
    <p:extLst>
      <p:ext uri="{BB962C8B-B14F-4D97-AF65-F5344CB8AC3E}">
        <p14:creationId xmlns:p14="http://schemas.microsoft.com/office/powerpoint/2010/main" val="26242822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F2C3DB7C-2D6B-4C00-98DC-0DA6EC76AE3B}" type="datetimeFigureOut">
              <a:rPr lang="zh-CN" altLang="en-US" smtClean="0"/>
              <a:t>2017/5/18</a:t>
            </a:fld>
            <a:endParaRPr lang="zh-CN" alt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706651A3-21E8-4EF8-877E-30E54495478B}" type="slidenum">
              <a:rPr lang="zh-CN" altLang="en-US" smtClean="0"/>
              <a:t>‹#›</a:t>
            </a:fld>
            <a:endParaRPr lang="zh-CN" altLang="en-US"/>
          </a:p>
        </p:txBody>
      </p:sp>
    </p:spTree>
    <p:extLst>
      <p:ext uri="{BB962C8B-B14F-4D97-AF65-F5344CB8AC3E}">
        <p14:creationId xmlns:p14="http://schemas.microsoft.com/office/powerpoint/2010/main" val="41002109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F2C3DB7C-2D6B-4C00-98DC-0DA6EC76AE3B}" type="datetimeFigureOut">
              <a:rPr lang="zh-CN" altLang="en-US" smtClean="0"/>
              <a:t>2017/5/18</a:t>
            </a:fld>
            <a:endParaRPr lang="zh-CN" alt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706651A3-21E8-4EF8-877E-30E54495478B}" type="slidenum">
              <a:rPr lang="zh-CN" altLang="en-US" smtClean="0"/>
              <a:t>‹#›</a:t>
            </a:fld>
            <a:endParaRPr lang="zh-CN" altLang="en-US"/>
          </a:p>
        </p:txBody>
      </p:sp>
    </p:spTree>
    <p:extLst>
      <p:ext uri="{BB962C8B-B14F-4D97-AF65-F5344CB8AC3E}">
        <p14:creationId xmlns:p14="http://schemas.microsoft.com/office/powerpoint/2010/main" val="8778623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F2C3DB7C-2D6B-4C00-98DC-0DA6EC76AE3B}" type="datetimeFigureOut">
              <a:rPr lang="zh-CN" altLang="en-US" smtClean="0"/>
              <a:t>2017/5/18</a:t>
            </a:fld>
            <a:endParaRPr lang="zh-CN" alt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706651A3-21E8-4EF8-877E-30E54495478B}" type="slidenum">
              <a:rPr lang="zh-CN" altLang="en-US" smtClean="0"/>
              <a:t>‹#›</a:t>
            </a:fld>
            <a:endParaRPr lang="zh-CN" altLang="en-US"/>
          </a:p>
        </p:txBody>
      </p:sp>
    </p:spTree>
    <p:extLst>
      <p:ext uri="{BB962C8B-B14F-4D97-AF65-F5344CB8AC3E}">
        <p14:creationId xmlns:p14="http://schemas.microsoft.com/office/powerpoint/2010/main" val="577214100"/>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image" Target="../media/image1.png"/><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image" Target="../media/image2.png"/><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pic>
        <p:nvPicPr>
          <p:cNvPr id="5" name="图片 4"/>
          <p:cNvPicPr>
            <a:picLocks noChangeAspect="1"/>
          </p:cNvPicPr>
          <p:nvPr userDrawn="1"/>
        </p:nvPicPr>
        <p:blipFill>
          <a:blip r:embed="rId42"/>
          <a:stretch>
            <a:fillRect/>
          </a:stretch>
        </p:blipFill>
        <p:spPr>
          <a:xfrm>
            <a:off x="0" y="0"/>
            <a:ext cx="12192000" cy="734518"/>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pic>
        <p:nvPicPr>
          <p:cNvPr id="9" name="图片 8"/>
          <p:cNvPicPr>
            <a:picLocks noChangeAspect="1"/>
          </p:cNvPicPr>
          <p:nvPr userDrawn="1"/>
        </p:nvPicPr>
        <p:blipFill>
          <a:blip r:embed="rId43">
            <a:extLst>
              <a:ext uri="{28A0092B-C50C-407E-A947-70E740481C1C}">
                <a14:useLocalDpi xmlns:a14="http://schemas.microsoft.com/office/drawing/2010/main" val="0"/>
              </a:ext>
            </a:extLst>
          </a:blip>
          <a:stretch>
            <a:fillRect/>
          </a:stretch>
        </p:blipFill>
        <p:spPr>
          <a:xfrm>
            <a:off x="0" y="787400"/>
            <a:ext cx="12192000" cy="4330700"/>
          </a:xfrm>
          <a:prstGeom prst="rect">
            <a:avLst/>
          </a:prstGeom>
        </p:spPr>
      </p:pic>
      <p:sp>
        <p:nvSpPr>
          <p:cNvPr id="2" name="Title Placeholder 1"/>
          <p:cNvSpPr>
            <a:spLocks noGrp="1"/>
          </p:cNvSpPr>
          <p:nvPr>
            <p:ph type="title"/>
          </p:nvPr>
        </p:nvSpPr>
        <p:spPr>
          <a:xfrm>
            <a:off x="772885" y="-68853"/>
            <a:ext cx="10515600" cy="968375"/>
          </a:xfrm>
          <a:prstGeom prst="rect">
            <a:avLst/>
          </a:prstGeom>
        </p:spPr>
        <p:txBody>
          <a:bodyPr vert="horz" lIns="91440" tIns="45720" rIns="91440" bIns="45720" rtlCol="0" anchor="ctr">
            <a:normAutofit/>
          </a:bodyPr>
          <a:lstStyle/>
          <a:p>
            <a:r>
              <a:rPr lang="zh-CN" altLang="en-US" dirty="0"/>
              <a:t>单击此处编辑母版标题样式</a:t>
            </a:r>
            <a:endParaRPr lang="en-US" dirty="0"/>
          </a:p>
        </p:txBody>
      </p:sp>
      <p:sp>
        <p:nvSpPr>
          <p:cNvPr id="3" name="Text Placeholder 2"/>
          <p:cNvSpPr>
            <a:spLocks noGrp="1"/>
          </p:cNvSpPr>
          <p:nvPr>
            <p:ph type="body" idx="1"/>
          </p:nvPr>
        </p:nvSpPr>
        <p:spPr>
          <a:xfrm>
            <a:off x="838200" y="1063624"/>
            <a:ext cx="10515600" cy="5476876"/>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Tree>
    <p:extLst>
      <p:ext uri="{BB962C8B-B14F-4D97-AF65-F5344CB8AC3E}">
        <p14:creationId xmlns:p14="http://schemas.microsoft.com/office/powerpoint/2010/main" val="2844077619"/>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 id="2147483710" r:id="rId12"/>
    <p:sldLayoutId id="2147483711" r:id="rId13"/>
    <p:sldLayoutId id="2147483712" r:id="rId14"/>
    <p:sldLayoutId id="2147483713" r:id="rId15"/>
    <p:sldLayoutId id="2147483714" r:id="rId16"/>
    <p:sldLayoutId id="2147483715" r:id="rId17"/>
    <p:sldLayoutId id="2147483716" r:id="rId18"/>
    <p:sldLayoutId id="2147483717" r:id="rId19"/>
    <p:sldLayoutId id="2147483718" r:id="rId20"/>
    <p:sldLayoutId id="2147483719" r:id="rId21"/>
    <p:sldLayoutId id="2147483720" r:id="rId22"/>
    <p:sldLayoutId id="2147483721" r:id="rId23"/>
    <p:sldLayoutId id="2147483722" r:id="rId24"/>
    <p:sldLayoutId id="2147483723" r:id="rId25"/>
    <p:sldLayoutId id="2147483724" r:id="rId26"/>
    <p:sldLayoutId id="2147483725" r:id="rId27"/>
    <p:sldLayoutId id="2147483726" r:id="rId28"/>
    <p:sldLayoutId id="2147483727" r:id="rId29"/>
    <p:sldLayoutId id="2147483745" r:id="rId30"/>
    <p:sldLayoutId id="2147483746" r:id="rId31"/>
    <p:sldLayoutId id="2147483747" r:id="rId32"/>
    <p:sldLayoutId id="2147483748" r:id="rId33"/>
    <p:sldLayoutId id="2147483749" r:id="rId34"/>
    <p:sldLayoutId id="2147483750" r:id="rId35"/>
    <p:sldLayoutId id="2147483751" r:id="rId36"/>
    <p:sldLayoutId id="2147483752" r:id="rId37"/>
    <p:sldLayoutId id="2147483753" r:id="rId38"/>
    <p:sldLayoutId id="2147483754" r:id="rId39"/>
    <p:sldLayoutId id="2147483755" r:id="rId40"/>
  </p:sldLayoutIdLst>
  <p:timing>
    <p:tnLst>
      <p:par>
        <p:cTn id="1" dur="indefinite" restart="never" nodeType="tmRoot"/>
      </p:par>
    </p:tnLst>
  </p:timing>
  <p:txStyles>
    <p:titleStyle>
      <a:lvl1pPr algn="l" defTabSz="914400" rtl="0" eaLnBrk="1" latinLnBrk="0" hangingPunct="1">
        <a:lnSpc>
          <a:spcPct val="90000"/>
        </a:lnSpc>
        <a:spcBef>
          <a:spcPct val="0"/>
        </a:spcBef>
        <a:buNone/>
        <a:defRPr sz="3600" b="1" kern="1200" baseline="0">
          <a:solidFill>
            <a:schemeClr val="bg1"/>
          </a:solidFill>
          <a:latin typeface="Times New Roman" panose="02020603050405020304" pitchFamily="18" charset="0"/>
          <a:ea typeface="楷体" panose="02010609060101010101" pitchFamily="49" charset="-122"/>
          <a:cs typeface="+mj-cs"/>
        </a:defRPr>
      </a:lvl1pPr>
    </p:titleStyle>
    <p:bodyStyle>
      <a:lvl1pPr marL="228600" indent="-228600" algn="l" defTabSz="914400" rtl="0" eaLnBrk="1" latinLnBrk="0" hangingPunct="1">
        <a:lnSpc>
          <a:spcPct val="150000"/>
        </a:lnSpc>
        <a:spcBef>
          <a:spcPts val="1000"/>
        </a:spcBef>
        <a:buFont typeface="Arial" panose="020B0604020202020204" pitchFamily="34" charset="0"/>
        <a:buChar char="•"/>
        <a:defRPr sz="2800" b="1" kern="1200" baseline="0">
          <a:solidFill>
            <a:schemeClr val="tx1"/>
          </a:solidFill>
          <a:latin typeface="Times New Roman" panose="02020603050405020304" pitchFamily="18" charset="0"/>
          <a:ea typeface="楷体" panose="02010609060101010101" pitchFamily="49"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700" b="1" kern="1200" baseline="0">
          <a:solidFill>
            <a:schemeClr val="tx1"/>
          </a:solidFill>
          <a:latin typeface="Times New Roman" panose="02020603050405020304" pitchFamily="18" charset="0"/>
          <a:ea typeface="楷体" panose="02010609060101010101" pitchFamily="49"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600" b="1" kern="1200" baseline="0">
          <a:solidFill>
            <a:schemeClr val="tx1"/>
          </a:solidFill>
          <a:latin typeface="Times New Roman" panose="02020603050405020304" pitchFamily="18" charset="0"/>
          <a:ea typeface="楷体" panose="02010609060101010101" pitchFamily="49"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2500" b="1" kern="1200" baseline="0">
          <a:solidFill>
            <a:schemeClr val="tx1"/>
          </a:solidFill>
          <a:latin typeface="Times New Roman" panose="02020603050405020304" pitchFamily="18" charset="0"/>
          <a:ea typeface="楷体" panose="02010609060101010101" pitchFamily="49"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2400" b="1" kern="1200" baseline="0">
          <a:solidFill>
            <a:schemeClr val="tx1"/>
          </a:solidFill>
          <a:latin typeface="Times New Roman" panose="02020603050405020304" pitchFamily="18" charset="0"/>
          <a:ea typeface="楷体" panose="020106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3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9.xml"/><Relationship Id="rId5" Type="http://schemas.openxmlformats.org/officeDocument/2006/relationships/image" Target="../media/image11.png"/><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8.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7.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等腰三角形 58"/>
          <p:cNvSpPr/>
          <p:nvPr/>
        </p:nvSpPr>
        <p:spPr>
          <a:xfrm>
            <a:off x="3852971" y="5941340"/>
            <a:ext cx="1162051" cy="1307229"/>
          </a:xfrm>
          <a:custGeom>
            <a:avLst/>
            <a:gdLst>
              <a:gd name="connsiteX0" fmla="*/ 0 w 628650"/>
              <a:gd name="connsiteY0" fmla="*/ 215029 h 215029"/>
              <a:gd name="connsiteX1" fmla="*/ 314325 w 628650"/>
              <a:gd name="connsiteY1" fmla="*/ 0 h 215029"/>
              <a:gd name="connsiteX2" fmla="*/ 628650 w 628650"/>
              <a:gd name="connsiteY2" fmla="*/ 215029 h 215029"/>
              <a:gd name="connsiteX3" fmla="*/ 0 w 628650"/>
              <a:gd name="connsiteY3" fmla="*/ 215029 h 215029"/>
              <a:gd name="connsiteX0" fmla="*/ 14287 w 642937"/>
              <a:gd name="connsiteY0" fmla="*/ 186454 h 186454"/>
              <a:gd name="connsiteX1" fmla="*/ 0 w 642937"/>
              <a:gd name="connsiteY1" fmla="*/ 0 h 186454"/>
              <a:gd name="connsiteX2" fmla="*/ 642937 w 642937"/>
              <a:gd name="connsiteY2" fmla="*/ 186454 h 186454"/>
              <a:gd name="connsiteX3" fmla="*/ 14287 w 642937"/>
              <a:gd name="connsiteY3" fmla="*/ 186454 h 186454"/>
              <a:gd name="connsiteX0" fmla="*/ 14287 w 995362"/>
              <a:gd name="connsiteY0" fmla="*/ 186454 h 641273"/>
              <a:gd name="connsiteX1" fmla="*/ 0 w 995362"/>
              <a:gd name="connsiteY1" fmla="*/ 0 h 641273"/>
              <a:gd name="connsiteX2" fmla="*/ 995362 w 995362"/>
              <a:gd name="connsiteY2" fmla="*/ 641273 h 641273"/>
              <a:gd name="connsiteX3" fmla="*/ 14287 w 995362"/>
              <a:gd name="connsiteY3" fmla="*/ 186454 h 641273"/>
              <a:gd name="connsiteX0" fmla="*/ 0 w 1245394"/>
              <a:gd name="connsiteY0" fmla="*/ 203123 h 641273"/>
              <a:gd name="connsiteX1" fmla="*/ 250032 w 1245394"/>
              <a:gd name="connsiteY1" fmla="*/ 0 h 641273"/>
              <a:gd name="connsiteX2" fmla="*/ 1245394 w 1245394"/>
              <a:gd name="connsiteY2" fmla="*/ 641273 h 641273"/>
              <a:gd name="connsiteX3" fmla="*/ 0 w 1245394"/>
              <a:gd name="connsiteY3" fmla="*/ 203123 h 641273"/>
              <a:gd name="connsiteX0" fmla="*/ 0 w 1774032"/>
              <a:gd name="connsiteY0" fmla="*/ 112635 h 641273"/>
              <a:gd name="connsiteX1" fmla="*/ 778670 w 1774032"/>
              <a:gd name="connsiteY1" fmla="*/ 0 h 641273"/>
              <a:gd name="connsiteX2" fmla="*/ 1774032 w 1774032"/>
              <a:gd name="connsiteY2" fmla="*/ 641273 h 641273"/>
              <a:gd name="connsiteX3" fmla="*/ 0 w 1774032"/>
              <a:gd name="connsiteY3" fmla="*/ 112635 h 641273"/>
              <a:gd name="connsiteX0" fmla="*/ 0 w 1774032"/>
              <a:gd name="connsiteY0" fmla="*/ 181691 h 710329"/>
              <a:gd name="connsiteX1" fmla="*/ 1147764 w 1774032"/>
              <a:gd name="connsiteY1" fmla="*/ 0 h 710329"/>
              <a:gd name="connsiteX2" fmla="*/ 1774032 w 1774032"/>
              <a:gd name="connsiteY2" fmla="*/ 710329 h 710329"/>
              <a:gd name="connsiteX3" fmla="*/ 0 w 1774032"/>
              <a:gd name="connsiteY3" fmla="*/ 181691 h 710329"/>
              <a:gd name="connsiteX0" fmla="*/ 0 w 1147764"/>
              <a:gd name="connsiteY0" fmla="*/ 181691 h 348379"/>
              <a:gd name="connsiteX1" fmla="*/ 1147764 w 1147764"/>
              <a:gd name="connsiteY1" fmla="*/ 0 h 348379"/>
              <a:gd name="connsiteX2" fmla="*/ 547688 w 1147764"/>
              <a:gd name="connsiteY2" fmla="*/ 348379 h 348379"/>
              <a:gd name="connsiteX3" fmla="*/ 0 w 1147764"/>
              <a:gd name="connsiteY3" fmla="*/ 181691 h 348379"/>
              <a:gd name="connsiteX0" fmla="*/ 452437 w 1600201"/>
              <a:gd name="connsiteY0" fmla="*/ 181691 h 732554"/>
              <a:gd name="connsiteX1" fmla="*/ 1600201 w 1600201"/>
              <a:gd name="connsiteY1" fmla="*/ 0 h 732554"/>
              <a:gd name="connsiteX2" fmla="*/ 0 w 1600201"/>
              <a:gd name="connsiteY2" fmla="*/ 732554 h 732554"/>
              <a:gd name="connsiteX3" fmla="*/ 452437 w 1600201"/>
              <a:gd name="connsiteY3" fmla="*/ 181691 h 732554"/>
              <a:gd name="connsiteX0" fmla="*/ 547687 w 1600201"/>
              <a:gd name="connsiteY0" fmla="*/ 0 h 957263"/>
              <a:gd name="connsiteX1" fmla="*/ 1600201 w 1600201"/>
              <a:gd name="connsiteY1" fmla="*/ 224709 h 957263"/>
              <a:gd name="connsiteX2" fmla="*/ 0 w 1600201"/>
              <a:gd name="connsiteY2" fmla="*/ 957263 h 957263"/>
              <a:gd name="connsiteX3" fmla="*/ 547687 w 1600201"/>
              <a:gd name="connsiteY3" fmla="*/ 0 h 957263"/>
              <a:gd name="connsiteX0" fmla="*/ 547687 w 1162051"/>
              <a:gd name="connsiteY0" fmla="*/ 349966 h 1307229"/>
              <a:gd name="connsiteX1" fmla="*/ 1162051 w 1162051"/>
              <a:gd name="connsiteY1" fmla="*/ 0 h 1307229"/>
              <a:gd name="connsiteX2" fmla="*/ 0 w 1162051"/>
              <a:gd name="connsiteY2" fmla="*/ 1307229 h 1307229"/>
              <a:gd name="connsiteX3" fmla="*/ 547687 w 1162051"/>
              <a:gd name="connsiteY3" fmla="*/ 349966 h 1307229"/>
            </a:gdLst>
            <a:ahLst/>
            <a:cxnLst>
              <a:cxn ang="0">
                <a:pos x="connsiteX0" y="connsiteY0"/>
              </a:cxn>
              <a:cxn ang="0">
                <a:pos x="connsiteX1" y="connsiteY1"/>
              </a:cxn>
              <a:cxn ang="0">
                <a:pos x="connsiteX2" y="connsiteY2"/>
              </a:cxn>
              <a:cxn ang="0">
                <a:pos x="connsiteX3" y="connsiteY3"/>
              </a:cxn>
            </a:cxnLst>
            <a:rect l="l" t="t" r="r" b="b"/>
            <a:pathLst>
              <a:path w="1162051" h="1307229">
                <a:moveTo>
                  <a:pt x="547687" y="349966"/>
                </a:moveTo>
                <a:lnTo>
                  <a:pt x="1162051" y="0"/>
                </a:lnTo>
                <a:lnTo>
                  <a:pt x="0" y="1307229"/>
                </a:lnTo>
                <a:lnTo>
                  <a:pt x="547687" y="349966"/>
                </a:lnTo>
                <a:close/>
              </a:path>
            </a:pathLst>
          </a:custGeom>
          <a:solidFill>
            <a:srgbClr val="F2F2F2"/>
          </a:solidFill>
          <a:ln w="6350">
            <a:solidFill>
              <a:srgbClr val="E3E5E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1"/>
          <p:cNvSpPr/>
          <p:nvPr/>
        </p:nvSpPr>
        <p:spPr>
          <a:xfrm>
            <a:off x="5022140" y="5375663"/>
            <a:ext cx="1474792" cy="557087"/>
          </a:xfrm>
          <a:custGeom>
            <a:avLst/>
            <a:gdLst>
              <a:gd name="connsiteX0" fmla="*/ 0 w 1141417"/>
              <a:gd name="connsiteY0" fmla="*/ 877762 h 877762"/>
              <a:gd name="connsiteX1" fmla="*/ 570709 w 1141417"/>
              <a:gd name="connsiteY1" fmla="*/ 0 h 877762"/>
              <a:gd name="connsiteX2" fmla="*/ 1141417 w 1141417"/>
              <a:gd name="connsiteY2" fmla="*/ 877762 h 877762"/>
              <a:gd name="connsiteX3" fmla="*/ 0 w 1141417"/>
              <a:gd name="connsiteY3" fmla="*/ 877762 h 877762"/>
              <a:gd name="connsiteX0" fmla="*/ 0 w 1833567"/>
              <a:gd name="connsiteY0" fmla="*/ 877762 h 877762"/>
              <a:gd name="connsiteX1" fmla="*/ 570709 w 1833567"/>
              <a:gd name="connsiteY1" fmla="*/ 0 h 877762"/>
              <a:gd name="connsiteX2" fmla="*/ 1833567 w 1833567"/>
              <a:gd name="connsiteY2" fmla="*/ 433262 h 877762"/>
              <a:gd name="connsiteX3" fmla="*/ 0 w 1833567"/>
              <a:gd name="connsiteY3" fmla="*/ 877762 h 877762"/>
              <a:gd name="connsiteX0" fmla="*/ 0 w 1268417"/>
              <a:gd name="connsiteY0" fmla="*/ 426912 h 433262"/>
              <a:gd name="connsiteX1" fmla="*/ 5559 w 1268417"/>
              <a:gd name="connsiteY1" fmla="*/ 0 h 433262"/>
              <a:gd name="connsiteX2" fmla="*/ 1268417 w 1268417"/>
              <a:gd name="connsiteY2" fmla="*/ 433262 h 433262"/>
              <a:gd name="connsiteX3" fmla="*/ 0 w 1268417"/>
              <a:gd name="connsiteY3" fmla="*/ 426912 h 433262"/>
              <a:gd name="connsiteX0" fmla="*/ 0 w 1474792"/>
              <a:gd name="connsiteY0" fmla="*/ 557087 h 557087"/>
              <a:gd name="connsiteX1" fmla="*/ 211934 w 1474792"/>
              <a:gd name="connsiteY1" fmla="*/ 0 h 557087"/>
              <a:gd name="connsiteX2" fmla="*/ 1474792 w 1474792"/>
              <a:gd name="connsiteY2" fmla="*/ 433262 h 557087"/>
              <a:gd name="connsiteX3" fmla="*/ 0 w 1474792"/>
              <a:gd name="connsiteY3" fmla="*/ 557087 h 557087"/>
            </a:gdLst>
            <a:ahLst/>
            <a:cxnLst>
              <a:cxn ang="0">
                <a:pos x="connsiteX0" y="connsiteY0"/>
              </a:cxn>
              <a:cxn ang="0">
                <a:pos x="connsiteX1" y="connsiteY1"/>
              </a:cxn>
              <a:cxn ang="0">
                <a:pos x="connsiteX2" y="connsiteY2"/>
              </a:cxn>
              <a:cxn ang="0">
                <a:pos x="connsiteX3" y="connsiteY3"/>
              </a:cxn>
            </a:cxnLst>
            <a:rect l="l" t="t" r="r" b="b"/>
            <a:pathLst>
              <a:path w="1474792" h="557087">
                <a:moveTo>
                  <a:pt x="0" y="557087"/>
                </a:moveTo>
                <a:lnTo>
                  <a:pt x="211934" y="0"/>
                </a:lnTo>
                <a:lnTo>
                  <a:pt x="1474792" y="433262"/>
                </a:lnTo>
                <a:lnTo>
                  <a:pt x="0" y="557087"/>
                </a:lnTo>
                <a:close/>
              </a:path>
            </a:pathLst>
          </a:custGeom>
          <a:solidFill>
            <a:srgbClr val="EDEEEF"/>
          </a:solidFill>
          <a:ln>
            <a:solidFill>
              <a:srgbClr val="E4E6E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等腰三角形 58"/>
          <p:cNvSpPr/>
          <p:nvPr/>
        </p:nvSpPr>
        <p:spPr>
          <a:xfrm>
            <a:off x="5241892" y="5165173"/>
            <a:ext cx="1245394" cy="641273"/>
          </a:xfrm>
          <a:custGeom>
            <a:avLst/>
            <a:gdLst>
              <a:gd name="connsiteX0" fmla="*/ 0 w 628650"/>
              <a:gd name="connsiteY0" fmla="*/ 215029 h 215029"/>
              <a:gd name="connsiteX1" fmla="*/ 314325 w 628650"/>
              <a:gd name="connsiteY1" fmla="*/ 0 h 215029"/>
              <a:gd name="connsiteX2" fmla="*/ 628650 w 628650"/>
              <a:gd name="connsiteY2" fmla="*/ 215029 h 215029"/>
              <a:gd name="connsiteX3" fmla="*/ 0 w 628650"/>
              <a:gd name="connsiteY3" fmla="*/ 215029 h 215029"/>
              <a:gd name="connsiteX0" fmla="*/ 14287 w 642937"/>
              <a:gd name="connsiteY0" fmla="*/ 186454 h 186454"/>
              <a:gd name="connsiteX1" fmla="*/ 0 w 642937"/>
              <a:gd name="connsiteY1" fmla="*/ 0 h 186454"/>
              <a:gd name="connsiteX2" fmla="*/ 642937 w 642937"/>
              <a:gd name="connsiteY2" fmla="*/ 186454 h 186454"/>
              <a:gd name="connsiteX3" fmla="*/ 14287 w 642937"/>
              <a:gd name="connsiteY3" fmla="*/ 186454 h 186454"/>
              <a:gd name="connsiteX0" fmla="*/ 14287 w 995362"/>
              <a:gd name="connsiteY0" fmla="*/ 186454 h 641273"/>
              <a:gd name="connsiteX1" fmla="*/ 0 w 995362"/>
              <a:gd name="connsiteY1" fmla="*/ 0 h 641273"/>
              <a:gd name="connsiteX2" fmla="*/ 995362 w 995362"/>
              <a:gd name="connsiteY2" fmla="*/ 641273 h 641273"/>
              <a:gd name="connsiteX3" fmla="*/ 14287 w 995362"/>
              <a:gd name="connsiteY3" fmla="*/ 186454 h 641273"/>
              <a:gd name="connsiteX0" fmla="*/ 0 w 1245394"/>
              <a:gd name="connsiteY0" fmla="*/ 203123 h 641273"/>
              <a:gd name="connsiteX1" fmla="*/ 250032 w 1245394"/>
              <a:gd name="connsiteY1" fmla="*/ 0 h 641273"/>
              <a:gd name="connsiteX2" fmla="*/ 1245394 w 1245394"/>
              <a:gd name="connsiteY2" fmla="*/ 641273 h 641273"/>
              <a:gd name="connsiteX3" fmla="*/ 0 w 1245394"/>
              <a:gd name="connsiteY3" fmla="*/ 203123 h 641273"/>
            </a:gdLst>
            <a:ahLst/>
            <a:cxnLst>
              <a:cxn ang="0">
                <a:pos x="connsiteX0" y="connsiteY0"/>
              </a:cxn>
              <a:cxn ang="0">
                <a:pos x="connsiteX1" y="connsiteY1"/>
              </a:cxn>
              <a:cxn ang="0">
                <a:pos x="connsiteX2" y="connsiteY2"/>
              </a:cxn>
              <a:cxn ang="0">
                <a:pos x="connsiteX3" y="connsiteY3"/>
              </a:cxn>
            </a:cxnLst>
            <a:rect l="l" t="t" r="r" b="b"/>
            <a:pathLst>
              <a:path w="1245394" h="641273">
                <a:moveTo>
                  <a:pt x="0" y="203123"/>
                </a:moveTo>
                <a:lnTo>
                  <a:pt x="250032" y="0"/>
                </a:lnTo>
                <a:lnTo>
                  <a:pt x="1245394" y="641273"/>
                </a:lnTo>
                <a:lnTo>
                  <a:pt x="0" y="203123"/>
                </a:lnTo>
                <a:close/>
              </a:path>
            </a:pathLst>
          </a:custGeom>
          <a:solidFill>
            <a:srgbClr val="F2F2F2"/>
          </a:solidFill>
          <a:ln w="6350">
            <a:solidFill>
              <a:srgbClr val="E3E5E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34"/>
          <p:cNvSpPr/>
          <p:nvPr/>
        </p:nvSpPr>
        <p:spPr>
          <a:xfrm rot="7233140">
            <a:off x="3761347" y="5141123"/>
            <a:ext cx="1793112" cy="804826"/>
          </a:xfrm>
          <a:custGeom>
            <a:avLst/>
            <a:gdLst>
              <a:gd name="connsiteX0" fmla="*/ 0 w 1634073"/>
              <a:gd name="connsiteY0" fmla="*/ 702844 h 702844"/>
              <a:gd name="connsiteX1" fmla="*/ 412538 w 1634073"/>
              <a:gd name="connsiteY1" fmla="*/ 0 h 702844"/>
              <a:gd name="connsiteX2" fmla="*/ 1634073 w 1634073"/>
              <a:gd name="connsiteY2" fmla="*/ 702844 h 702844"/>
              <a:gd name="connsiteX3" fmla="*/ 0 w 1634073"/>
              <a:gd name="connsiteY3" fmla="*/ 702844 h 702844"/>
              <a:gd name="connsiteX0" fmla="*/ 0 w 1767688"/>
              <a:gd name="connsiteY0" fmla="*/ 807522 h 807522"/>
              <a:gd name="connsiteX1" fmla="*/ 546153 w 1767688"/>
              <a:gd name="connsiteY1" fmla="*/ 0 h 807522"/>
              <a:gd name="connsiteX2" fmla="*/ 1767688 w 1767688"/>
              <a:gd name="connsiteY2" fmla="*/ 702844 h 807522"/>
              <a:gd name="connsiteX3" fmla="*/ 0 w 1767688"/>
              <a:gd name="connsiteY3" fmla="*/ 807522 h 807522"/>
              <a:gd name="connsiteX0" fmla="*/ 0 w 1793112"/>
              <a:gd name="connsiteY0" fmla="*/ 807522 h 807522"/>
              <a:gd name="connsiteX1" fmla="*/ 546153 w 1793112"/>
              <a:gd name="connsiteY1" fmla="*/ 0 h 807522"/>
              <a:gd name="connsiteX2" fmla="*/ 1793112 w 1793112"/>
              <a:gd name="connsiteY2" fmla="*/ 802128 h 807522"/>
              <a:gd name="connsiteX3" fmla="*/ 0 w 1793112"/>
              <a:gd name="connsiteY3" fmla="*/ 807522 h 807522"/>
              <a:gd name="connsiteX0" fmla="*/ 0 w 1793112"/>
              <a:gd name="connsiteY0" fmla="*/ 804826 h 804826"/>
              <a:gd name="connsiteX1" fmla="*/ 466633 w 1793112"/>
              <a:gd name="connsiteY1" fmla="*/ 0 h 804826"/>
              <a:gd name="connsiteX2" fmla="*/ 1793112 w 1793112"/>
              <a:gd name="connsiteY2" fmla="*/ 799432 h 804826"/>
              <a:gd name="connsiteX3" fmla="*/ 0 w 1793112"/>
              <a:gd name="connsiteY3" fmla="*/ 804826 h 804826"/>
            </a:gdLst>
            <a:ahLst/>
            <a:cxnLst>
              <a:cxn ang="0">
                <a:pos x="connsiteX0" y="connsiteY0"/>
              </a:cxn>
              <a:cxn ang="0">
                <a:pos x="connsiteX1" y="connsiteY1"/>
              </a:cxn>
              <a:cxn ang="0">
                <a:pos x="connsiteX2" y="connsiteY2"/>
              </a:cxn>
              <a:cxn ang="0">
                <a:pos x="connsiteX3" y="connsiteY3"/>
              </a:cxn>
            </a:cxnLst>
            <a:rect l="l" t="t" r="r" b="b"/>
            <a:pathLst>
              <a:path w="1793112" h="804826">
                <a:moveTo>
                  <a:pt x="0" y="804826"/>
                </a:moveTo>
                <a:lnTo>
                  <a:pt x="466633" y="0"/>
                </a:lnTo>
                <a:lnTo>
                  <a:pt x="1793112" y="799432"/>
                </a:lnTo>
                <a:lnTo>
                  <a:pt x="0" y="804826"/>
                </a:lnTo>
                <a:close/>
              </a:path>
            </a:pathLst>
          </a:custGeom>
          <a:solidFill>
            <a:srgbClr val="EEEF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3333824" y="4595619"/>
            <a:ext cx="45719" cy="45719"/>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7" name="直接连接符 16"/>
          <p:cNvCxnSpPr>
            <a:stCxn id="16" idx="7"/>
          </p:cNvCxnSpPr>
          <p:nvPr/>
        </p:nvCxnSpPr>
        <p:spPr>
          <a:xfrm flipV="1">
            <a:off x="3372848" y="4290821"/>
            <a:ext cx="1232563" cy="311493"/>
          </a:xfrm>
          <a:prstGeom prst="line">
            <a:avLst/>
          </a:prstGeom>
          <a:ln w="6350">
            <a:solidFill>
              <a:srgbClr val="C7CBD8"/>
            </a:solidFill>
          </a:ln>
        </p:spPr>
        <p:style>
          <a:lnRef idx="1">
            <a:schemeClr val="accent1"/>
          </a:lnRef>
          <a:fillRef idx="0">
            <a:schemeClr val="accent1"/>
          </a:fillRef>
          <a:effectRef idx="0">
            <a:schemeClr val="accent1"/>
          </a:effectRef>
          <a:fontRef idx="minor">
            <a:schemeClr val="tx1"/>
          </a:fontRef>
        </p:style>
      </p:cxnSp>
      <p:sp>
        <p:nvSpPr>
          <p:cNvPr id="18" name="椭圆 17"/>
          <p:cNvSpPr/>
          <p:nvPr/>
        </p:nvSpPr>
        <p:spPr>
          <a:xfrm>
            <a:off x="4584932" y="4272723"/>
            <a:ext cx="45719" cy="45719"/>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连接符 18"/>
          <p:cNvCxnSpPr/>
          <p:nvPr/>
        </p:nvCxnSpPr>
        <p:spPr>
          <a:xfrm flipV="1">
            <a:off x="3867149" y="4584996"/>
            <a:ext cx="889220" cy="1524954"/>
          </a:xfrm>
          <a:prstGeom prst="line">
            <a:avLst/>
          </a:prstGeom>
          <a:ln w="6350">
            <a:solidFill>
              <a:srgbClr val="C7CBD8"/>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a:stCxn id="30" idx="1"/>
          </p:cNvCxnSpPr>
          <p:nvPr/>
        </p:nvCxnSpPr>
        <p:spPr>
          <a:xfrm flipH="1" flipV="1">
            <a:off x="3515359" y="4917416"/>
            <a:ext cx="330288" cy="1187970"/>
          </a:xfrm>
          <a:prstGeom prst="line">
            <a:avLst/>
          </a:prstGeom>
          <a:ln w="6350">
            <a:solidFill>
              <a:srgbClr val="C7CBD8"/>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flipH="1" flipV="1">
            <a:off x="3538220" y="4894557"/>
            <a:ext cx="1692139" cy="475776"/>
          </a:xfrm>
          <a:prstGeom prst="line">
            <a:avLst/>
          </a:prstGeom>
          <a:ln w="6350">
            <a:solidFill>
              <a:srgbClr val="C7CBD8"/>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a:stCxn id="26" idx="1"/>
            <a:endCxn id="18" idx="5"/>
          </p:cNvCxnSpPr>
          <p:nvPr/>
        </p:nvCxnSpPr>
        <p:spPr>
          <a:xfrm flipH="1" flipV="1">
            <a:off x="4623956" y="4311747"/>
            <a:ext cx="588881" cy="1042423"/>
          </a:xfrm>
          <a:prstGeom prst="line">
            <a:avLst/>
          </a:prstGeom>
          <a:ln w="6350">
            <a:solidFill>
              <a:srgbClr val="C7CBD8"/>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a:stCxn id="30" idx="7"/>
            <a:endCxn id="26" idx="3"/>
          </p:cNvCxnSpPr>
          <p:nvPr/>
        </p:nvCxnSpPr>
        <p:spPr>
          <a:xfrm flipV="1">
            <a:off x="3877976" y="5386499"/>
            <a:ext cx="1334861" cy="718887"/>
          </a:xfrm>
          <a:prstGeom prst="line">
            <a:avLst/>
          </a:prstGeom>
          <a:ln w="6350">
            <a:solidFill>
              <a:srgbClr val="C7CBD8"/>
            </a:solidFill>
          </a:ln>
        </p:spPr>
        <p:style>
          <a:lnRef idx="1">
            <a:schemeClr val="accent1"/>
          </a:lnRef>
          <a:fillRef idx="0">
            <a:schemeClr val="accent1"/>
          </a:fillRef>
          <a:effectRef idx="0">
            <a:schemeClr val="accent1"/>
          </a:effectRef>
          <a:fontRef idx="minor">
            <a:schemeClr val="tx1"/>
          </a:fontRef>
        </p:style>
      </p:cxnSp>
      <p:sp>
        <p:nvSpPr>
          <p:cNvPr id="24" name="椭圆 23"/>
          <p:cNvSpPr/>
          <p:nvPr/>
        </p:nvSpPr>
        <p:spPr>
          <a:xfrm>
            <a:off x="4999835" y="5918019"/>
            <a:ext cx="36000" cy="36000"/>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a:off x="5476857" y="5153904"/>
            <a:ext cx="28800" cy="28800"/>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p:nvSpPr>
        <p:spPr>
          <a:xfrm>
            <a:off x="5206142" y="5347475"/>
            <a:ext cx="45719" cy="45719"/>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等腰三角形 1"/>
          <p:cNvSpPr/>
          <p:nvPr/>
        </p:nvSpPr>
        <p:spPr>
          <a:xfrm>
            <a:off x="3846920" y="6116559"/>
            <a:ext cx="560392" cy="1135731"/>
          </a:xfrm>
          <a:custGeom>
            <a:avLst/>
            <a:gdLst>
              <a:gd name="connsiteX0" fmla="*/ 0 w 1141417"/>
              <a:gd name="connsiteY0" fmla="*/ 877762 h 877762"/>
              <a:gd name="connsiteX1" fmla="*/ 570709 w 1141417"/>
              <a:gd name="connsiteY1" fmla="*/ 0 h 877762"/>
              <a:gd name="connsiteX2" fmla="*/ 1141417 w 1141417"/>
              <a:gd name="connsiteY2" fmla="*/ 877762 h 877762"/>
              <a:gd name="connsiteX3" fmla="*/ 0 w 1141417"/>
              <a:gd name="connsiteY3" fmla="*/ 877762 h 877762"/>
              <a:gd name="connsiteX0" fmla="*/ 0 w 1833567"/>
              <a:gd name="connsiteY0" fmla="*/ 877762 h 877762"/>
              <a:gd name="connsiteX1" fmla="*/ 570709 w 1833567"/>
              <a:gd name="connsiteY1" fmla="*/ 0 h 877762"/>
              <a:gd name="connsiteX2" fmla="*/ 1833567 w 1833567"/>
              <a:gd name="connsiteY2" fmla="*/ 433262 h 877762"/>
              <a:gd name="connsiteX3" fmla="*/ 0 w 1833567"/>
              <a:gd name="connsiteY3" fmla="*/ 877762 h 877762"/>
              <a:gd name="connsiteX0" fmla="*/ 0 w 1268417"/>
              <a:gd name="connsiteY0" fmla="*/ 426912 h 433262"/>
              <a:gd name="connsiteX1" fmla="*/ 5559 w 1268417"/>
              <a:gd name="connsiteY1" fmla="*/ 0 h 433262"/>
              <a:gd name="connsiteX2" fmla="*/ 1268417 w 1268417"/>
              <a:gd name="connsiteY2" fmla="*/ 433262 h 433262"/>
              <a:gd name="connsiteX3" fmla="*/ 0 w 1268417"/>
              <a:gd name="connsiteY3" fmla="*/ 426912 h 433262"/>
              <a:gd name="connsiteX0" fmla="*/ 0 w 1474792"/>
              <a:gd name="connsiteY0" fmla="*/ 557087 h 557087"/>
              <a:gd name="connsiteX1" fmla="*/ 211934 w 1474792"/>
              <a:gd name="connsiteY1" fmla="*/ 0 h 557087"/>
              <a:gd name="connsiteX2" fmla="*/ 1474792 w 1474792"/>
              <a:gd name="connsiteY2" fmla="*/ 433262 h 557087"/>
              <a:gd name="connsiteX3" fmla="*/ 0 w 1474792"/>
              <a:gd name="connsiteY3" fmla="*/ 557087 h 557087"/>
              <a:gd name="connsiteX0" fmla="*/ 0 w 579442"/>
              <a:gd name="connsiteY0" fmla="*/ 557087 h 557087"/>
              <a:gd name="connsiteX1" fmla="*/ 211934 w 579442"/>
              <a:gd name="connsiteY1" fmla="*/ 0 h 557087"/>
              <a:gd name="connsiteX2" fmla="*/ 579442 w 579442"/>
              <a:gd name="connsiteY2" fmla="*/ 273719 h 557087"/>
              <a:gd name="connsiteX3" fmla="*/ 0 w 579442"/>
              <a:gd name="connsiteY3" fmla="*/ 557087 h 557087"/>
              <a:gd name="connsiteX0" fmla="*/ 0 w 758036"/>
              <a:gd name="connsiteY0" fmla="*/ 557087 h 557087"/>
              <a:gd name="connsiteX1" fmla="*/ 211934 w 758036"/>
              <a:gd name="connsiteY1" fmla="*/ 0 h 557087"/>
              <a:gd name="connsiteX2" fmla="*/ 758036 w 758036"/>
              <a:gd name="connsiteY2" fmla="*/ 164181 h 557087"/>
              <a:gd name="connsiteX3" fmla="*/ 0 w 758036"/>
              <a:gd name="connsiteY3" fmla="*/ 557087 h 557087"/>
              <a:gd name="connsiteX0" fmla="*/ 0 w 569917"/>
              <a:gd name="connsiteY0" fmla="*/ 1145256 h 1145256"/>
              <a:gd name="connsiteX1" fmla="*/ 23815 w 569917"/>
              <a:gd name="connsiteY1" fmla="*/ 0 h 1145256"/>
              <a:gd name="connsiteX2" fmla="*/ 569917 w 569917"/>
              <a:gd name="connsiteY2" fmla="*/ 164181 h 1145256"/>
              <a:gd name="connsiteX3" fmla="*/ 0 w 569917"/>
              <a:gd name="connsiteY3" fmla="*/ 1145256 h 1145256"/>
              <a:gd name="connsiteX0" fmla="*/ 0 w 560392"/>
              <a:gd name="connsiteY0" fmla="*/ 1135731 h 1135731"/>
              <a:gd name="connsiteX1" fmla="*/ 14290 w 560392"/>
              <a:gd name="connsiteY1" fmla="*/ 0 h 1135731"/>
              <a:gd name="connsiteX2" fmla="*/ 560392 w 560392"/>
              <a:gd name="connsiteY2" fmla="*/ 164181 h 1135731"/>
              <a:gd name="connsiteX3" fmla="*/ 0 w 560392"/>
              <a:gd name="connsiteY3" fmla="*/ 1135731 h 1135731"/>
            </a:gdLst>
            <a:ahLst/>
            <a:cxnLst>
              <a:cxn ang="0">
                <a:pos x="connsiteX0" y="connsiteY0"/>
              </a:cxn>
              <a:cxn ang="0">
                <a:pos x="connsiteX1" y="connsiteY1"/>
              </a:cxn>
              <a:cxn ang="0">
                <a:pos x="connsiteX2" y="connsiteY2"/>
              </a:cxn>
              <a:cxn ang="0">
                <a:pos x="connsiteX3" y="connsiteY3"/>
              </a:cxn>
            </a:cxnLst>
            <a:rect l="l" t="t" r="r" b="b"/>
            <a:pathLst>
              <a:path w="560392" h="1135731">
                <a:moveTo>
                  <a:pt x="0" y="1135731"/>
                </a:moveTo>
                <a:lnTo>
                  <a:pt x="14290" y="0"/>
                </a:lnTo>
                <a:lnTo>
                  <a:pt x="560392" y="164181"/>
                </a:lnTo>
                <a:lnTo>
                  <a:pt x="0" y="1135731"/>
                </a:lnTo>
                <a:close/>
              </a:path>
            </a:pathLst>
          </a:custGeom>
          <a:solidFill>
            <a:srgbClr val="EDEEEF"/>
          </a:solidFill>
          <a:ln>
            <a:solidFill>
              <a:srgbClr val="E4E6E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p:cNvSpPr/>
          <p:nvPr/>
        </p:nvSpPr>
        <p:spPr>
          <a:xfrm>
            <a:off x="3832756" y="7236039"/>
            <a:ext cx="45719" cy="45719"/>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等腰三角形 58"/>
          <p:cNvSpPr/>
          <p:nvPr/>
        </p:nvSpPr>
        <p:spPr>
          <a:xfrm>
            <a:off x="3866500" y="5939814"/>
            <a:ext cx="1147764" cy="348379"/>
          </a:xfrm>
          <a:custGeom>
            <a:avLst/>
            <a:gdLst>
              <a:gd name="connsiteX0" fmla="*/ 0 w 628650"/>
              <a:gd name="connsiteY0" fmla="*/ 215029 h 215029"/>
              <a:gd name="connsiteX1" fmla="*/ 314325 w 628650"/>
              <a:gd name="connsiteY1" fmla="*/ 0 h 215029"/>
              <a:gd name="connsiteX2" fmla="*/ 628650 w 628650"/>
              <a:gd name="connsiteY2" fmla="*/ 215029 h 215029"/>
              <a:gd name="connsiteX3" fmla="*/ 0 w 628650"/>
              <a:gd name="connsiteY3" fmla="*/ 215029 h 215029"/>
              <a:gd name="connsiteX0" fmla="*/ 14287 w 642937"/>
              <a:gd name="connsiteY0" fmla="*/ 186454 h 186454"/>
              <a:gd name="connsiteX1" fmla="*/ 0 w 642937"/>
              <a:gd name="connsiteY1" fmla="*/ 0 h 186454"/>
              <a:gd name="connsiteX2" fmla="*/ 642937 w 642937"/>
              <a:gd name="connsiteY2" fmla="*/ 186454 h 186454"/>
              <a:gd name="connsiteX3" fmla="*/ 14287 w 642937"/>
              <a:gd name="connsiteY3" fmla="*/ 186454 h 186454"/>
              <a:gd name="connsiteX0" fmla="*/ 14287 w 995362"/>
              <a:gd name="connsiteY0" fmla="*/ 186454 h 641273"/>
              <a:gd name="connsiteX1" fmla="*/ 0 w 995362"/>
              <a:gd name="connsiteY1" fmla="*/ 0 h 641273"/>
              <a:gd name="connsiteX2" fmla="*/ 995362 w 995362"/>
              <a:gd name="connsiteY2" fmla="*/ 641273 h 641273"/>
              <a:gd name="connsiteX3" fmla="*/ 14287 w 995362"/>
              <a:gd name="connsiteY3" fmla="*/ 186454 h 641273"/>
              <a:gd name="connsiteX0" fmla="*/ 0 w 1245394"/>
              <a:gd name="connsiteY0" fmla="*/ 203123 h 641273"/>
              <a:gd name="connsiteX1" fmla="*/ 250032 w 1245394"/>
              <a:gd name="connsiteY1" fmla="*/ 0 h 641273"/>
              <a:gd name="connsiteX2" fmla="*/ 1245394 w 1245394"/>
              <a:gd name="connsiteY2" fmla="*/ 641273 h 641273"/>
              <a:gd name="connsiteX3" fmla="*/ 0 w 1245394"/>
              <a:gd name="connsiteY3" fmla="*/ 203123 h 641273"/>
              <a:gd name="connsiteX0" fmla="*/ 0 w 1774032"/>
              <a:gd name="connsiteY0" fmla="*/ 112635 h 641273"/>
              <a:gd name="connsiteX1" fmla="*/ 778670 w 1774032"/>
              <a:gd name="connsiteY1" fmla="*/ 0 h 641273"/>
              <a:gd name="connsiteX2" fmla="*/ 1774032 w 1774032"/>
              <a:gd name="connsiteY2" fmla="*/ 641273 h 641273"/>
              <a:gd name="connsiteX3" fmla="*/ 0 w 1774032"/>
              <a:gd name="connsiteY3" fmla="*/ 112635 h 641273"/>
              <a:gd name="connsiteX0" fmla="*/ 0 w 1774032"/>
              <a:gd name="connsiteY0" fmla="*/ 181691 h 710329"/>
              <a:gd name="connsiteX1" fmla="*/ 1147764 w 1774032"/>
              <a:gd name="connsiteY1" fmla="*/ 0 h 710329"/>
              <a:gd name="connsiteX2" fmla="*/ 1774032 w 1774032"/>
              <a:gd name="connsiteY2" fmla="*/ 710329 h 710329"/>
              <a:gd name="connsiteX3" fmla="*/ 0 w 1774032"/>
              <a:gd name="connsiteY3" fmla="*/ 181691 h 710329"/>
              <a:gd name="connsiteX0" fmla="*/ 0 w 1147764"/>
              <a:gd name="connsiteY0" fmla="*/ 181691 h 348379"/>
              <a:gd name="connsiteX1" fmla="*/ 1147764 w 1147764"/>
              <a:gd name="connsiteY1" fmla="*/ 0 h 348379"/>
              <a:gd name="connsiteX2" fmla="*/ 547688 w 1147764"/>
              <a:gd name="connsiteY2" fmla="*/ 348379 h 348379"/>
              <a:gd name="connsiteX3" fmla="*/ 0 w 1147764"/>
              <a:gd name="connsiteY3" fmla="*/ 181691 h 348379"/>
            </a:gdLst>
            <a:ahLst/>
            <a:cxnLst>
              <a:cxn ang="0">
                <a:pos x="connsiteX0" y="connsiteY0"/>
              </a:cxn>
              <a:cxn ang="0">
                <a:pos x="connsiteX1" y="connsiteY1"/>
              </a:cxn>
              <a:cxn ang="0">
                <a:pos x="connsiteX2" y="connsiteY2"/>
              </a:cxn>
              <a:cxn ang="0">
                <a:pos x="connsiteX3" y="connsiteY3"/>
              </a:cxn>
            </a:cxnLst>
            <a:rect l="l" t="t" r="r" b="b"/>
            <a:pathLst>
              <a:path w="1147764" h="348379">
                <a:moveTo>
                  <a:pt x="0" y="181691"/>
                </a:moveTo>
                <a:lnTo>
                  <a:pt x="1147764" y="0"/>
                </a:lnTo>
                <a:lnTo>
                  <a:pt x="547688" y="348379"/>
                </a:lnTo>
                <a:lnTo>
                  <a:pt x="0" y="181691"/>
                </a:lnTo>
                <a:close/>
              </a:path>
            </a:pathLst>
          </a:custGeom>
          <a:solidFill>
            <a:srgbClr val="F2F2F2"/>
          </a:solidFill>
          <a:ln w="6350">
            <a:solidFill>
              <a:srgbClr val="E3E5E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a:off x="3838952" y="6098691"/>
            <a:ext cx="45719" cy="45719"/>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p:cNvSpPr/>
          <p:nvPr/>
        </p:nvSpPr>
        <p:spPr>
          <a:xfrm>
            <a:off x="4384289" y="6274857"/>
            <a:ext cx="36000" cy="36000"/>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p:cNvSpPr/>
          <p:nvPr/>
        </p:nvSpPr>
        <p:spPr>
          <a:xfrm>
            <a:off x="6491063" y="5794987"/>
            <a:ext cx="28800" cy="28800"/>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图片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79540"/>
            <a:ext cx="12192000" cy="3530600"/>
          </a:xfrm>
          <a:prstGeom prst="rect">
            <a:avLst/>
          </a:prstGeom>
        </p:spPr>
      </p:pic>
      <p:grpSp>
        <p:nvGrpSpPr>
          <p:cNvPr id="33" name="组合 32"/>
          <p:cNvGrpSpPr/>
          <p:nvPr/>
        </p:nvGrpSpPr>
        <p:grpSpPr>
          <a:xfrm>
            <a:off x="-12700" y="1539875"/>
            <a:ext cx="12204700" cy="4019550"/>
            <a:chOff x="-12700" y="1539875"/>
            <a:chExt cx="12204700" cy="4019550"/>
          </a:xfrm>
        </p:grpSpPr>
        <p:pic>
          <p:nvPicPr>
            <p:cNvPr id="2" name="图片 1"/>
            <p:cNvPicPr>
              <a:picLocks noChangeAspect="1"/>
            </p:cNvPicPr>
            <p:nvPr/>
          </p:nvPicPr>
          <p:blipFill rotWithShape="1">
            <a:blip r:embed="rId3">
              <a:extLst>
                <a:ext uri="{28A0092B-C50C-407E-A947-70E740481C1C}">
                  <a14:useLocalDpi xmlns:a14="http://schemas.microsoft.com/office/drawing/2010/main" val="0"/>
                </a:ext>
              </a:extLst>
            </a:blip>
            <a:srcRect l="3291" r="17638"/>
            <a:stretch/>
          </p:blipFill>
          <p:spPr>
            <a:xfrm>
              <a:off x="-12700" y="1539875"/>
              <a:ext cx="12204700" cy="4019550"/>
            </a:xfrm>
            <a:prstGeom prst="rect">
              <a:avLst/>
            </a:prstGeom>
          </p:spPr>
        </p:pic>
        <p:sp>
          <p:nvSpPr>
            <p:cNvPr id="4" name="矩形 3"/>
            <p:cNvSpPr/>
            <p:nvPr/>
          </p:nvSpPr>
          <p:spPr>
            <a:xfrm>
              <a:off x="2578100" y="2501900"/>
              <a:ext cx="5105400" cy="2362200"/>
            </a:xfrm>
            <a:prstGeom prst="rect">
              <a:avLst/>
            </a:prstGeom>
            <a:solidFill>
              <a:srgbClr val="206A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6" name="图片 5"/>
          <p:cNvPicPr>
            <a:picLocks noChangeAspect="1"/>
          </p:cNvPicPr>
          <p:nvPr/>
        </p:nvPicPr>
        <p:blipFill>
          <a:blip r:embed="rId4"/>
          <a:stretch>
            <a:fillRect/>
          </a:stretch>
        </p:blipFill>
        <p:spPr>
          <a:xfrm>
            <a:off x="10610850" y="4864100"/>
            <a:ext cx="519178" cy="152421"/>
          </a:xfrm>
          <a:prstGeom prst="rect">
            <a:avLst/>
          </a:prstGeom>
        </p:spPr>
      </p:pic>
      <p:sp>
        <p:nvSpPr>
          <p:cNvPr id="8" name="文本框 7"/>
          <p:cNvSpPr txBox="1"/>
          <p:nvPr/>
        </p:nvSpPr>
        <p:spPr>
          <a:xfrm>
            <a:off x="754766" y="3568994"/>
            <a:ext cx="6623496" cy="584775"/>
          </a:xfrm>
          <a:prstGeom prst="rect">
            <a:avLst/>
          </a:prstGeom>
          <a:noFill/>
        </p:spPr>
        <p:txBody>
          <a:bodyPr wrap="square" rtlCol="0">
            <a:spAutoFit/>
          </a:bodyPr>
          <a:lstStyle/>
          <a:p>
            <a:r>
              <a:rPr lang="en-US" altLang="zh-CN" sz="3200" b="1" dirty="0" smtClean="0">
                <a:solidFill>
                  <a:schemeClr val="bg1"/>
                </a:solidFill>
                <a:latin typeface="楷体" panose="02010609060101010101" pitchFamily="49" charset="-122"/>
                <a:ea typeface="楷体" panose="02010609060101010101" pitchFamily="49" charset="-122"/>
              </a:rPr>
              <a:t>2.12 </a:t>
            </a:r>
            <a:r>
              <a:rPr lang="zh-CN" altLang="en-US" sz="3200" b="1" dirty="0" smtClean="0">
                <a:solidFill>
                  <a:schemeClr val="bg1"/>
                </a:solidFill>
                <a:latin typeface="楷体" panose="02010609060101010101" pitchFamily="49" charset="-122"/>
                <a:ea typeface="楷体" panose="02010609060101010101" pitchFamily="49" charset="-122"/>
              </a:rPr>
              <a:t>动态白盒测试（</a:t>
            </a:r>
            <a:r>
              <a:rPr lang="en-US" altLang="zh-CN" sz="3200" b="1" dirty="0" smtClean="0">
                <a:solidFill>
                  <a:schemeClr val="bg1"/>
                </a:solidFill>
                <a:latin typeface="楷体" panose="02010609060101010101" pitchFamily="49" charset="-122"/>
                <a:ea typeface="楷体" panose="02010609060101010101" pitchFamily="49" charset="-122"/>
              </a:rPr>
              <a:t>2</a:t>
            </a:r>
            <a:r>
              <a:rPr lang="zh-CN" altLang="en-US" sz="3200" b="1" dirty="0" smtClean="0">
                <a:solidFill>
                  <a:schemeClr val="bg1"/>
                </a:solidFill>
                <a:latin typeface="楷体" panose="02010609060101010101" pitchFamily="49" charset="-122"/>
                <a:ea typeface="楷体" panose="02010609060101010101" pitchFamily="49" charset="-122"/>
              </a:rPr>
              <a:t>）</a:t>
            </a:r>
            <a:endParaRPr lang="zh-CN" altLang="en-US" sz="3200" b="1" dirty="0">
              <a:solidFill>
                <a:schemeClr val="bg1"/>
              </a:solidFill>
              <a:latin typeface="楷体" panose="02010609060101010101" pitchFamily="49" charset="-122"/>
              <a:ea typeface="楷体" panose="02010609060101010101" pitchFamily="49" charset="-122"/>
            </a:endParaRPr>
          </a:p>
        </p:txBody>
      </p:sp>
      <p:sp>
        <p:nvSpPr>
          <p:cNvPr id="35" name="文本框 34"/>
          <p:cNvSpPr txBox="1"/>
          <p:nvPr/>
        </p:nvSpPr>
        <p:spPr>
          <a:xfrm>
            <a:off x="944869" y="2614178"/>
            <a:ext cx="6617517" cy="707886"/>
          </a:xfrm>
          <a:prstGeom prst="rect">
            <a:avLst/>
          </a:prstGeom>
          <a:noFill/>
        </p:spPr>
        <p:txBody>
          <a:bodyPr wrap="none" rtlCol="0">
            <a:spAutoFit/>
          </a:bodyPr>
          <a:lstStyle/>
          <a:p>
            <a:r>
              <a:rPr lang="zh-CN" altLang="en-US" sz="4000" b="1" dirty="0" smtClean="0">
                <a:solidFill>
                  <a:schemeClr val="bg1"/>
                </a:solidFill>
                <a:latin typeface="楷体" panose="02010609060101010101" pitchFamily="49" charset="-122"/>
                <a:ea typeface="楷体" panose="02010609060101010101" pitchFamily="49" charset="-122"/>
              </a:rPr>
              <a:t>第二部分 软件测试基础知识</a:t>
            </a:r>
            <a:endParaRPr lang="zh-CN" altLang="en-US" sz="4000" b="1" dirty="0">
              <a:solidFill>
                <a:schemeClr val="bg1"/>
              </a:solidFill>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38450208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withEffect">
                                  <p:stCondLst>
                                    <p:cond delay="0"/>
                                  </p:stCondLst>
                                  <p:iterate type="lt">
                                    <p:tmPct val="10000"/>
                                  </p:iterate>
                                  <p:childTnLst>
                                    <p:set>
                                      <p:cBhvr>
                                        <p:cTn id="6" dur="1" fill="hold">
                                          <p:stCondLst>
                                            <p:cond delay="0"/>
                                          </p:stCondLst>
                                        </p:cTn>
                                        <p:tgtEl>
                                          <p:spTgt spid="8"/>
                                        </p:tgtEl>
                                        <p:attrNameLst>
                                          <p:attrName>style.visibility</p:attrName>
                                        </p:attrNameLst>
                                      </p:cBhvr>
                                      <p:to>
                                        <p:strVal val="visible"/>
                                      </p:to>
                                    </p:set>
                                    <p:anim calcmode="lin" valueType="num">
                                      <p:cBhvr>
                                        <p:cTn id="7" dur="2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8" dur="200" fill="hold"/>
                                        <p:tgtEl>
                                          <p:spTgt spid="8"/>
                                        </p:tgtEl>
                                        <p:attrNameLst>
                                          <p:attrName>ppt_y</p:attrName>
                                        </p:attrNameLst>
                                      </p:cBhvr>
                                      <p:tavLst>
                                        <p:tav tm="0">
                                          <p:val>
                                            <p:strVal val="#ppt_y"/>
                                          </p:val>
                                        </p:tav>
                                        <p:tav tm="100000">
                                          <p:val>
                                            <p:strVal val="#ppt_y"/>
                                          </p:val>
                                        </p:tav>
                                      </p:tavLst>
                                    </p:anim>
                                    <p:anim calcmode="lin" valueType="num">
                                      <p:cBhvr>
                                        <p:cTn id="9" dur="2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10" dur="2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11" dur="200" tmFilter="0,0; .5, 1; 1, 1"/>
                                        <p:tgtEl>
                                          <p:spTgt spid="8"/>
                                        </p:tgtEl>
                                      </p:cBhvr>
                                    </p:animEffect>
                                  </p:childTnLst>
                                </p:cTn>
                              </p:par>
                              <p:par>
                                <p:cTn id="12" presetID="41" presetClass="entr" presetSubtype="0" fill="hold" grpId="0" nodeType="withEffect">
                                  <p:stCondLst>
                                    <p:cond delay="0"/>
                                  </p:stCondLst>
                                  <p:iterate type="lt">
                                    <p:tmPct val="10000"/>
                                  </p:iterate>
                                  <p:childTnLst>
                                    <p:set>
                                      <p:cBhvr>
                                        <p:cTn id="13" dur="1" fill="hold">
                                          <p:stCondLst>
                                            <p:cond delay="0"/>
                                          </p:stCondLst>
                                        </p:cTn>
                                        <p:tgtEl>
                                          <p:spTgt spid="35"/>
                                        </p:tgtEl>
                                        <p:attrNameLst>
                                          <p:attrName>style.visibility</p:attrName>
                                        </p:attrNameLst>
                                      </p:cBhvr>
                                      <p:to>
                                        <p:strVal val="visible"/>
                                      </p:to>
                                    </p:set>
                                    <p:anim calcmode="lin" valueType="num">
                                      <p:cBhvr>
                                        <p:cTn id="14" dur="400" fill="hold"/>
                                        <p:tgtEl>
                                          <p:spTgt spid="35"/>
                                        </p:tgtEl>
                                        <p:attrNameLst>
                                          <p:attrName>ppt_x</p:attrName>
                                        </p:attrNameLst>
                                      </p:cBhvr>
                                      <p:tavLst>
                                        <p:tav tm="0">
                                          <p:val>
                                            <p:strVal val="#ppt_x"/>
                                          </p:val>
                                        </p:tav>
                                        <p:tav tm="50000">
                                          <p:val>
                                            <p:strVal val="#ppt_x+.1"/>
                                          </p:val>
                                        </p:tav>
                                        <p:tav tm="100000">
                                          <p:val>
                                            <p:strVal val="#ppt_x"/>
                                          </p:val>
                                        </p:tav>
                                      </p:tavLst>
                                    </p:anim>
                                    <p:anim calcmode="lin" valueType="num">
                                      <p:cBhvr>
                                        <p:cTn id="15" dur="400" fill="hold"/>
                                        <p:tgtEl>
                                          <p:spTgt spid="35"/>
                                        </p:tgtEl>
                                        <p:attrNameLst>
                                          <p:attrName>ppt_y</p:attrName>
                                        </p:attrNameLst>
                                      </p:cBhvr>
                                      <p:tavLst>
                                        <p:tav tm="0">
                                          <p:val>
                                            <p:strVal val="#ppt_y"/>
                                          </p:val>
                                        </p:tav>
                                        <p:tav tm="100000">
                                          <p:val>
                                            <p:strVal val="#ppt_y"/>
                                          </p:val>
                                        </p:tav>
                                      </p:tavLst>
                                    </p:anim>
                                    <p:anim calcmode="lin" valueType="num">
                                      <p:cBhvr>
                                        <p:cTn id="16" dur="400" fill="hold"/>
                                        <p:tgtEl>
                                          <p:spTgt spid="35"/>
                                        </p:tgtEl>
                                        <p:attrNameLst>
                                          <p:attrName>ppt_h</p:attrName>
                                        </p:attrNameLst>
                                      </p:cBhvr>
                                      <p:tavLst>
                                        <p:tav tm="0">
                                          <p:val>
                                            <p:strVal val="#ppt_h/10"/>
                                          </p:val>
                                        </p:tav>
                                        <p:tav tm="50000">
                                          <p:val>
                                            <p:strVal val="#ppt_h+.01"/>
                                          </p:val>
                                        </p:tav>
                                        <p:tav tm="100000">
                                          <p:val>
                                            <p:strVal val="#ppt_h"/>
                                          </p:val>
                                        </p:tav>
                                      </p:tavLst>
                                    </p:anim>
                                    <p:anim calcmode="lin" valueType="num">
                                      <p:cBhvr>
                                        <p:cTn id="17" dur="400" fill="hold"/>
                                        <p:tgtEl>
                                          <p:spTgt spid="35"/>
                                        </p:tgtEl>
                                        <p:attrNameLst>
                                          <p:attrName>ppt_w</p:attrName>
                                        </p:attrNameLst>
                                      </p:cBhvr>
                                      <p:tavLst>
                                        <p:tav tm="0">
                                          <p:val>
                                            <p:strVal val="#ppt_w/10"/>
                                          </p:val>
                                        </p:tav>
                                        <p:tav tm="50000">
                                          <p:val>
                                            <p:strVal val="#ppt_w+.01"/>
                                          </p:val>
                                        </p:tav>
                                        <p:tav tm="100000">
                                          <p:val>
                                            <p:strVal val="#ppt_w"/>
                                          </p:val>
                                        </p:tav>
                                      </p:tavLst>
                                    </p:anim>
                                    <p:animEffect transition="in" filter="fade">
                                      <p:cBhvr>
                                        <p:cTn id="18" dur="400" tmFilter="0,0; .5, 1; 1, 1"/>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3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独立路径测试的理论基础保证了测试的完备性和无冗余性</a:t>
            </a:r>
            <a:endParaRPr lang="en-US" altLang="zh-CN" dirty="0" smtClean="0"/>
          </a:p>
          <a:p>
            <a:pPr lvl="1"/>
            <a:r>
              <a:rPr lang="zh-CN" altLang="en-US" dirty="0" smtClean="0"/>
              <a:t>情况一：该路径</a:t>
            </a:r>
            <a:r>
              <a:rPr lang="zh-CN" altLang="en-US" dirty="0" smtClean="0">
                <a:solidFill>
                  <a:srgbClr val="FF0000"/>
                </a:solidFill>
              </a:rPr>
              <a:t>唯一包含某些判定分支</a:t>
            </a:r>
            <a:r>
              <a:rPr lang="zh-CN" altLang="en-US" dirty="0" smtClean="0"/>
              <a:t>，若将该路径剔除，其唯一包含的这些判定分支将无法访问到</a:t>
            </a:r>
            <a:endParaRPr lang="en-US" altLang="zh-CN" dirty="0" smtClean="0"/>
          </a:p>
          <a:p>
            <a:pPr lvl="1"/>
            <a:r>
              <a:rPr lang="zh-CN" altLang="en-US" dirty="0" smtClean="0"/>
              <a:t>情况二：该路径包含的所有判定分支都是在其他路径中访问过的，但该路径对</a:t>
            </a:r>
            <a:r>
              <a:rPr lang="zh-CN" altLang="en-US" dirty="0" smtClean="0">
                <a:solidFill>
                  <a:srgbClr val="FF0000"/>
                </a:solidFill>
              </a:rPr>
              <a:t>多个判定分支的组合情况，访问方式是唯一的</a:t>
            </a:r>
            <a:r>
              <a:rPr lang="zh-CN" altLang="en-US" dirty="0" smtClean="0"/>
              <a:t>，一旦剔除，则测试也存在漏洞</a:t>
            </a:r>
            <a:endParaRPr lang="zh-CN" altLang="en-US" dirty="0"/>
          </a:p>
        </p:txBody>
      </p:sp>
      <p:sp>
        <p:nvSpPr>
          <p:cNvPr id="3" name="标题 2"/>
          <p:cNvSpPr>
            <a:spLocks noGrp="1"/>
          </p:cNvSpPr>
          <p:nvPr>
            <p:ph type="title" idx="4294967295"/>
          </p:nvPr>
        </p:nvSpPr>
        <p:spPr/>
        <p:txBody>
          <a:bodyPr/>
          <a:lstStyle/>
          <a:p>
            <a:r>
              <a:rPr lang="zh-CN" altLang="en-US" dirty="0"/>
              <a:t>基于独立路径测试分析</a:t>
            </a:r>
          </a:p>
        </p:txBody>
      </p:sp>
    </p:spTree>
    <p:extLst>
      <p:ext uri="{BB962C8B-B14F-4D97-AF65-F5344CB8AC3E}">
        <p14:creationId xmlns:p14="http://schemas.microsoft.com/office/powerpoint/2010/main" val="131213676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p:cNvGraphicFramePr>
            <a:graphicFrameLocks noGrp="1"/>
          </p:cNvGraphicFramePr>
          <p:nvPr>
            <p:ph idx="1"/>
            <p:extLst>
              <p:ext uri="{D42A27DB-BD31-4B8C-83A1-F6EECF244321}">
                <p14:modId xmlns:p14="http://schemas.microsoft.com/office/powerpoint/2010/main" val="1182201638"/>
              </p:ext>
            </p:extLst>
          </p:nvPr>
        </p:nvGraphicFramePr>
        <p:xfrm>
          <a:off x="215422" y="805015"/>
          <a:ext cx="10619596" cy="2987040"/>
        </p:xfrm>
        <a:graphic>
          <a:graphicData uri="http://schemas.openxmlformats.org/drawingml/2006/table">
            <a:tbl>
              <a:tblPr firstRow="1" bandRow="1">
                <a:tableStyleId>{21E4AEA4-8DFA-4A89-87EB-49C32662AFE0}</a:tableStyleId>
              </a:tblPr>
              <a:tblGrid>
                <a:gridCol w="1334460"/>
                <a:gridCol w="596374"/>
                <a:gridCol w="965418"/>
                <a:gridCol w="965418"/>
                <a:gridCol w="965418"/>
                <a:gridCol w="965418"/>
                <a:gridCol w="965418"/>
                <a:gridCol w="965418"/>
                <a:gridCol w="965418"/>
                <a:gridCol w="965418"/>
                <a:gridCol w="965418"/>
              </a:tblGrid>
              <a:tr h="416459">
                <a:tc>
                  <a:txBody>
                    <a:bodyPr/>
                    <a:lstStyle/>
                    <a:p>
                      <a:r>
                        <a:rPr lang="en-US" altLang="zh-CN" sz="2200" b="1" dirty="0" smtClean="0">
                          <a:latin typeface="Times New Roman" panose="02020603050405020304" pitchFamily="18" charset="0"/>
                          <a:cs typeface="Times New Roman" panose="02020603050405020304" pitchFamily="18" charset="0"/>
                        </a:rPr>
                        <a:t>Path</a:t>
                      </a:r>
                      <a:endParaRPr lang="zh-CN" altLang="en-US" sz="2200" b="1" dirty="0">
                        <a:latin typeface="Times New Roman" panose="02020603050405020304" pitchFamily="18" charset="0"/>
                        <a:cs typeface="Times New Roman" panose="02020603050405020304" pitchFamily="18" charset="0"/>
                      </a:endParaRPr>
                    </a:p>
                  </a:txBody>
                  <a:tcPr marL="99743" marR="99743"/>
                </a:tc>
                <a:tc>
                  <a:txBody>
                    <a:bodyPr/>
                    <a:lstStyle/>
                    <a:p>
                      <a:r>
                        <a:rPr lang="en-US" altLang="zh-CN" sz="2200" b="1" dirty="0" smtClean="0">
                          <a:latin typeface="Times New Roman" panose="02020603050405020304" pitchFamily="18" charset="0"/>
                          <a:cs typeface="Times New Roman" panose="02020603050405020304" pitchFamily="18" charset="0"/>
                        </a:rPr>
                        <a:t>e1</a:t>
                      </a:r>
                      <a:endParaRPr lang="zh-CN" altLang="en-US" sz="2200" b="1" dirty="0">
                        <a:latin typeface="Times New Roman" panose="02020603050405020304" pitchFamily="18" charset="0"/>
                        <a:cs typeface="Times New Roman" panose="02020603050405020304" pitchFamily="18" charset="0"/>
                      </a:endParaRPr>
                    </a:p>
                  </a:txBody>
                  <a:tcPr marL="99743" marR="99743"/>
                </a:tc>
                <a:tc>
                  <a:txBody>
                    <a:bodyPr/>
                    <a:lstStyle/>
                    <a:p>
                      <a:r>
                        <a:rPr lang="en-US" altLang="zh-CN" sz="2200" b="1" dirty="0" smtClean="0">
                          <a:latin typeface="Times New Roman" panose="02020603050405020304" pitchFamily="18" charset="0"/>
                          <a:cs typeface="Times New Roman" panose="02020603050405020304" pitchFamily="18" charset="0"/>
                        </a:rPr>
                        <a:t>e2</a:t>
                      </a:r>
                      <a:endParaRPr lang="zh-CN" altLang="en-US" sz="2200" b="1" dirty="0">
                        <a:latin typeface="Times New Roman" panose="02020603050405020304" pitchFamily="18" charset="0"/>
                        <a:cs typeface="Times New Roman" panose="02020603050405020304" pitchFamily="18" charset="0"/>
                      </a:endParaRPr>
                    </a:p>
                  </a:txBody>
                  <a:tcPr marL="99743" marR="99743"/>
                </a:tc>
                <a:tc>
                  <a:txBody>
                    <a:bodyPr/>
                    <a:lstStyle/>
                    <a:p>
                      <a:r>
                        <a:rPr lang="en-US" altLang="zh-CN" sz="2200" b="1" dirty="0" smtClean="0">
                          <a:latin typeface="Times New Roman" panose="02020603050405020304" pitchFamily="18" charset="0"/>
                          <a:cs typeface="Times New Roman" panose="02020603050405020304" pitchFamily="18" charset="0"/>
                        </a:rPr>
                        <a:t>e3</a:t>
                      </a:r>
                      <a:endParaRPr lang="zh-CN" altLang="en-US" sz="2200" b="1" dirty="0">
                        <a:latin typeface="Times New Roman" panose="02020603050405020304" pitchFamily="18" charset="0"/>
                        <a:cs typeface="Times New Roman" panose="02020603050405020304" pitchFamily="18" charset="0"/>
                      </a:endParaRPr>
                    </a:p>
                  </a:txBody>
                  <a:tcPr marL="99743" marR="99743"/>
                </a:tc>
                <a:tc>
                  <a:txBody>
                    <a:bodyPr/>
                    <a:lstStyle/>
                    <a:p>
                      <a:r>
                        <a:rPr lang="en-US" altLang="zh-CN" sz="2200" b="1" dirty="0" smtClean="0">
                          <a:latin typeface="Times New Roman" panose="02020603050405020304" pitchFamily="18" charset="0"/>
                          <a:cs typeface="Times New Roman" panose="02020603050405020304" pitchFamily="18" charset="0"/>
                        </a:rPr>
                        <a:t>e4</a:t>
                      </a:r>
                      <a:endParaRPr lang="zh-CN" altLang="en-US" sz="2200" b="1" dirty="0">
                        <a:latin typeface="Times New Roman" panose="02020603050405020304" pitchFamily="18" charset="0"/>
                        <a:cs typeface="Times New Roman" panose="02020603050405020304" pitchFamily="18" charset="0"/>
                      </a:endParaRPr>
                    </a:p>
                  </a:txBody>
                  <a:tcPr marL="99743" marR="99743"/>
                </a:tc>
                <a:tc>
                  <a:txBody>
                    <a:bodyPr/>
                    <a:lstStyle/>
                    <a:p>
                      <a:r>
                        <a:rPr lang="en-US" altLang="zh-CN" sz="2200" b="1" dirty="0" smtClean="0">
                          <a:latin typeface="Times New Roman" panose="02020603050405020304" pitchFamily="18" charset="0"/>
                          <a:cs typeface="Times New Roman" panose="02020603050405020304" pitchFamily="18" charset="0"/>
                        </a:rPr>
                        <a:t>e5</a:t>
                      </a:r>
                      <a:endParaRPr lang="zh-CN" altLang="en-US" sz="2200" b="1" dirty="0">
                        <a:latin typeface="Times New Roman" panose="02020603050405020304" pitchFamily="18" charset="0"/>
                        <a:cs typeface="Times New Roman" panose="02020603050405020304" pitchFamily="18" charset="0"/>
                      </a:endParaRPr>
                    </a:p>
                  </a:txBody>
                  <a:tcPr marL="99743" marR="99743"/>
                </a:tc>
                <a:tc>
                  <a:txBody>
                    <a:bodyPr/>
                    <a:lstStyle/>
                    <a:p>
                      <a:r>
                        <a:rPr lang="en-US" altLang="zh-CN" sz="2200" b="1" dirty="0" smtClean="0">
                          <a:latin typeface="Times New Roman" panose="02020603050405020304" pitchFamily="18" charset="0"/>
                          <a:cs typeface="Times New Roman" panose="02020603050405020304" pitchFamily="18" charset="0"/>
                        </a:rPr>
                        <a:t>e6</a:t>
                      </a:r>
                      <a:endParaRPr lang="zh-CN" altLang="en-US" sz="2200" b="1" dirty="0">
                        <a:latin typeface="Times New Roman" panose="02020603050405020304" pitchFamily="18" charset="0"/>
                        <a:cs typeface="Times New Roman" panose="02020603050405020304" pitchFamily="18" charset="0"/>
                      </a:endParaRPr>
                    </a:p>
                  </a:txBody>
                  <a:tcPr marL="99743" marR="99743"/>
                </a:tc>
                <a:tc>
                  <a:txBody>
                    <a:bodyPr/>
                    <a:lstStyle/>
                    <a:p>
                      <a:r>
                        <a:rPr lang="en-US" altLang="zh-CN" sz="2200" b="1" dirty="0" smtClean="0">
                          <a:latin typeface="Times New Roman" panose="02020603050405020304" pitchFamily="18" charset="0"/>
                          <a:cs typeface="Times New Roman" panose="02020603050405020304" pitchFamily="18" charset="0"/>
                        </a:rPr>
                        <a:t>e7</a:t>
                      </a:r>
                      <a:endParaRPr lang="zh-CN" altLang="en-US" sz="2200" b="1" dirty="0">
                        <a:latin typeface="Times New Roman" panose="02020603050405020304" pitchFamily="18" charset="0"/>
                        <a:cs typeface="Times New Roman" panose="02020603050405020304" pitchFamily="18" charset="0"/>
                      </a:endParaRPr>
                    </a:p>
                  </a:txBody>
                  <a:tcPr marL="99743" marR="99743"/>
                </a:tc>
                <a:tc>
                  <a:txBody>
                    <a:bodyPr/>
                    <a:lstStyle/>
                    <a:p>
                      <a:r>
                        <a:rPr lang="en-US" altLang="zh-CN" sz="2200" b="1" dirty="0" smtClean="0">
                          <a:latin typeface="Times New Roman" panose="02020603050405020304" pitchFamily="18" charset="0"/>
                          <a:cs typeface="Times New Roman" panose="02020603050405020304" pitchFamily="18" charset="0"/>
                        </a:rPr>
                        <a:t>e8</a:t>
                      </a:r>
                      <a:endParaRPr lang="zh-CN" altLang="en-US" sz="2200" b="1" dirty="0">
                        <a:latin typeface="Times New Roman" panose="02020603050405020304" pitchFamily="18" charset="0"/>
                        <a:cs typeface="Times New Roman" panose="02020603050405020304" pitchFamily="18" charset="0"/>
                      </a:endParaRPr>
                    </a:p>
                  </a:txBody>
                  <a:tcPr marL="99743" marR="99743"/>
                </a:tc>
                <a:tc>
                  <a:txBody>
                    <a:bodyPr/>
                    <a:lstStyle/>
                    <a:p>
                      <a:r>
                        <a:rPr lang="en-US" altLang="zh-CN" sz="2200" b="1" dirty="0" smtClean="0">
                          <a:latin typeface="Times New Roman" panose="02020603050405020304" pitchFamily="18" charset="0"/>
                          <a:cs typeface="Times New Roman" panose="02020603050405020304" pitchFamily="18" charset="0"/>
                        </a:rPr>
                        <a:t>e9</a:t>
                      </a:r>
                      <a:endParaRPr lang="zh-CN" altLang="en-US" sz="2200" b="1" dirty="0">
                        <a:latin typeface="Times New Roman" panose="02020603050405020304" pitchFamily="18" charset="0"/>
                        <a:cs typeface="Times New Roman" panose="02020603050405020304" pitchFamily="18" charset="0"/>
                      </a:endParaRPr>
                    </a:p>
                  </a:txBody>
                  <a:tcPr marL="99743" marR="99743"/>
                </a:tc>
                <a:tc>
                  <a:txBody>
                    <a:bodyPr/>
                    <a:lstStyle/>
                    <a:p>
                      <a:r>
                        <a:rPr lang="en-US" altLang="zh-CN" sz="2200" b="1" dirty="0" smtClean="0">
                          <a:latin typeface="Times New Roman" panose="02020603050405020304" pitchFamily="18" charset="0"/>
                          <a:cs typeface="Times New Roman" panose="02020603050405020304" pitchFamily="18" charset="0"/>
                        </a:rPr>
                        <a:t>e10</a:t>
                      </a:r>
                      <a:endParaRPr lang="zh-CN" altLang="en-US" sz="2200" b="1" dirty="0">
                        <a:latin typeface="Times New Roman" panose="02020603050405020304" pitchFamily="18" charset="0"/>
                        <a:cs typeface="Times New Roman" panose="02020603050405020304" pitchFamily="18" charset="0"/>
                      </a:endParaRPr>
                    </a:p>
                  </a:txBody>
                  <a:tcPr marL="99743" marR="99743"/>
                </a:tc>
              </a:tr>
              <a:tr h="41645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200" b="1" dirty="0" smtClean="0">
                          <a:latin typeface="Times New Roman" panose="02020603050405020304" pitchFamily="18" charset="0"/>
                          <a:cs typeface="Times New Roman" panose="02020603050405020304" pitchFamily="18" charset="0"/>
                        </a:rPr>
                        <a:t>Path1</a:t>
                      </a:r>
                      <a:endParaRPr lang="zh-CN" altLang="en-US" sz="2200" b="1" dirty="0">
                        <a:latin typeface="Times New Roman" panose="02020603050405020304" pitchFamily="18" charset="0"/>
                        <a:cs typeface="Times New Roman" panose="02020603050405020304" pitchFamily="18" charset="0"/>
                      </a:endParaRPr>
                    </a:p>
                  </a:txBody>
                  <a:tcPr marL="99743" marR="99743"/>
                </a:tc>
                <a:tc>
                  <a:txBody>
                    <a:bodyPr/>
                    <a:lstStyle/>
                    <a:p>
                      <a:r>
                        <a:rPr lang="en-US" altLang="zh-CN" sz="2200" b="1" dirty="0" smtClean="0">
                          <a:latin typeface="Times New Roman" panose="02020603050405020304" pitchFamily="18" charset="0"/>
                          <a:cs typeface="Times New Roman" panose="02020603050405020304" pitchFamily="18" charset="0"/>
                        </a:rPr>
                        <a:t>1</a:t>
                      </a:r>
                      <a:endParaRPr lang="zh-CN" altLang="en-US" sz="2200" b="1" dirty="0">
                        <a:latin typeface="Times New Roman" panose="02020603050405020304" pitchFamily="18" charset="0"/>
                        <a:cs typeface="Times New Roman" panose="02020603050405020304" pitchFamily="18" charset="0"/>
                      </a:endParaRPr>
                    </a:p>
                  </a:txBody>
                  <a:tcPr marL="99743" marR="99743"/>
                </a:tc>
                <a:tc>
                  <a:txBody>
                    <a:bodyPr/>
                    <a:lstStyle/>
                    <a:p>
                      <a:endParaRPr lang="zh-CN" altLang="en-US" sz="2200" b="1" dirty="0">
                        <a:latin typeface="Times New Roman" panose="02020603050405020304" pitchFamily="18" charset="0"/>
                        <a:cs typeface="Times New Roman" panose="02020603050405020304" pitchFamily="18" charset="0"/>
                      </a:endParaRPr>
                    </a:p>
                  </a:txBody>
                  <a:tcPr marL="99743" marR="99743"/>
                </a:tc>
                <a:tc>
                  <a:txBody>
                    <a:bodyPr/>
                    <a:lstStyle/>
                    <a:p>
                      <a:endParaRPr lang="zh-CN" altLang="en-US" sz="2200" b="1" dirty="0">
                        <a:latin typeface="Times New Roman" panose="02020603050405020304" pitchFamily="18" charset="0"/>
                        <a:cs typeface="Times New Roman" panose="02020603050405020304" pitchFamily="18" charset="0"/>
                      </a:endParaRPr>
                    </a:p>
                  </a:txBody>
                  <a:tcPr marL="99743" marR="99743"/>
                </a:tc>
                <a:tc>
                  <a:txBody>
                    <a:bodyPr/>
                    <a:lstStyle/>
                    <a:p>
                      <a:r>
                        <a:rPr lang="en-US" altLang="zh-CN" sz="2200" b="1" dirty="0" smtClean="0">
                          <a:latin typeface="Times New Roman" panose="02020603050405020304" pitchFamily="18" charset="0"/>
                          <a:cs typeface="Times New Roman" panose="02020603050405020304" pitchFamily="18" charset="0"/>
                        </a:rPr>
                        <a:t>1</a:t>
                      </a:r>
                      <a:endParaRPr lang="zh-CN" altLang="en-US" sz="2200" b="1" dirty="0">
                        <a:latin typeface="Times New Roman" panose="02020603050405020304" pitchFamily="18" charset="0"/>
                        <a:cs typeface="Times New Roman" panose="02020603050405020304" pitchFamily="18" charset="0"/>
                      </a:endParaRPr>
                    </a:p>
                  </a:txBody>
                  <a:tcPr marL="99743" marR="99743"/>
                </a:tc>
                <a:tc>
                  <a:txBody>
                    <a:bodyPr/>
                    <a:lstStyle/>
                    <a:p>
                      <a:endParaRPr lang="zh-CN" altLang="en-US" sz="2200" b="1" dirty="0">
                        <a:latin typeface="Times New Roman" panose="02020603050405020304" pitchFamily="18" charset="0"/>
                        <a:cs typeface="Times New Roman" panose="02020603050405020304" pitchFamily="18" charset="0"/>
                      </a:endParaRPr>
                    </a:p>
                  </a:txBody>
                  <a:tcPr marL="99743" marR="99743"/>
                </a:tc>
                <a:tc>
                  <a:txBody>
                    <a:bodyPr/>
                    <a:lstStyle/>
                    <a:p>
                      <a:endParaRPr lang="zh-CN" altLang="en-US" sz="2200" b="1" dirty="0">
                        <a:latin typeface="Times New Roman" panose="02020603050405020304" pitchFamily="18" charset="0"/>
                        <a:cs typeface="Times New Roman" panose="02020603050405020304" pitchFamily="18" charset="0"/>
                      </a:endParaRPr>
                    </a:p>
                  </a:txBody>
                  <a:tcPr marL="99743" marR="99743"/>
                </a:tc>
                <a:tc>
                  <a:txBody>
                    <a:bodyPr/>
                    <a:lstStyle/>
                    <a:p>
                      <a:endParaRPr lang="zh-CN" altLang="en-US" sz="2200" b="1" dirty="0">
                        <a:latin typeface="Times New Roman" panose="02020603050405020304" pitchFamily="18" charset="0"/>
                        <a:cs typeface="Times New Roman" panose="02020603050405020304" pitchFamily="18" charset="0"/>
                      </a:endParaRPr>
                    </a:p>
                  </a:txBody>
                  <a:tcPr marL="99743" marR="99743"/>
                </a:tc>
                <a:tc>
                  <a:txBody>
                    <a:bodyPr/>
                    <a:lstStyle/>
                    <a:p>
                      <a:endParaRPr lang="zh-CN" altLang="en-US" sz="2200" b="1" dirty="0">
                        <a:latin typeface="Times New Roman" panose="02020603050405020304" pitchFamily="18" charset="0"/>
                        <a:cs typeface="Times New Roman" panose="02020603050405020304" pitchFamily="18" charset="0"/>
                      </a:endParaRPr>
                    </a:p>
                  </a:txBody>
                  <a:tcPr marL="99743" marR="99743"/>
                </a:tc>
                <a:tc>
                  <a:txBody>
                    <a:bodyPr/>
                    <a:lstStyle/>
                    <a:p>
                      <a:r>
                        <a:rPr lang="en-US" altLang="zh-CN" sz="2200" b="1" dirty="0" smtClean="0">
                          <a:latin typeface="Times New Roman" panose="02020603050405020304" pitchFamily="18" charset="0"/>
                          <a:cs typeface="Times New Roman" panose="02020603050405020304" pitchFamily="18" charset="0"/>
                        </a:rPr>
                        <a:t>1</a:t>
                      </a:r>
                      <a:endParaRPr lang="zh-CN" altLang="en-US" sz="2200" b="1" dirty="0">
                        <a:latin typeface="Times New Roman" panose="02020603050405020304" pitchFamily="18" charset="0"/>
                        <a:cs typeface="Times New Roman" panose="02020603050405020304" pitchFamily="18" charset="0"/>
                      </a:endParaRPr>
                    </a:p>
                  </a:txBody>
                  <a:tcPr marL="99743" marR="99743"/>
                </a:tc>
                <a:tc>
                  <a:txBody>
                    <a:bodyPr/>
                    <a:lstStyle/>
                    <a:p>
                      <a:endParaRPr lang="zh-CN" altLang="en-US" sz="2200" b="1" dirty="0">
                        <a:latin typeface="Times New Roman" panose="02020603050405020304" pitchFamily="18" charset="0"/>
                        <a:cs typeface="Times New Roman" panose="02020603050405020304" pitchFamily="18" charset="0"/>
                      </a:endParaRPr>
                    </a:p>
                  </a:txBody>
                  <a:tcPr marL="99743" marR="99743"/>
                </a:tc>
              </a:tr>
              <a:tr h="41645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200" b="1" dirty="0" smtClean="0">
                          <a:latin typeface="Times New Roman" panose="02020603050405020304" pitchFamily="18" charset="0"/>
                          <a:cs typeface="Times New Roman" panose="02020603050405020304" pitchFamily="18" charset="0"/>
                        </a:rPr>
                        <a:t>Path2</a:t>
                      </a:r>
                      <a:endParaRPr lang="zh-CN" altLang="en-US" sz="2200" b="1" dirty="0">
                        <a:latin typeface="Times New Roman" panose="02020603050405020304" pitchFamily="18" charset="0"/>
                        <a:cs typeface="Times New Roman" panose="02020603050405020304" pitchFamily="18" charset="0"/>
                      </a:endParaRPr>
                    </a:p>
                  </a:txBody>
                  <a:tcPr marL="99743" marR="99743"/>
                </a:tc>
                <a:tc>
                  <a:txBody>
                    <a:bodyPr/>
                    <a:lstStyle/>
                    <a:p>
                      <a:endParaRPr lang="zh-CN" altLang="en-US" sz="2200" b="1" dirty="0">
                        <a:latin typeface="Times New Roman" panose="02020603050405020304" pitchFamily="18" charset="0"/>
                        <a:cs typeface="Times New Roman" panose="02020603050405020304" pitchFamily="18" charset="0"/>
                      </a:endParaRPr>
                    </a:p>
                  </a:txBody>
                  <a:tcPr marL="99743" marR="99743"/>
                </a:tc>
                <a:tc>
                  <a:txBody>
                    <a:bodyPr/>
                    <a:lstStyle/>
                    <a:p>
                      <a:r>
                        <a:rPr lang="en-US" altLang="zh-CN" sz="2200" b="1" dirty="0" smtClean="0">
                          <a:latin typeface="Times New Roman" panose="02020603050405020304" pitchFamily="18" charset="0"/>
                          <a:cs typeface="Times New Roman" panose="02020603050405020304" pitchFamily="18" charset="0"/>
                        </a:rPr>
                        <a:t>1</a:t>
                      </a:r>
                      <a:endParaRPr lang="zh-CN" altLang="en-US" sz="2200" b="1" dirty="0">
                        <a:latin typeface="Times New Roman" panose="02020603050405020304" pitchFamily="18" charset="0"/>
                        <a:cs typeface="Times New Roman" panose="02020603050405020304" pitchFamily="18" charset="0"/>
                      </a:endParaRPr>
                    </a:p>
                  </a:txBody>
                  <a:tcPr marL="99743" marR="99743"/>
                </a:tc>
                <a:tc>
                  <a:txBody>
                    <a:bodyPr/>
                    <a:lstStyle/>
                    <a:p>
                      <a:endParaRPr lang="zh-CN" altLang="en-US" sz="2200" b="1" dirty="0">
                        <a:latin typeface="Times New Roman" panose="02020603050405020304" pitchFamily="18" charset="0"/>
                        <a:cs typeface="Times New Roman" panose="02020603050405020304" pitchFamily="18" charset="0"/>
                      </a:endParaRPr>
                    </a:p>
                  </a:txBody>
                  <a:tcPr marL="99743" marR="99743"/>
                </a:tc>
                <a:tc>
                  <a:txBody>
                    <a:bodyPr/>
                    <a:lstStyle/>
                    <a:p>
                      <a:endParaRPr lang="zh-CN" altLang="en-US" sz="2200" b="1" dirty="0">
                        <a:latin typeface="Times New Roman" panose="02020603050405020304" pitchFamily="18" charset="0"/>
                        <a:cs typeface="Times New Roman" panose="02020603050405020304" pitchFamily="18" charset="0"/>
                      </a:endParaRPr>
                    </a:p>
                  </a:txBody>
                  <a:tcPr marL="99743" marR="99743"/>
                </a:tc>
                <a:tc>
                  <a:txBody>
                    <a:bodyPr/>
                    <a:lstStyle/>
                    <a:p>
                      <a:endParaRPr lang="zh-CN" altLang="en-US" sz="2200" b="1" dirty="0">
                        <a:latin typeface="Times New Roman" panose="02020603050405020304" pitchFamily="18" charset="0"/>
                        <a:cs typeface="Times New Roman" panose="02020603050405020304" pitchFamily="18" charset="0"/>
                      </a:endParaRPr>
                    </a:p>
                  </a:txBody>
                  <a:tcPr marL="99743" marR="99743"/>
                </a:tc>
                <a:tc>
                  <a:txBody>
                    <a:bodyPr/>
                    <a:lstStyle/>
                    <a:p>
                      <a:r>
                        <a:rPr lang="en-US" altLang="zh-CN" sz="2200" b="1" dirty="0" smtClean="0">
                          <a:solidFill>
                            <a:srgbClr val="FF0000"/>
                          </a:solidFill>
                          <a:latin typeface="Times New Roman" panose="02020603050405020304" pitchFamily="18" charset="0"/>
                          <a:cs typeface="Times New Roman" panose="02020603050405020304" pitchFamily="18" charset="0"/>
                        </a:rPr>
                        <a:t>1</a:t>
                      </a:r>
                      <a:endParaRPr lang="zh-CN" altLang="en-US" sz="2200" b="1" dirty="0">
                        <a:solidFill>
                          <a:srgbClr val="FF0000"/>
                        </a:solidFill>
                        <a:latin typeface="Times New Roman" panose="02020603050405020304" pitchFamily="18" charset="0"/>
                        <a:cs typeface="Times New Roman" panose="02020603050405020304" pitchFamily="18" charset="0"/>
                      </a:endParaRPr>
                    </a:p>
                  </a:txBody>
                  <a:tcPr marL="99743" marR="99743"/>
                </a:tc>
                <a:tc>
                  <a:txBody>
                    <a:bodyPr/>
                    <a:lstStyle/>
                    <a:p>
                      <a:endParaRPr lang="zh-CN" altLang="en-US" sz="2200" b="1" dirty="0">
                        <a:latin typeface="Times New Roman" panose="02020603050405020304" pitchFamily="18" charset="0"/>
                        <a:cs typeface="Times New Roman" panose="02020603050405020304" pitchFamily="18" charset="0"/>
                      </a:endParaRPr>
                    </a:p>
                  </a:txBody>
                  <a:tcPr marL="99743" marR="99743"/>
                </a:tc>
                <a:tc>
                  <a:txBody>
                    <a:bodyPr/>
                    <a:lstStyle/>
                    <a:p>
                      <a:r>
                        <a:rPr lang="en-US" altLang="zh-CN" sz="2200" b="1" dirty="0" smtClean="0">
                          <a:latin typeface="Times New Roman" panose="02020603050405020304" pitchFamily="18" charset="0"/>
                          <a:cs typeface="Times New Roman" panose="02020603050405020304" pitchFamily="18" charset="0"/>
                        </a:rPr>
                        <a:t>1</a:t>
                      </a:r>
                      <a:endParaRPr lang="zh-CN" altLang="en-US" sz="2200" b="1" dirty="0">
                        <a:latin typeface="Times New Roman" panose="02020603050405020304" pitchFamily="18" charset="0"/>
                        <a:cs typeface="Times New Roman" panose="02020603050405020304" pitchFamily="18" charset="0"/>
                      </a:endParaRPr>
                    </a:p>
                  </a:txBody>
                  <a:tcPr marL="99743" marR="99743"/>
                </a:tc>
                <a:tc>
                  <a:txBody>
                    <a:bodyPr/>
                    <a:lstStyle/>
                    <a:p>
                      <a:endParaRPr lang="zh-CN" altLang="en-US" sz="2200" b="1" dirty="0">
                        <a:latin typeface="Times New Roman" panose="02020603050405020304" pitchFamily="18" charset="0"/>
                        <a:cs typeface="Times New Roman" panose="02020603050405020304" pitchFamily="18" charset="0"/>
                      </a:endParaRPr>
                    </a:p>
                  </a:txBody>
                  <a:tcPr marL="99743" marR="99743"/>
                </a:tc>
                <a:tc>
                  <a:txBody>
                    <a:bodyPr/>
                    <a:lstStyle/>
                    <a:p>
                      <a:r>
                        <a:rPr lang="en-US" altLang="zh-CN" sz="2200" b="1" dirty="0" smtClean="0">
                          <a:latin typeface="Times New Roman" panose="02020603050405020304" pitchFamily="18" charset="0"/>
                          <a:cs typeface="Times New Roman" panose="02020603050405020304" pitchFamily="18" charset="0"/>
                        </a:rPr>
                        <a:t>1</a:t>
                      </a:r>
                      <a:endParaRPr lang="zh-CN" altLang="en-US" sz="2200" b="1" dirty="0">
                        <a:latin typeface="Times New Roman" panose="02020603050405020304" pitchFamily="18" charset="0"/>
                        <a:cs typeface="Times New Roman" panose="02020603050405020304" pitchFamily="18" charset="0"/>
                      </a:endParaRPr>
                    </a:p>
                  </a:txBody>
                  <a:tcPr marL="99743" marR="99743"/>
                </a:tc>
              </a:tr>
              <a:tr h="416459">
                <a:tc>
                  <a:txBody>
                    <a:bodyPr/>
                    <a:lstStyle/>
                    <a:p>
                      <a:r>
                        <a:rPr lang="en-US" altLang="zh-CN" sz="2200" b="1" dirty="0" smtClean="0">
                          <a:latin typeface="Times New Roman" panose="02020603050405020304" pitchFamily="18" charset="0"/>
                          <a:cs typeface="Times New Roman" panose="02020603050405020304" pitchFamily="18" charset="0"/>
                        </a:rPr>
                        <a:t>Path3</a:t>
                      </a:r>
                      <a:endParaRPr lang="zh-CN" altLang="en-US" sz="2200" b="1" dirty="0">
                        <a:latin typeface="Times New Roman" panose="02020603050405020304" pitchFamily="18" charset="0"/>
                        <a:cs typeface="Times New Roman" panose="02020603050405020304" pitchFamily="18" charset="0"/>
                      </a:endParaRPr>
                    </a:p>
                  </a:txBody>
                  <a:tcPr marL="99743" marR="99743"/>
                </a:tc>
                <a:tc>
                  <a:txBody>
                    <a:bodyPr/>
                    <a:lstStyle/>
                    <a:p>
                      <a:r>
                        <a:rPr lang="en-US" altLang="zh-CN" sz="2200" b="1" dirty="0" smtClean="0">
                          <a:latin typeface="Times New Roman" panose="02020603050405020304" pitchFamily="18" charset="0"/>
                          <a:cs typeface="Times New Roman" panose="02020603050405020304" pitchFamily="18" charset="0"/>
                        </a:rPr>
                        <a:t>1</a:t>
                      </a:r>
                      <a:endParaRPr lang="zh-CN" altLang="en-US" sz="2200" b="1" dirty="0">
                        <a:latin typeface="Times New Roman" panose="02020603050405020304" pitchFamily="18" charset="0"/>
                        <a:cs typeface="Times New Roman" panose="02020603050405020304" pitchFamily="18" charset="0"/>
                      </a:endParaRPr>
                    </a:p>
                  </a:txBody>
                  <a:tcPr marL="99743" marR="99743"/>
                </a:tc>
                <a:tc>
                  <a:txBody>
                    <a:bodyPr/>
                    <a:lstStyle/>
                    <a:p>
                      <a:endParaRPr lang="zh-CN" altLang="en-US" sz="2200" b="1" dirty="0">
                        <a:latin typeface="Times New Roman" panose="02020603050405020304" pitchFamily="18" charset="0"/>
                        <a:cs typeface="Times New Roman" panose="02020603050405020304" pitchFamily="18" charset="0"/>
                      </a:endParaRPr>
                    </a:p>
                  </a:txBody>
                  <a:tcPr marL="99743" marR="99743"/>
                </a:tc>
                <a:tc>
                  <a:txBody>
                    <a:bodyPr/>
                    <a:lstStyle/>
                    <a:p>
                      <a:endParaRPr lang="zh-CN" altLang="en-US" sz="2200" b="1" dirty="0">
                        <a:latin typeface="Times New Roman" panose="02020603050405020304" pitchFamily="18" charset="0"/>
                        <a:cs typeface="Times New Roman" panose="02020603050405020304" pitchFamily="18" charset="0"/>
                      </a:endParaRPr>
                    </a:p>
                  </a:txBody>
                  <a:tcPr marL="99743" marR="99743"/>
                </a:tc>
                <a:tc>
                  <a:txBody>
                    <a:bodyPr/>
                    <a:lstStyle/>
                    <a:p>
                      <a:endParaRPr lang="zh-CN" altLang="en-US" sz="2200" b="1" dirty="0">
                        <a:latin typeface="Times New Roman" panose="02020603050405020304" pitchFamily="18" charset="0"/>
                        <a:cs typeface="Times New Roman" panose="02020603050405020304" pitchFamily="18" charset="0"/>
                      </a:endParaRPr>
                    </a:p>
                  </a:txBody>
                  <a:tcPr marL="99743" marR="99743"/>
                </a:tc>
                <a:tc>
                  <a:txBody>
                    <a:bodyPr/>
                    <a:lstStyle/>
                    <a:p>
                      <a:r>
                        <a:rPr lang="en-US" altLang="zh-CN" sz="2200" b="1" dirty="0" smtClean="0">
                          <a:solidFill>
                            <a:srgbClr val="FF0000"/>
                          </a:solidFill>
                          <a:latin typeface="Times New Roman" panose="02020603050405020304" pitchFamily="18" charset="0"/>
                          <a:cs typeface="Times New Roman" panose="02020603050405020304" pitchFamily="18" charset="0"/>
                        </a:rPr>
                        <a:t>1</a:t>
                      </a:r>
                      <a:endParaRPr lang="zh-CN" altLang="en-US" sz="2200" b="1" dirty="0">
                        <a:solidFill>
                          <a:srgbClr val="FF0000"/>
                        </a:solidFill>
                        <a:latin typeface="Times New Roman" panose="02020603050405020304" pitchFamily="18" charset="0"/>
                        <a:cs typeface="Times New Roman" panose="02020603050405020304" pitchFamily="18" charset="0"/>
                      </a:endParaRPr>
                    </a:p>
                  </a:txBody>
                  <a:tcPr marL="99743" marR="99743"/>
                </a:tc>
                <a:tc>
                  <a:txBody>
                    <a:bodyPr/>
                    <a:lstStyle/>
                    <a:p>
                      <a:endParaRPr lang="zh-CN" altLang="en-US" sz="2200" b="1" dirty="0">
                        <a:latin typeface="Times New Roman" panose="02020603050405020304" pitchFamily="18" charset="0"/>
                        <a:cs typeface="Times New Roman" panose="02020603050405020304" pitchFamily="18" charset="0"/>
                      </a:endParaRPr>
                    </a:p>
                  </a:txBody>
                  <a:tcPr marL="99743" marR="99743"/>
                </a:tc>
                <a:tc>
                  <a:txBody>
                    <a:bodyPr/>
                    <a:lstStyle/>
                    <a:p>
                      <a:endParaRPr lang="zh-CN" altLang="en-US" sz="2200" b="1" dirty="0">
                        <a:latin typeface="Times New Roman" panose="02020603050405020304" pitchFamily="18" charset="0"/>
                        <a:cs typeface="Times New Roman" panose="02020603050405020304" pitchFamily="18" charset="0"/>
                      </a:endParaRPr>
                    </a:p>
                  </a:txBody>
                  <a:tcPr marL="99743" marR="99743"/>
                </a:tc>
                <a:tc>
                  <a:txBody>
                    <a:bodyPr/>
                    <a:lstStyle/>
                    <a:p>
                      <a:r>
                        <a:rPr lang="en-US" altLang="zh-CN" sz="2200" b="1" dirty="0" smtClean="0">
                          <a:latin typeface="Times New Roman" panose="02020603050405020304" pitchFamily="18" charset="0"/>
                          <a:cs typeface="Times New Roman" panose="02020603050405020304" pitchFamily="18" charset="0"/>
                        </a:rPr>
                        <a:t>1</a:t>
                      </a:r>
                      <a:endParaRPr lang="zh-CN" altLang="en-US" sz="2200" b="1" dirty="0">
                        <a:latin typeface="Times New Roman" panose="02020603050405020304" pitchFamily="18" charset="0"/>
                        <a:cs typeface="Times New Roman" panose="02020603050405020304" pitchFamily="18" charset="0"/>
                      </a:endParaRPr>
                    </a:p>
                  </a:txBody>
                  <a:tcPr marL="99743" marR="99743"/>
                </a:tc>
                <a:tc>
                  <a:txBody>
                    <a:bodyPr/>
                    <a:lstStyle/>
                    <a:p>
                      <a:endParaRPr lang="zh-CN" altLang="en-US" sz="2200" b="1" dirty="0">
                        <a:latin typeface="Times New Roman" panose="02020603050405020304" pitchFamily="18" charset="0"/>
                        <a:cs typeface="Times New Roman" panose="02020603050405020304" pitchFamily="18" charset="0"/>
                      </a:endParaRPr>
                    </a:p>
                  </a:txBody>
                  <a:tcPr marL="99743" marR="99743"/>
                </a:tc>
                <a:tc>
                  <a:txBody>
                    <a:bodyPr/>
                    <a:lstStyle/>
                    <a:p>
                      <a:r>
                        <a:rPr lang="en-US" altLang="zh-CN" sz="2200" b="1" dirty="0" smtClean="0">
                          <a:latin typeface="Times New Roman" panose="02020603050405020304" pitchFamily="18" charset="0"/>
                          <a:cs typeface="Times New Roman" panose="02020603050405020304" pitchFamily="18" charset="0"/>
                        </a:rPr>
                        <a:t>1</a:t>
                      </a:r>
                      <a:endParaRPr lang="zh-CN" altLang="en-US" sz="2200" b="1" dirty="0">
                        <a:latin typeface="Times New Roman" panose="02020603050405020304" pitchFamily="18" charset="0"/>
                        <a:cs typeface="Times New Roman" panose="02020603050405020304" pitchFamily="18" charset="0"/>
                      </a:endParaRPr>
                    </a:p>
                  </a:txBody>
                  <a:tcPr marL="99743" marR="99743"/>
                </a:tc>
              </a:tr>
              <a:tr h="41645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200" b="1" dirty="0" smtClean="0">
                          <a:latin typeface="Times New Roman" panose="02020603050405020304" pitchFamily="18" charset="0"/>
                          <a:cs typeface="Times New Roman" panose="02020603050405020304" pitchFamily="18" charset="0"/>
                        </a:rPr>
                        <a:t>Path4</a:t>
                      </a:r>
                      <a:endParaRPr lang="zh-CN" altLang="en-US" sz="2200" b="1" dirty="0">
                        <a:latin typeface="Times New Roman" panose="02020603050405020304" pitchFamily="18" charset="0"/>
                        <a:cs typeface="Times New Roman" panose="02020603050405020304" pitchFamily="18" charset="0"/>
                      </a:endParaRPr>
                    </a:p>
                  </a:txBody>
                  <a:tcPr marL="99743" marR="99743"/>
                </a:tc>
                <a:tc>
                  <a:txBody>
                    <a:bodyPr/>
                    <a:lstStyle/>
                    <a:p>
                      <a:r>
                        <a:rPr lang="en-US" altLang="zh-CN" sz="2200" b="1" dirty="0" smtClean="0">
                          <a:latin typeface="Times New Roman" panose="02020603050405020304" pitchFamily="18" charset="0"/>
                          <a:cs typeface="Times New Roman" panose="02020603050405020304" pitchFamily="18" charset="0"/>
                        </a:rPr>
                        <a:t>1</a:t>
                      </a:r>
                      <a:endParaRPr lang="zh-CN" altLang="en-US" sz="2200" b="1" dirty="0">
                        <a:latin typeface="Times New Roman" panose="02020603050405020304" pitchFamily="18" charset="0"/>
                        <a:cs typeface="Times New Roman" panose="02020603050405020304" pitchFamily="18" charset="0"/>
                      </a:endParaRPr>
                    </a:p>
                  </a:txBody>
                  <a:tcPr marL="99743" marR="99743"/>
                </a:tc>
                <a:tc>
                  <a:txBody>
                    <a:bodyPr/>
                    <a:lstStyle/>
                    <a:p>
                      <a:endParaRPr lang="zh-CN" altLang="en-US" sz="2200" b="1">
                        <a:latin typeface="Times New Roman" panose="02020603050405020304" pitchFamily="18" charset="0"/>
                        <a:cs typeface="Times New Roman" panose="02020603050405020304" pitchFamily="18" charset="0"/>
                      </a:endParaRPr>
                    </a:p>
                  </a:txBody>
                  <a:tcPr marL="99743" marR="99743"/>
                </a:tc>
                <a:tc>
                  <a:txBody>
                    <a:bodyPr/>
                    <a:lstStyle/>
                    <a:p>
                      <a:r>
                        <a:rPr lang="en-US" altLang="zh-CN" sz="2200" b="1" dirty="0" smtClean="0">
                          <a:solidFill>
                            <a:srgbClr val="FF0000"/>
                          </a:solidFill>
                          <a:latin typeface="Times New Roman" panose="02020603050405020304" pitchFamily="18" charset="0"/>
                          <a:cs typeface="Times New Roman" panose="02020603050405020304" pitchFamily="18" charset="0"/>
                        </a:rPr>
                        <a:t>1</a:t>
                      </a:r>
                      <a:endParaRPr lang="zh-CN" altLang="en-US" sz="2200" b="1" dirty="0">
                        <a:solidFill>
                          <a:srgbClr val="FF0000"/>
                        </a:solidFill>
                        <a:latin typeface="Times New Roman" panose="02020603050405020304" pitchFamily="18" charset="0"/>
                        <a:cs typeface="Times New Roman" panose="02020603050405020304" pitchFamily="18" charset="0"/>
                      </a:endParaRPr>
                    </a:p>
                  </a:txBody>
                  <a:tcPr marL="99743" marR="99743"/>
                </a:tc>
                <a:tc>
                  <a:txBody>
                    <a:bodyPr/>
                    <a:lstStyle/>
                    <a:p>
                      <a:r>
                        <a:rPr lang="en-US" altLang="zh-CN" sz="2200" b="1" dirty="0" smtClean="0">
                          <a:latin typeface="Times New Roman" panose="02020603050405020304" pitchFamily="18" charset="0"/>
                          <a:cs typeface="Times New Roman" panose="02020603050405020304" pitchFamily="18" charset="0"/>
                        </a:rPr>
                        <a:t>1</a:t>
                      </a:r>
                      <a:endParaRPr lang="zh-CN" altLang="en-US" sz="2200" b="1" dirty="0">
                        <a:latin typeface="Times New Roman" panose="02020603050405020304" pitchFamily="18" charset="0"/>
                        <a:cs typeface="Times New Roman" panose="02020603050405020304" pitchFamily="18" charset="0"/>
                      </a:endParaRPr>
                    </a:p>
                  </a:txBody>
                  <a:tcPr marL="99743" marR="99743"/>
                </a:tc>
                <a:tc>
                  <a:txBody>
                    <a:bodyPr/>
                    <a:lstStyle/>
                    <a:p>
                      <a:endParaRPr lang="zh-CN" altLang="en-US" sz="2200" b="1" dirty="0">
                        <a:latin typeface="Times New Roman" panose="02020603050405020304" pitchFamily="18" charset="0"/>
                        <a:cs typeface="Times New Roman" panose="02020603050405020304" pitchFamily="18" charset="0"/>
                      </a:endParaRPr>
                    </a:p>
                  </a:txBody>
                  <a:tcPr marL="99743" marR="99743"/>
                </a:tc>
                <a:tc>
                  <a:txBody>
                    <a:bodyPr/>
                    <a:lstStyle/>
                    <a:p>
                      <a:endParaRPr lang="zh-CN" altLang="en-US" sz="2200" b="1" dirty="0">
                        <a:latin typeface="Times New Roman" panose="02020603050405020304" pitchFamily="18" charset="0"/>
                        <a:cs typeface="Times New Roman" panose="02020603050405020304" pitchFamily="18" charset="0"/>
                      </a:endParaRPr>
                    </a:p>
                  </a:txBody>
                  <a:tcPr marL="99743" marR="99743"/>
                </a:tc>
                <a:tc>
                  <a:txBody>
                    <a:bodyPr/>
                    <a:lstStyle/>
                    <a:p>
                      <a:endParaRPr lang="zh-CN" altLang="en-US" sz="2200" b="1">
                        <a:latin typeface="Times New Roman" panose="02020603050405020304" pitchFamily="18" charset="0"/>
                        <a:cs typeface="Times New Roman" panose="02020603050405020304" pitchFamily="18" charset="0"/>
                      </a:endParaRPr>
                    </a:p>
                  </a:txBody>
                  <a:tcPr marL="99743" marR="99743"/>
                </a:tc>
                <a:tc>
                  <a:txBody>
                    <a:bodyPr/>
                    <a:lstStyle/>
                    <a:p>
                      <a:endParaRPr lang="zh-CN" altLang="en-US" sz="2200" b="1" dirty="0">
                        <a:latin typeface="Times New Roman" panose="02020603050405020304" pitchFamily="18" charset="0"/>
                        <a:cs typeface="Times New Roman" panose="02020603050405020304" pitchFamily="18" charset="0"/>
                      </a:endParaRPr>
                    </a:p>
                  </a:txBody>
                  <a:tcPr marL="99743" marR="99743"/>
                </a:tc>
                <a:tc>
                  <a:txBody>
                    <a:bodyPr/>
                    <a:lstStyle/>
                    <a:p>
                      <a:r>
                        <a:rPr lang="en-US" altLang="zh-CN" sz="2200" b="1" dirty="0" smtClean="0">
                          <a:latin typeface="Times New Roman" panose="02020603050405020304" pitchFamily="18" charset="0"/>
                          <a:cs typeface="Times New Roman" panose="02020603050405020304" pitchFamily="18" charset="0"/>
                        </a:rPr>
                        <a:t>1</a:t>
                      </a:r>
                      <a:endParaRPr lang="zh-CN" altLang="en-US" sz="2200" b="1" dirty="0">
                        <a:latin typeface="Times New Roman" panose="02020603050405020304" pitchFamily="18" charset="0"/>
                        <a:cs typeface="Times New Roman" panose="02020603050405020304" pitchFamily="18" charset="0"/>
                      </a:endParaRPr>
                    </a:p>
                  </a:txBody>
                  <a:tcPr marL="99743" marR="99743"/>
                </a:tc>
                <a:tc>
                  <a:txBody>
                    <a:bodyPr/>
                    <a:lstStyle/>
                    <a:p>
                      <a:endParaRPr lang="zh-CN" altLang="en-US" sz="2200" b="1" dirty="0">
                        <a:latin typeface="Times New Roman" panose="02020603050405020304" pitchFamily="18" charset="0"/>
                        <a:cs typeface="Times New Roman" panose="02020603050405020304" pitchFamily="18" charset="0"/>
                      </a:endParaRPr>
                    </a:p>
                  </a:txBody>
                  <a:tcPr marL="99743" marR="99743"/>
                </a:tc>
              </a:tr>
              <a:tr h="41645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200" b="1" dirty="0" smtClean="0">
                          <a:latin typeface="Times New Roman" panose="02020603050405020304" pitchFamily="18" charset="0"/>
                          <a:cs typeface="Times New Roman" panose="02020603050405020304" pitchFamily="18" charset="0"/>
                        </a:rPr>
                        <a:t>Path5</a:t>
                      </a:r>
                      <a:endParaRPr lang="zh-CN" altLang="en-US" sz="2200" b="1" dirty="0" smtClean="0">
                        <a:latin typeface="Times New Roman" panose="02020603050405020304" pitchFamily="18" charset="0"/>
                        <a:cs typeface="Times New Roman" panose="02020603050405020304" pitchFamily="18" charset="0"/>
                      </a:endParaRPr>
                    </a:p>
                  </a:txBody>
                  <a:tcPr marL="99743" marR="99743"/>
                </a:tc>
                <a:tc>
                  <a:txBody>
                    <a:bodyPr/>
                    <a:lstStyle/>
                    <a:p>
                      <a:endParaRPr lang="zh-CN" altLang="en-US" sz="2200" b="1" dirty="0">
                        <a:latin typeface="Times New Roman" panose="02020603050405020304" pitchFamily="18" charset="0"/>
                        <a:cs typeface="Times New Roman" panose="02020603050405020304" pitchFamily="18" charset="0"/>
                      </a:endParaRPr>
                    </a:p>
                  </a:txBody>
                  <a:tcPr marL="99743" marR="99743"/>
                </a:tc>
                <a:tc>
                  <a:txBody>
                    <a:bodyPr/>
                    <a:lstStyle/>
                    <a:p>
                      <a:r>
                        <a:rPr lang="en-US" altLang="zh-CN" sz="2200" b="1" dirty="0" smtClean="0">
                          <a:latin typeface="Times New Roman" panose="02020603050405020304" pitchFamily="18" charset="0"/>
                          <a:cs typeface="Times New Roman" panose="02020603050405020304" pitchFamily="18" charset="0"/>
                        </a:rPr>
                        <a:t>1</a:t>
                      </a:r>
                      <a:endParaRPr lang="zh-CN" altLang="en-US" sz="2200" b="1" dirty="0">
                        <a:latin typeface="Times New Roman" panose="02020603050405020304" pitchFamily="18" charset="0"/>
                        <a:cs typeface="Times New Roman" panose="02020603050405020304" pitchFamily="18" charset="0"/>
                      </a:endParaRPr>
                    </a:p>
                  </a:txBody>
                  <a:tcPr marL="99743" marR="99743"/>
                </a:tc>
                <a:tc>
                  <a:txBody>
                    <a:bodyPr/>
                    <a:lstStyle/>
                    <a:p>
                      <a:endParaRPr lang="zh-CN" altLang="en-US" sz="2200" b="1" dirty="0">
                        <a:latin typeface="Times New Roman" panose="02020603050405020304" pitchFamily="18" charset="0"/>
                        <a:cs typeface="Times New Roman" panose="02020603050405020304" pitchFamily="18" charset="0"/>
                      </a:endParaRPr>
                    </a:p>
                  </a:txBody>
                  <a:tcPr marL="99743" marR="99743"/>
                </a:tc>
                <a:tc>
                  <a:txBody>
                    <a:bodyPr/>
                    <a:lstStyle/>
                    <a:p>
                      <a:endParaRPr lang="zh-CN" altLang="en-US" sz="2200" b="1" dirty="0">
                        <a:latin typeface="Times New Roman" panose="02020603050405020304" pitchFamily="18" charset="0"/>
                        <a:cs typeface="Times New Roman" panose="02020603050405020304" pitchFamily="18" charset="0"/>
                      </a:endParaRPr>
                    </a:p>
                  </a:txBody>
                  <a:tcPr marL="99743" marR="99743"/>
                </a:tc>
                <a:tc>
                  <a:txBody>
                    <a:bodyPr/>
                    <a:lstStyle/>
                    <a:p>
                      <a:endParaRPr lang="zh-CN" altLang="en-US" sz="2200" b="1" dirty="0">
                        <a:latin typeface="Times New Roman" panose="02020603050405020304" pitchFamily="18" charset="0"/>
                        <a:cs typeface="Times New Roman" panose="02020603050405020304" pitchFamily="18" charset="0"/>
                      </a:endParaRPr>
                    </a:p>
                  </a:txBody>
                  <a:tcPr marL="99743" marR="99743"/>
                </a:tc>
                <a:tc>
                  <a:txBody>
                    <a:bodyPr/>
                    <a:lstStyle/>
                    <a:p>
                      <a:endParaRPr lang="zh-CN" altLang="en-US" sz="2200" b="1" dirty="0">
                        <a:latin typeface="Times New Roman" panose="02020603050405020304" pitchFamily="18" charset="0"/>
                        <a:cs typeface="Times New Roman" panose="02020603050405020304" pitchFamily="18" charset="0"/>
                      </a:endParaRPr>
                    </a:p>
                  </a:txBody>
                  <a:tcPr marL="99743" marR="99743"/>
                </a:tc>
                <a:tc>
                  <a:txBody>
                    <a:bodyPr/>
                    <a:lstStyle/>
                    <a:p>
                      <a:r>
                        <a:rPr lang="en-US" altLang="zh-CN" sz="2200" b="1" dirty="0" smtClean="0">
                          <a:solidFill>
                            <a:srgbClr val="FF0000"/>
                          </a:solidFill>
                          <a:latin typeface="Times New Roman" panose="02020603050405020304" pitchFamily="18" charset="0"/>
                          <a:cs typeface="Times New Roman" panose="02020603050405020304" pitchFamily="18" charset="0"/>
                        </a:rPr>
                        <a:t>1</a:t>
                      </a:r>
                      <a:endParaRPr lang="zh-CN" altLang="en-US" sz="2200" b="1" dirty="0">
                        <a:solidFill>
                          <a:srgbClr val="FF0000"/>
                        </a:solidFill>
                        <a:latin typeface="Times New Roman" panose="02020603050405020304" pitchFamily="18" charset="0"/>
                        <a:cs typeface="Times New Roman" panose="02020603050405020304" pitchFamily="18" charset="0"/>
                      </a:endParaRPr>
                    </a:p>
                  </a:txBody>
                  <a:tcPr marL="99743" marR="99743"/>
                </a:tc>
                <a:tc>
                  <a:txBody>
                    <a:bodyPr/>
                    <a:lstStyle/>
                    <a:p>
                      <a:endParaRPr lang="zh-CN" altLang="en-US" sz="2200" b="1" dirty="0">
                        <a:latin typeface="Times New Roman" panose="02020603050405020304" pitchFamily="18" charset="0"/>
                        <a:cs typeface="Times New Roman" panose="02020603050405020304" pitchFamily="18" charset="0"/>
                      </a:endParaRPr>
                    </a:p>
                  </a:txBody>
                  <a:tcPr marL="99743" marR="99743"/>
                </a:tc>
                <a:tc>
                  <a:txBody>
                    <a:bodyPr/>
                    <a:lstStyle/>
                    <a:p>
                      <a:endParaRPr lang="zh-CN" altLang="en-US" sz="2200" b="1" dirty="0">
                        <a:latin typeface="Times New Roman" panose="02020603050405020304" pitchFamily="18" charset="0"/>
                        <a:cs typeface="Times New Roman" panose="02020603050405020304" pitchFamily="18" charset="0"/>
                      </a:endParaRPr>
                    </a:p>
                  </a:txBody>
                  <a:tcPr marL="99743" marR="99743"/>
                </a:tc>
                <a:tc>
                  <a:txBody>
                    <a:bodyPr/>
                    <a:lstStyle/>
                    <a:p>
                      <a:r>
                        <a:rPr lang="en-US" altLang="zh-CN" sz="2200" b="1" dirty="0" smtClean="0">
                          <a:latin typeface="Times New Roman" panose="02020603050405020304" pitchFamily="18" charset="0"/>
                          <a:cs typeface="Times New Roman" panose="02020603050405020304" pitchFamily="18" charset="0"/>
                        </a:rPr>
                        <a:t>1</a:t>
                      </a:r>
                      <a:endParaRPr lang="zh-CN" altLang="en-US" sz="2200" b="1" dirty="0">
                        <a:latin typeface="Times New Roman" panose="02020603050405020304" pitchFamily="18" charset="0"/>
                        <a:cs typeface="Times New Roman" panose="02020603050405020304" pitchFamily="18" charset="0"/>
                      </a:endParaRPr>
                    </a:p>
                  </a:txBody>
                  <a:tcPr marL="99743" marR="99743"/>
                </a:tc>
              </a:tr>
              <a:tr h="416459">
                <a:tc>
                  <a:txBody>
                    <a:bodyPr/>
                    <a:lstStyle/>
                    <a:p>
                      <a:r>
                        <a:rPr lang="en-US" altLang="zh-CN" sz="2200" b="1" dirty="0" smtClean="0">
                          <a:latin typeface="Times New Roman" panose="02020603050405020304" pitchFamily="18" charset="0"/>
                          <a:cs typeface="Times New Roman" panose="02020603050405020304" pitchFamily="18" charset="0"/>
                        </a:rPr>
                        <a:t>path6</a:t>
                      </a:r>
                      <a:endParaRPr lang="zh-CN" altLang="en-US" sz="2200" b="1" dirty="0">
                        <a:latin typeface="Times New Roman" panose="02020603050405020304" pitchFamily="18" charset="0"/>
                        <a:cs typeface="Times New Roman" panose="02020603050405020304" pitchFamily="18" charset="0"/>
                      </a:endParaRPr>
                    </a:p>
                  </a:txBody>
                  <a:tcPr marL="99743" marR="99743"/>
                </a:tc>
                <a:tc>
                  <a:txBody>
                    <a:bodyPr/>
                    <a:lstStyle/>
                    <a:p>
                      <a:r>
                        <a:rPr lang="en-US" altLang="zh-CN" sz="2200" b="1" dirty="0" smtClean="0">
                          <a:latin typeface="Times New Roman" panose="02020603050405020304" pitchFamily="18" charset="0"/>
                          <a:cs typeface="Times New Roman" panose="02020603050405020304" pitchFamily="18" charset="0"/>
                        </a:rPr>
                        <a:t>1</a:t>
                      </a:r>
                      <a:endParaRPr lang="zh-CN" altLang="en-US" sz="2200" b="1" dirty="0">
                        <a:latin typeface="Times New Roman" panose="02020603050405020304" pitchFamily="18" charset="0"/>
                        <a:cs typeface="Times New Roman" panose="02020603050405020304" pitchFamily="18" charset="0"/>
                      </a:endParaRPr>
                    </a:p>
                  </a:txBody>
                  <a:tcPr marL="99743" marR="99743"/>
                </a:tc>
                <a:tc>
                  <a:txBody>
                    <a:bodyPr/>
                    <a:lstStyle/>
                    <a:p>
                      <a:endParaRPr lang="zh-CN" altLang="en-US" sz="2200" b="1" dirty="0">
                        <a:latin typeface="Times New Roman" panose="02020603050405020304" pitchFamily="18" charset="0"/>
                        <a:cs typeface="Times New Roman" panose="02020603050405020304" pitchFamily="18" charset="0"/>
                      </a:endParaRPr>
                    </a:p>
                  </a:txBody>
                  <a:tcPr marL="99743" marR="99743"/>
                </a:tc>
                <a:tc>
                  <a:txBody>
                    <a:bodyPr/>
                    <a:lstStyle/>
                    <a:p>
                      <a:r>
                        <a:rPr lang="en-US" altLang="zh-CN" sz="2200" b="1" dirty="0" smtClean="0">
                          <a:latin typeface="Times New Roman" panose="02020603050405020304" pitchFamily="18" charset="0"/>
                          <a:cs typeface="Times New Roman" panose="02020603050405020304" pitchFamily="18" charset="0"/>
                        </a:rPr>
                        <a:t>1</a:t>
                      </a:r>
                      <a:endParaRPr lang="zh-CN" altLang="en-US" sz="2200" b="1" dirty="0">
                        <a:latin typeface="Times New Roman" panose="02020603050405020304" pitchFamily="18" charset="0"/>
                        <a:cs typeface="Times New Roman" panose="02020603050405020304" pitchFamily="18" charset="0"/>
                      </a:endParaRPr>
                    </a:p>
                  </a:txBody>
                  <a:tcPr marL="99743" marR="99743"/>
                </a:tc>
                <a:tc>
                  <a:txBody>
                    <a:bodyPr/>
                    <a:lstStyle/>
                    <a:p>
                      <a:r>
                        <a:rPr lang="en-US" altLang="zh-CN" sz="2200" b="1" dirty="0" smtClean="0">
                          <a:latin typeface="Times New Roman" panose="02020603050405020304" pitchFamily="18" charset="0"/>
                          <a:cs typeface="Times New Roman" panose="02020603050405020304" pitchFamily="18" charset="0"/>
                        </a:rPr>
                        <a:t>1</a:t>
                      </a:r>
                      <a:endParaRPr lang="zh-CN" altLang="en-US" sz="2200" b="1" dirty="0">
                        <a:latin typeface="Times New Roman" panose="02020603050405020304" pitchFamily="18" charset="0"/>
                        <a:cs typeface="Times New Roman" panose="02020603050405020304" pitchFamily="18" charset="0"/>
                      </a:endParaRPr>
                    </a:p>
                  </a:txBody>
                  <a:tcPr marL="99743" marR="99743"/>
                </a:tc>
                <a:tc>
                  <a:txBody>
                    <a:bodyPr/>
                    <a:lstStyle/>
                    <a:p>
                      <a:r>
                        <a:rPr lang="en-US" altLang="zh-CN" sz="2200" b="1" dirty="0" smtClean="0">
                          <a:latin typeface="Times New Roman" panose="02020603050405020304" pitchFamily="18" charset="0"/>
                          <a:cs typeface="Times New Roman" panose="02020603050405020304" pitchFamily="18" charset="0"/>
                        </a:rPr>
                        <a:t>1</a:t>
                      </a:r>
                      <a:endParaRPr lang="zh-CN" altLang="en-US" sz="2200" b="1" dirty="0">
                        <a:latin typeface="Times New Roman" panose="02020603050405020304" pitchFamily="18" charset="0"/>
                        <a:cs typeface="Times New Roman" panose="02020603050405020304" pitchFamily="18" charset="0"/>
                      </a:endParaRPr>
                    </a:p>
                  </a:txBody>
                  <a:tcPr marL="99743" marR="99743"/>
                </a:tc>
                <a:tc>
                  <a:txBody>
                    <a:bodyPr/>
                    <a:lstStyle/>
                    <a:p>
                      <a:endParaRPr lang="zh-CN" altLang="en-US" sz="2200" b="1" dirty="0">
                        <a:latin typeface="Times New Roman" panose="02020603050405020304" pitchFamily="18" charset="0"/>
                        <a:cs typeface="Times New Roman" panose="02020603050405020304" pitchFamily="18" charset="0"/>
                      </a:endParaRPr>
                    </a:p>
                  </a:txBody>
                  <a:tcPr marL="99743" marR="99743"/>
                </a:tc>
                <a:tc>
                  <a:txBody>
                    <a:bodyPr/>
                    <a:lstStyle/>
                    <a:p>
                      <a:endParaRPr lang="zh-CN" altLang="en-US" sz="2200" b="1" dirty="0">
                        <a:latin typeface="Times New Roman" panose="02020603050405020304" pitchFamily="18" charset="0"/>
                        <a:cs typeface="Times New Roman" panose="02020603050405020304" pitchFamily="18" charset="0"/>
                      </a:endParaRPr>
                    </a:p>
                  </a:txBody>
                  <a:tcPr marL="99743" marR="99743"/>
                </a:tc>
                <a:tc>
                  <a:txBody>
                    <a:bodyPr/>
                    <a:lstStyle/>
                    <a:p>
                      <a:r>
                        <a:rPr lang="en-US" altLang="zh-CN" sz="2200" b="1" dirty="0" smtClean="0">
                          <a:latin typeface="Times New Roman" panose="02020603050405020304" pitchFamily="18" charset="0"/>
                          <a:cs typeface="Times New Roman" panose="02020603050405020304" pitchFamily="18" charset="0"/>
                        </a:rPr>
                        <a:t>1</a:t>
                      </a:r>
                      <a:endParaRPr lang="zh-CN" altLang="en-US" sz="2200" b="1" dirty="0">
                        <a:latin typeface="Times New Roman" panose="02020603050405020304" pitchFamily="18" charset="0"/>
                        <a:cs typeface="Times New Roman" panose="02020603050405020304" pitchFamily="18" charset="0"/>
                      </a:endParaRPr>
                    </a:p>
                  </a:txBody>
                  <a:tcPr marL="99743" marR="99743"/>
                </a:tc>
                <a:tc>
                  <a:txBody>
                    <a:bodyPr/>
                    <a:lstStyle/>
                    <a:p>
                      <a:endParaRPr lang="zh-CN" altLang="en-US" sz="2200" b="1" dirty="0">
                        <a:latin typeface="Times New Roman" panose="02020603050405020304" pitchFamily="18" charset="0"/>
                        <a:cs typeface="Times New Roman" panose="02020603050405020304" pitchFamily="18" charset="0"/>
                      </a:endParaRPr>
                    </a:p>
                  </a:txBody>
                  <a:tcPr marL="99743" marR="99743"/>
                </a:tc>
                <a:tc>
                  <a:txBody>
                    <a:bodyPr/>
                    <a:lstStyle/>
                    <a:p>
                      <a:r>
                        <a:rPr lang="en-US" altLang="zh-CN" sz="2200" b="1" dirty="0" smtClean="0">
                          <a:latin typeface="Times New Roman" panose="02020603050405020304" pitchFamily="18" charset="0"/>
                          <a:cs typeface="Times New Roman" panose="02020603050405020304" pitchFamily="18" charset="0"/>
                        </a:rPr>
                        <a:t>1</a:t>
                      </a:r>
                      <a:endParaRPr lang="zh-CN" altLang="en-US" sz="2200" b="1" dirty="0">
                        <a:latin typeface="Times New Roman" panose="02020603050405020304" pitchFamily="18" charset="0"/>
                        <a:cs typeface="Times New Roman" panose="02020603050405020304" pitchFamily="18" charset="0"/>
                      </a:endParaRPr>
                    </a:p>
                  </a:txBody>
                  <a:tcPr marL="99743" marR="99743"/>
                </a:tc>
              </a:tr>
            </a:tbl>
          </a:graphicData>
        </a:graphic>
      </p:graphicFrame>
      <p:sp>
        <p:nvSpPr>
          <p:cNvPr id="3" name="标题 2"/>
          <p:cNvSpPr>
            <a:spLocks noGrp="1"/>
          </p:cNvSpPr>
          <p:nvPr>
            <p:ph type="title" idx="4294967295"/>
          </p:nvPr>
        </p:nvSpPr>
        <p:spPr/>
        <p:txBody>
          <a:bodyPr/>
          <a:lstStyle/>
          <a:p>
            <a:r>
              <a:rPr lang="zh-CN" altLang="en-US" dirty="0"/>
              <a:t>基于独立路径测试分析</a:t>
            </a:r>
          </a:p>
        </p:txBody>
      </p:sp>
      <p:pic>
        <p:nvPicPr>
          <p:cNvPr id="5" name="图片 4"/>
          <p:cNvPicPr>
            <a:picLocks noChangeAspect="1"/>
          </p:cNvPicPr>
          <p:nvPr/>
        </p:nvPicPr>
        <p:blipFill>
          <a:blip r:embed="rId3">
            <a:clrChange>
              <a:clrFrom>
                <a:srgbClr val="EFEFEF"/>
              </a:clrFrom>
              <a:clrTo>
                <a:srgbClr val="EFEFEF">
                  <a:alpha val="0"/>
                </a:srgbClr>
              </a:clrTo>
            </a:clrChange>
          </a:blip>
          <a:stretch>
            <a:fillRect/>
          </a:stretch>
        </p:blipFill>
        <p:spPr>
          <a:xfrm>
            <a:off x="8500345" y="3306871"/>
            <a:ext cx="3519449" cy="3436777"/>
          </a:xfrm>
          <a:prstGeom prst="rect">
            <a:avLst/>
          </a:prstGeom>
        </p:spPr>
      </p:pic>
      <p:sp>
        <p:nvSpPr>
          <p:cNvPr id="6" name="内容占位符 1"/>
          <p:cNvSpPr txBox="1">
            <a:spLocks/>
          </p:cNvSpPr>
          <p:nvPr/>
        </p:nvSpPr>
        <p:spPr bwMode="auto">
          <a:xfrm>
            <a:off x="240384" y="4033379"/>
            <a:ext cx="7625961" cy="12400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2800" b="1" kern="1200" baseline="0">
                <a:solidFill>
                  <a:schemeClr val="tx1"/>
                </a:solidFill>
                <a:latin typeface="Times New Roman" panose="02020603050405020304" pitchFamily="18" charset="0"/>
                <a:ea typeface="楷体" panose="02010609060101010101" pitchFamily="49"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800" b="1" kern="1200" baseline="0">
                <a:solidFill>
                  <a:schemeClr val="tx1"/>
                </a:solidFill>
                <a:latin typeface="Times New Roman" panose="02020603050405020304" pitchFamily="18" charset="0"/>
                <a:ea typeface="楷体" panose="02010609060101010101" pitchFamily="49"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800" b="1" kern="1200" baseline="0">
                <a:solidFill>
                  <a:schemeClr val="tx1"/>
                </a:solidFill>
                <a:latin typeface="Times New Roman" panose="02020603050405020304" pitchFamily="18" charset="0"/>
                <a:ea typeface="楷体" panose="02010609060101010101" pitchFamily="49"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2800" b="1" kern="1200" baseline="0">
                <a:solidFill>
                  <a:schemeClr val="tx1"/>
                </a:solidFill>
                <a:latin typeface="Times New Roman" panose="02020603050405020304" pitchFamily="18" charset="0"/>
                <a:ea typeface="楷体" panose="02010609060101010101" pitchFamily="49"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2400" b="1" kern="1200" baseline="0">
                <a:solidFill>
                  <a:schemeClr val="tx1"/>
                </a:solidFill>
                <a:latin typeface="Times New Roman" panose="02020603050405020304" pitchFamily="18" charset="0"/>
                <a:ea typeface="楷体" panose="020106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0000"/>
              </a:lnSpc>
            </a:pPr>
            <a:r>
              <a:rPr lang="zh-CN" altLang="en-US" dirty="0" smtClean="0"/>
              <a:t>从表中可以看出</a:t>
            </a:r>
            <a:r>
              <a:rPr lang="en-US" altLang="zh-CN" dirty="0" smtClean="0"/>
              <a:t>path2—path5</a:t>
            </a:r>
            <a:r>
              <a:rPr lang="zh-CN" altLang="en-US" dirty="0" smtClean="0"/>
              <a:t>均存在唯一访问的表，因此这</a:t>
            </a:r>
            <a:r>
              <a:rPr lang="en-US" altLang="zh-CN" dirty="0" smtClean="0"/>
              <a:t>4</a:t>
            </a:r>
            <a:r>
              <a:rPr lang="zh-CN" altLang="en-US" dirty="0" smtClean="0"/>
              <a:t>条路径是不可取代的，是独立的</a:t>
            </a:r>
            <a:endParaRPr lang="en-US" altLang="zh-CN" dirty="0" smtClean="0"/>
          </a:p>
        </p:txBody>
      </p:sp>
      <p:sp>
        <p:nvSpPr>
          <p:cNvPr id="7" name="内容占位符 1"/>
          <p:cNvSpPr txBox="1">
            <a:spLocks/>
          </p:cNvSpPr>
          <p:nvPr/>
        </p:nvSpPr>
        <p:spPr bwMode="auto">
          <a:xfrm>
            <a:off x="175365" y="5160722"/>
            <a:ext cx="8492647" cy="2941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2800" b="1" kern="1200" baseline="0">
                <a:solidFill>
                  <a:schemeClr val="tx1"/>
                </a:solidFill>
                <a:latin typeface="Times New Roman" panose="02020603050405020304" pitchFamily="18" charset="0"/>
                <a:ea typeface="楷体" panose="02010609060101010101" pitchFamily="49"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800" b="1" kern="1200" baseline="0">
                <a:solidFill>
                  <a:schemeClr val="tx1"/>
                </a:solidFill>
                <a:latin typeface="Times New Roman" panose="02020603050405020304" pitchFamily="18" charset="0"/>
                <a:ea typeface="楷体" panose="02010609060101010101" pitchFamily="49"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800" b="1" kern="1200" baseline="0">
                <a:solidFill>
                  <a:schemeClr val="tx1"/>
                </a:solidFill>
                <a:latin typeface="Times New Roman" panose="02020603050405020304" pitchFamily="18" charset="0"/>
                <a:ea typeface="楷体" panose="02010609060101010101" pitchFamily="49"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2800" b="1" kern="1200" baseline="0">
                <a:solidFill>
                  <a:schemeClr val="tx1"/>
                </a:solidFill>
                <a:latin typeface="Times New Roman" panose="02020603050405020304" pitchFamily="18" charset="0"/>
                <a:ea typeface="楷体" panose="02010609060101010101" pitchFamily="49"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2400" b="1" kern="1200" baseline="0">
                <a:solidFill>
                  <a:schemeClr val="tx1"/>
                </a:solidFill>
                <a:latin typeface="Times New Roman" panose="02020603050405020304" pitchFamily="18" charset="0"/>
                <a:ea typeface="楷体" panose="020106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altLang="zh-CN" dirty="0" smtClean="0"/>
              <a:t>Path1</a:t>
            </a:r>
            <a:r>
              <a:rPr lang="zh-CN" altLang="en-US" dirty="0" smtClean="0"/>
              <a:t>中的边不具备唯一性，若用其他边表示，必然引入新的边，如：用</a:t>
            </a:r>
            <a:r>
              <a:rPr lang="en-US" altLang="zh-CN" dirty="0" smtClean="0"/>
              <a:t>path2</a:t>
            </a:r>
            <a:r>
              <a:rPr lang="zh-CN" altLang="en-US" dirty="0" smtClean="0"/>
              <a:t>表示</a:t>
            </a:r>
            <a:r>
              <a:rPr lang="en-US" altLang="zh-CN" dirty="0" smtClean="0"/>
              <a:t>path1,</a:t>
            </a:r>
            <a:r>
              <a:rPr lang="zh-CN" altLang="en-US" dirty="0" smtClean="0"/>
              <a:t>会引入</a:t>
            </a:r>
            <a:r>
              <a:rPr lang="en-US" altLang="zh-CN" dirty="0" smtClean="0"/>
              <a:t>e2,e6</a:t>
            </a:r>
            <a:r>
              <a:rPr lang="zh-CN" altLang="en-US" dirty="0" smtClean="0"/>
              <a:t>等</a:t>
            </a:r>
            <a:r>
              <a:rPr lang="en-US" altLang="zh-CN" dirty="0" smtClean="0"/>
              <a:t>;</a:t>
            </a:r>
            <a:r>
              <a:rPr lang="zh-CN" altLang="en-US" dirty="0" smtClean="0"/>
              <a:t>因此</a:t>
            </a:r>
            <a:r>
              <a:rPr lang="en-US" altLang="zh-CN" dirty="0" smtClean="0"/>
              <a:t>path1</a:t>
            </a:r>
            <a:r>
              <a:rPr lang="zh-CN" altLang="en-US" dirty="0" smtClean="0"/>
              <a:t>符合情况二，也属于一条独立路径</a:t>
            </a:r>
            <a:endParaRPr lang="zh-CN" altLang="en-US" dirty="0"/>
          </a:p>
        </p:txBody>
      </p:sp>
    </p:spTree>
    <p:extLst>
      <p:ext uri="{BB962C8B-B14F-4D97-AF65-F5344CB8AC3E}">
        <p14:creationId xmlns:p14="http://schemas.microsoft.com/office/powerpoint/2010/main" val="6304983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补充一条新的路径</a:t>
            </a:r>
            <a:r>
              <a:rPr lang="en-US" altLang="zh-CN" dirty="0" smtClean="0"/>
              <a:t>path6,</a:t>
            </a:r>
            <a:r>
              <a:rPr lang="zh-CN" altLang="en-US" dirty="0" smtClean="0"/>
              <a:t>根据行列式的计算可知：</a:t>
            </a:r>
            <a:endParaRPr lang="en-US" altLang="zh-CN" dirty="0" smtClean="0"/>
          </a:p>
          <a:p>
            <a:pPr lvl="1"/>
            <a:r>
              <a:rPr lang="en-US" altLang="zh-CN" dirty="0" smtClean="0"/>
              <a:t>Path6 = -path1 + path3 + path4</a:t>
            </a:r>
          </a:p>
          <a:p>
            <a:r>
              <a:rPr lang="zh-CN" altLang="en-US" dirty="0" smtClean="0"/>
              <a:t>对于存在不可行路径的程序，以上结论是否仍然成立呢？</a:t>
            </a:r>
            <a:endParaRPr lang="en-US" altLang="zh-CN" dirty="0" smtClean="0"/>
          </a:p>
          <a:p>
            <a:endParaRPr lang="en-US" altLang="zh-CN" dirty="0"/>
          </a:p>
          <a:p>
            <a:endParaRPr lang="zh-CN" altLang="en-US" dirty="0"/>
          </a:p>
        </p:txBody>
      </p:sp>
      <p:sp>
        <p:nvSpPr>
          <p:cNvPr id="3" name="标题 2"/>
          <p:cNvSpPr>
            <a:spLocks noGrp="1"/>
          </p:cNvSpPr>
          <p:nvPr>
            <p:ph type="title" idx="4294967295"/>
          </p:nvPr>
        </p:nvSpPr>
        <p:spPr/>
        <p:txBody>
          <a:bodyPr/>
          <a:lstStyle/>
          <a:p>
            <a:r>
              <a:rPr lang="zh-CN" altLang="en-US" dirty="0"/>
              <a:t>基于独立路径测试分析</a:t>
            </a:r>
          </a:p>
        </p:txBody>
      </p:sp>
    </p:spTree>
    <p:extLst>
      <p:ext uri="{BB962C8B-B14F-4D97-AF65-F5344CB8AC3E}">
        <p14:creationId xmlns:p14="http://schemas.microsoft.com/office/powerpoint/2010/main" val="181934066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5062905" y="1055127"/>
            <a:ext cx="10221383" cy="4641850"/>
          </a:xfrm>
        </p:spPr>
        <p:txBody>
          <a:bodyPr>
            <a:normAutofit/>
          </a:bodyPr>
          <a:lstStyle/>
          <a:p>
            <a:pPr lvl="1"/>
            <a:r>
              <a:rPr lang="en-US" altLang="zh-CN" dirty="0"/>
              <a:t>Path1:A,6,8,12,13,16,18,20,21,B,34,35</a:t>
            </a:r>
          </a:p>
          <a:p>
            <a:pPr lvl="1"/>
            <a:r>
              <a:rPr lang="en-US" altLang="zh-CN" dirty="0"/>
              <a:t>Path2:A,6,7,16,18,20,21,B,34,35</a:t>
            </a:r>
          </a:p>
          <a:p>
            <a:pPr lvl="1"/>
            <a:r>
              <a:rPr lang="en-US" altLang="zh-CN" dirty="0"/>
              <a:t>Path3:A,6,8,9,16,18,20,21,B,34,35</a:t>
            </a:r>
          </a:p>
          <a:p>
            <a:pPr lvl="1"/>
            <a:r>
              <a:rPr lang="en-US" altLang="zh-CN" dirty="0"/>
              <a:t>Path4:A,6,8,12,15,16,18,20,21,B,34,35</a:t>
            </a:r>
          </a:p>
          <a:p>
            <a:pPr lvl="1"/>
            <a:r>
              <a:rPr lang="en-US" altLang="zh-CN" dirty="0"/>
              <a:t>Path5:A,6,8,12,13,16,18,33,34,35</a:t>
            </a:r>
          </a:p>
          <a:p>
            <a:pPr lvl="1"/>
            <a:r>
              <a:rPr lang="en-US" altLang="zh-CN" dirty="0"/>
              <a:t>Path6:A,6,8,12,13,16,18,20,21,28,34,35</a:t>
            </a:r>
          </a:p>
          <a:p>
            <a:endParaRPr lang="zh-CN" altLang="en-US" dirty="0"/>
          </a:p>
        </p:txBody>
      </p:sp>
      <p:sp>
        <p:nvSpPr>
          <p:cNvPr id="3" name="标题 2"/>
          <p:cNvSpPr>
            <a:spLocks noGrp="1"/>
          </p:cNvSpPr>
          <p:nvPr>
            <p:ph type="title" idx="4294967295"/>
          </p:nvPr>
        </p:nvSpPr>
        <p:spPr/>
        <p:txBody>
          <a:bodyPr/>
          <a:lstStyle/>
          <a:p>
            <a:r>
              <a:rPr lang="zh-CN" altLang="en-US" dirty="0"/>
              <a:t>基于独立路径测试分析</a:t>
            </a:r>
          </a:p>
        </p:txBody>
      </p:sp>
      <p:pic>
        <p:nvPicPr>
          <p:cNvPr id="5" name="图片 4"/>
          <p:cNvPicPr>
            <a:picLocks noChangeAspect="1"/>
          </p:cNvPicPr>
          <p:nvPr/>
        </p:nvPicPr>
        <p:blipFill rotWithShape="1">
          <a:blip r:embed="rId2">
            <a:clrChange>
              <a:clrFrom>
                <a:srgbClr val="F0F0F0"/>
              </a:clrFrom>
              <a:clrTo>
                <a:srgbClr val="F0F0F0">
                  <a:alpha val="0"/>
                </a:srgbClr>
              </a:clrTo>
            </a:clrChange>
          </a:blip>
          <a:srcRect b="1173"/>
          <a:stretch/>
        </p:blipFill>
        <p:spPr>
          <a:xfrm>
            <a:off x="183629" y="901377"/>
            <a:ext cx="5400960" cy="5574072"/>
          </a:xfrm>
          <a:prstGeom prst="rect">
            <a:avLst/>
          </a:prstGeom>
        </p:spPr>
      </p:pic>
    </p:spTree>
    <p:extLst>
      <p:ext uri="{BB962C8B-B14F-4D97-AF65-F5344CB8AC3E}">
        <p14:creationId xmlns:p14="http://schemas.microsoft.com/office/powerpoint/2010/main" val="142969656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内容占位符 8"/>
          <p:cNvGraphicFramePr>
            <a:graphicFrameLocks noGrp="1"/>
          </p:cNvGraphicFramePr>
          <p:nvPr>
            <p:ph idx="1"/>
            <p:extLst>
              <p:ext uri="{D42A27DB-BD31-4B8C-83A1-F6EECF244321}">
                <p14:modId xmlns:p14="http://schemas.microsoft.com/office/powerpoint/2010/main" val="1491433944"/>
              </p:ext>
            </p:extLst>
          </p:nvPr>
        </p:nvGraphicFramePr>
        <p:xfrm>
          <a:off x="866775" y="930275"/>
          <a:ext cx="10221433" cy="4534312"/>
        </p:xfrm>
        <a:graphic>
          <a:graphicData uri="http://schemas.openxmlformats.org/drawingml/2006/table">
            <a:tbl>
              <a:tblPr>
                <a:tableStyleId>{5DA37D80-6434-44D0-A028-1B22A696006F}</a:tableStyleId>
              </a:tblPr>
              <a:tblGrid>
                <a:gridCol w="717568"/>
                <a:gridCol w="452565"/>
                <a:gridCol w="452565"/>
                <a:gridCol w="452565"/>
                <a:gridCol w="452565"/>
                <a:gridCol w="452565"/>
                <a:gridCol w="452565"/>
                <a:gridCol w="452565"/>
                <a:gridCol w="452565"/>
                <a:gridCol w="452565"/>
                <a:gridCol w="452565"/>
                <a:gridCol w="452565"/>
                <a:gridCol w="452565"/>
                <a:gridCol w="452565"/>
                <a:gridCol w="452565"/>
                <a:gridCol w="452565"/>
                <a:gridCol w="452565"/>
                <a:gridCol w="452565"/>
                <a:gridCol w="452565"/>
                <a:gridCol w="452565"/>
                <a:gridCol w="452565"/>
                <a:gridCol w="452565"/>
              </a:tblGrid>
              <a:tr h="644880">
                <a:tc>
                  <a:txBody>
                    <a:bodyPr/>
                    <a:lstStyle/>
                    <a:p>
                      <a:pPr algn="l" rtl="0" fontAlgn="ctr"/>
                      <a:r>
                        <a:rPr lang="en-US" sz="2200" b="1" u="none" strike="noStrike" dirty="0">
                          <a:effectLst/>
                          <a:latin typeface="Times New Roman" panose="02020603050405020304" pitchFamily="18" charset="0"/>
                          <a:cs typeface="Times New Roman" panose="02020603050405020304" pitchFamily="18" charset="0"/>
                        </a:rPr>
                        <a:t>Path</a:t>
                      </a:r>
                      <a:endParaRPr lang="en-US" sz="2200" b="1" i="0" u="none" strike="noStrike" dirty="0">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322" marR="8322" marT="9525" marB="0" anchor="ctr"/>
                </a:tc>
                <a:tc>
                  <a:txBody>
                    <a:bodyPr/>
                    <a:lstStyle/>
                    <a:p>
                      <a:pPr algn="l" rtl="0" fontAlgn="ctr"/>
                      <a:r>
                        <a:rPr lang="en-US" sz="2200" b="1" u="none" strike="noStrike" dirty="0">
                          <a:effectLst/>
                          <a:latin typeface="Times New Roman" panose="02020603050405020304" pitchFamily="18" charset="0"/>
                          <a:cs typeface="Times New Roman" panose="02020603050405020304" pitchFamily="18" charset="0"/>
                        </a:rPr>
                        <a:t>e1</a:t>
                      </a:r>
                      <a:endParaRPr lang="en-US" sz="2200" b="1" i="0" u="none" strike="noStrike" dirty="0">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322" marR="8322" marT="9525" marB="0" anchor="ctr"/>
                </a:tc>
                <a:tc>
                  <a:txBody>
                    <a:bodyPr/>
                    <a:lstStyle/>
                    <a:p>
                      <a:pPr algn="l" rtl="0" fontAlgn="ctr"/>
                      <a:r>
                        <a:rPr lang="en-US" sz="2200" b="1" u="none" strike="noStrike" dirty="0">
                          <a:effectLst/>
                          <a:latin typeface="Times New Roman" panose="02020603050405020304" pitchFamily="18" charset="0"/>
                          <a:cs typeface="Times New Roman" panose="02020603050405020304" pitchFamily="18" charset="0"/>
                        </a:rPr>
                        <a:t>e2</a:t>
                      </a:r>
                      <a:endParaRPr lang="en-US" sz="2200" b="1" i="0" u="none" strike="noStrike" dirty="0">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322" marR="8322" marT="9525" marB="0" anchor="ctr"/>
                </a:tc>
                <a:tc>
                  <a:txBody>
                    <a:bodyPr/>
                    <a:lstStyle/>
                    <a:p>
                      <a:pPr algn="l" rtl="0" fontAlgn="ctr"/>
                      <a:r>
                        <a:rPr lang="en-US" sz="2200" b="1" u="none" strike="noStrike" dirty="0">
                          <a:effectLst/>
                          <a:latin typeface="Times New Roman" panose="02020603050405020304" pitchFamily="18" charset="0"/>
                          <a:cs typeface="Times New Roman" panose="02020603050405020304" pitchFamily="18" charset="0"/>
                        </a:rPr>
                        <a:t>e3</a:t>
                      </a:r>
                      <a:endParaRPr lang="en-US" sz="2200" b="1" i="0" u="none" strike="noStrike" dirty="0">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322" marR="8322" marT="9525" marB="0" anchor="ctr"/>
                </a:tc>
                <a:tc>
                  <a:txBody>
                    <a:bodyPr/>
                    <a:lstStyle/>
                    <a:p>
                      <a:pPr algn="l" rtl="0" fontAlgn="ctr"/>
                      <a:r>
                        <a:rPr lang="en-US" sz="2200" b="1" u="none" strike="noStrike" dirty="0">
                          <a:effectLst/>
                          <a:latin typeface="Times New Roman" panose="02020603050405020304" pitchFamily="18" charset="0"/>
                          <a:cs typeface="Times New Roman" panose="02020603050405020304" pitchFamily="18" charset="0"/>
                        </a:rPr>
                        <a:t>e4</a:t>
                      </a:r>
                      <a:endParaRPr lang="en-US" sz="2200" b="1" i="0" u="none" strike="noStrike" dirty="0">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322" marR="8322" marT="9525" marB="0" anchor="ctr"/>
                </a:tc>
                <a:tc>
                  <a:txBody>
                    <a:bodyPr/>
                    <a:lstStyle/>
                    <a:p>
                      <a:pPr algn="l" rtl="0" fontAlgn="ctr"/>
                      <a:r>
                        <a:rPr lang="en-US" sz="2200" b="1" u="none" strike="noStrike" dirty="0">
                          <a:effectLst/>
                          <a:latin typeface="Times New Roman" panose="02020603050405020304" pitchFamily="18" charset="0"/>
                          <a:cs typeface="Times New Roman" panose="02020603050405020304" pitchFamily="18" charset="0"/>
                        </a:rPr>
                        <a:t>e5</a:t>
                      </a:r>
                      <a:endParaRPr lang="en-US" sz="2200" b="1" i="0" u="none" strike="noStrike" dirty="0">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322" marR="8322" marT="9525" marB="0" anchor="ctr"/>
                </a:tc>
                <a:tc>
                  <a:txBody>
                    <a:bodyPr/>
                    <a:lstStyle/>
                    <a:p>
                      <a:pPr algn="l" rtl="0" fontAlgn="ctr"/>
                      <a:r>
                        <a:rPr lang="en-US" sz="2200" b="1" u="none" strike="noStrike" dirty="0">
                          <a:effectLst/>
                          <a:latin typeface="Times New Roman" panose="02020603050405020304" pitchFamily="18" charset="0"/>
                          <a:cs typeface="Times New Roman" panose="02020603050405020304" pitchFamily="18" charset="0"/>
                        </a:rPr>
                        <a:t>e6</a:t>
                      </a:r>
                      <a:endParaRPr lang="en-US" sz="2200" b="1" i="0" u="none" strike="noStrike" dirty="0">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322" marR="8322" marT="9525" marB="0" anchor="ctr"/>
                </a:tc>
                <a:tc>
                  <a:txBody>
                    <a:bodyPr/>
                    <a:lstStyle/>
                    <a:p>
                      <a:pPr algn="l" rtl="0" fontAlgn="ctr"/>
                      <a:r>
                        <a:rPr lang="en-US" sz="2200" b="1" u="none" strike="noStrike" dirty="0">
                          <a:effectLst/>
                          <a:latin typeface="Times New Roman" panose="02020603050405020304" pitchFamily="18" charset="0"/>
                          <a:cs typeface="Times New Roman" panose="02020603050405020304" pitchFamily="18" charset="0"/>
                        </a:rPr>
                        <a:t>e7</a:t>
                      </a:r>
                      <a:endParaRPr lang="en-US" sz="2200" b="1" i="0" u="none" strike="noStrike" dirty="0">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322" marR="8322" marT="9525" marB="0" anchor="ctr"/>
                </a:tc>
                <a:tc>
                  <a:txBody>
                    <a:bodyPr/>
                    <a:lstStyle/>
                    <a:p>
                      <a:pPr algn="l" rtl="0" fontAlgn="ctr"/>
                      <a:r>
                        <a:rPr lang="en-US" sz="2200" b="1" u="none" strike="noStrike" dirty="0">
                          <a:effectLst/>
                          <a:latin typeface="Times New Roman" panose="02020603050405020304" pitchFamily="18" charset="0"/>
                          <a:cs typeface="Times New Roman" panose="02020603050405020304" pitchFamily="18" charset="0"/>
                        </a:rPr>
                        <a:t>e8</a:t>
                      </a:r>
                      <a:endParaRPr lang="en-US" sz="2200" b="1" i="0" u="none" strike="noStrike" dirty="0">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322" marR="8322" marT="9525" marB="0" anchor="ctr"/>
                </a:tc>
                <a:tc>
                  <a:txBody>
                    <a:bodyPr/>
                    <a:lstStyle/>
                    <a:p>
                      <a:pPr algn="l" rtl="0" fontAlgn="ctr"/>
                      <a:r>
                        <a:rPr lang="en-US" sz="2200" b="1" u="none" strike="noStrike" dirty="0">
                          <a:effectLst/>
                          <a:latin typeface="Times New Roman" panose="02020603050405020304" pitchFamily="18" charset="0"/>
                          <a:cs typeface="Times New Roman" panose="02020603050405020304" pitchFamily="18" charset="0"/>
                        </a:rPr>
                        <a:t>e9</a:t>
                      </a:r>
                      <a:endParaRPr lang="en-US" sz="2200" b="1" i="0" u="none" strike="noStrike" dirty="0">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322" marR="8322" marT="9525" marB="0" anchor="ctr"/>
                </a:tc>
                <a:tc>
                  <a:txBody>
                    <a:bodyPr/>
                    <a:lstStyle/>
                    <a:p>
                      <a:pPr algn="l" rtl="0" fontAlgn="ctr"/>
                      <a:r>
                        <a:rPr lang="en-US" sz="2200" b="1" u="none" strike="noStrike" dirty="0">
                          <a:effectLst/>
                          <a:latin typeface="Times New Roman" panose="02020603050405020304" pitchFamily="18" charset="0"/>
                          <a:cs typeface="Times New Roman" panose="02020603050405020304" pitchFamily="18" charset="0"/>
                        </a:rPr>
                        <a:t>e10</a:t>
                      </a:r>
                      <a:endParaRPr lang="en-US" sz="2200" b="1" i="0" u="none" strike="noStrike" dirty="0">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322" marR="8322" marT="9525" marB="0" anchor="ctr"/>
                </a:tc>
                <a:tc>
                  <a:txBody>
                    <a:bodyPr/>
                    <a:lstStyle/>
                    <a:p>
                      <a:pPr algn="l" rtl="0" fontAlgn="ctr"/>
                      <a:r>
                        <a:rPr lang="en-US" sz="2200" b="1" u="none" strike="noStrike" dirty="0">
                          <a:effectLst/>
                          <a:latin typeface="Times New Roman" panose="02020603050405020304" pitchFamily="18" charset="0"/>
                          <a:cs typeface="Times New Roman" panose="02020603050405020304" pitchFamily="18" charset="0"/>
                        </a:rPr>
                        <a:t>e11</a:t>
                      </a:r>
                      <a:endParaRPr lang="en-US" sz="2200" b="1" i="0" u="none" strike="noStrike" dirty="0">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322" marR="8322" marT="9525" marB="0" anchor="ctr"/>
                </a:tc>
                <a:tc>
                  <a:txBody>
                    <a:bodyPr/>
                    <a:lstStyle/>
                    <a:p>
                      <a:pPr algn="l" rtl="0" fontAlgn="ctr"/>
                      <a:r>
                        <a:rPr lang="en-US" sz="2200" b="1" u="none" strike="noStrike" dirty="0">
                          <a:effectLst/>
                          <a:latin typeface="Times New Roman" panose="02020603050405020304" pitchFamily="18" charset="0"/>
                          <a:cs typeface="Times New Roman" panose="02020603050405020304" pitchFamily="18" charset="0"/>
                        </a:rPr>
                        <a:t>e12</a:t>
                      </a:r>
                      <a:endParaRPr lang="en-US" sz="2200" b="1" i="0" u="none" strike="noStrike" dirty="0">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322" marR="8322" marT="9525" marB="0" anchor="ctr"/>
                </a:tc>
                <a:tc>
                  <a:txBody>
                    <a:bodyPr/>
                    <a:lstStyle/>
                    <a:p>
                      <a:pPr algn="l" rtl="0" fontAlgn="ctr"/>
                      <a:r>
                        <a:rPr lang="en-US" sz="2200" b="1" u="none" strike="noStrike" dirty="0">
                          <a:effectLst/>
                          <a:latin typeface="Times New Roman" panose="02020603050405020304" pitchFamily="18" charset="0"/>
                          <a:cs typeface="Times New Roman" panose="02020603050405020304" pitchFamily="18" charset="0"/>
                        </a:rPr>
                        <a:t>e13</a:t>
                      </a:r>
                      <a:endParaRPr lang="en-US" sz="2200" b="1" i="0" u="none" strike="noStrike" dirty="0">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322" marR="8322" marT="9525" marB="0" anchor="ctr"/>
                </a:tc>
                <a:tc>
                  <a:txBody>
                    <a:bodyPr/>
                    <a:lstStyle/>
                    <a:p>
                      <a:pPr algn="l" rtl="0" fontAlgn="ctr"/>
                      <a:r>
                        <a:rPr lang="en-US" sz="2200" b="1" u="none" strike="noStrike" dirty="0">
                          <a:effectLst/>
                          <a:latin typeface="Times New Roman" panose="02020603050405020304" pitchFamily="18" charset="0"/>
                          <a:cs typeface="Times New Roman" panose="02020603050405020304" pitchFamily="18" charset="0"/>
                        </a:rPr>
                        <a:t>e14</a:t>
                      </a:r>
                      <a:endParaRPr lang="en-US" sz="2200" b="1" i="0" u="none" strike="noStrike" dirty="0">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322" marR="8322" marT="9525" marB="0" anchor="ctr"/>
                </a:tc>
                <a:tc>
                  <a:txBody>
                    <a:bodyPr/>
                    <a:lstStyle/>
                    <a:p>
                      <a:pPr algn="l" rtl="0" fontAlgn="ctr"/>
                      <a:r>
                        <a:rPr lang="en-US" sz="2200" b="1" u="none" strike="noStrike" dirty="0">
                          <a:effectLst/>
                          <a:latin typeface="Times New Roman" panose="02020603050405020304" pitchFamily="18" charset="0"/>
                          <a:cs typeface="Times New Roman" panose="02020603050405020304" pitchFamily="18" charset="0"/>
                        </a:rPr>
                        <a:t>e15</a:t>
                      </a:r>
                      <a:endParaRPr lang="en-US" sz="2200" b="1" i="0" u="none" strike="noStrike" dirty="0">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322" marR="8322" marT="9525" marB="0" anchor="ctr"/>
                </a:tc>
                <a:tc>
                  <a:txBody>
                    <a:bodyPr/>
                    <a:lstStyle/>
                    <a:p>
                      <a:pPr algn="l" rtl="0" fontAlgn="ctr"/>
                      <a:r>
                        <a:rPr lang="en-US" sz="2200" b="1" u="none" strike="noStrike" dirty="0">
                          <a:effectLst/>
                          <a:latin typeface="Times New Roman" panose="02020603050405020304" pitchFamily="18" charset="0"/>
                          <a:cs typeface="Times New Roman" panose="02020603050405020304" pitchFamily="18" charset="0"/>
                        </a:rPr>
                        <a:t>e16</a:t>
                      </a:r>
                      <a:endParaRPr lang="en-US" sz="2200" b="1" i="0" u="none" strike="noStrike" dirty="0">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322" marR="8322" marT="9525" marB="0" anchor="ctr"/>
                </a:tc>
                <a:tc>
                  <a:txBody>
                    <a:bodyPr/>
                    <a:lstStyle/>
                    <a:p>
                      <a:pPr algn="l" rtl="0" fontAlgn="ctr"/>
                      <a:r>
                        <a:rPr lang="en-US" sz="2200" b="1" u="none" strike="noStrike" dirty="0">
                          <a:effectLst/>
                          <a:latin typeface="Times New Roman" panose="02020603050405020304" pitchFamily="18" charset="0"/>
                          <a:cs typeface="Times New Roman" panose="02020603050405020304" pitchFamily="18" charset="0"/>
                        </a:rPr>
                        <a:t>e17</a:t>
                      </a:r>
                      <a:endParaRPr lang="en-US" sz="2200" b="1" i="0" u="none" strike="noStrike" dirty="0">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322" marR="8322" marT="9525" marB="0" anchor="ctr"/>
                </a:tc>
                <a:tc>
                  <a:txBody>
                    <a:bodyPr/>
                    <a:lstStyle/>
                    <a:p>
                      <a:pPr algn="l" rtl="0" fontAlgn="ctr"/>
                      <a:r>
                        <a:rPr lang="en-US" sz="2200" b="1" u="none" strike="noStrike" dirty="0">
                          <a:effectLst/>
                          <a:latin typeface="Times New Roman" panose="02020603050405020304" pitchFamily="18" charset="0"/>
                          <a:cs typeface="Times New Roman" panose="02020603050405020304" pitchFamily="18" charset="0"/>
                        </a:rPr>
                        <a:t>e18</a:t>
                      </a:r>
                      <a:endParaRPr lang="en-US" sz="2200" b="1" i="0" u="none" strike="noStrike" dirty="0">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322" marR="8322" marT="9525" marB="0" anchor="ctr"/>
                </a:tc>
                <a:tc>
                  <a:txBody>
                    <a:bodyPr/>
                    <a:lstStyle/>
                    <a:p>
                      <a:pPr algn="l" rtl="0" fontAlgn="ctr"/>
                      <a:r>
                        <a:rPr lang="en-US" sz="2200" b="1" u="none" strike="noStrike" dirty="0">
                          <a:effectLst/>
                          <a:latin typeface="Times New Roman" panose="02020603050405020304" pitchFamily="18" charset="0"/>
                          <a:cs typeface="Times New Roman" panose="02020603050405020304" pitchFamily="18" charset="0"/>
                        </a:rPr>
                        <a:t>e19</a:t>
                      </a:r>
                      <a:endParaRPr lang="en-US" sz="2200" b="1" i="0" u="none" strike="noStrike" dirty="0">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322" marR="8322" marT="9525" marB="0" anchor="ctr"/>
                </a:tc>
                <a:tc>
                  <a:txBody>
                    <a:bodyPr/>
                    <a:lstStyle/>
                    <a:p>
                      <a:pPr algn="l" rtl="0" fontAlgn="ctr"/>
                      <a:r>
                        <a:rPr lang="en-US" sz="2200" b="1" u="none" strike="noStrike" dirty="0">
                          <a:effectLst/>
                          <a:latin typeface="Times New Roman" panose="02020603050405020304" pitchFamily="18" charset="0"/>
                          <a:cs typeface="Times New Roman" panose="02020603050405020304" pitchFamily="18" charset="0"/>
                        </a:rPr>
                        <a:t>e20</a:t>
                      </a:r>
                      <a:endParaRPr lang="en-US" sz="2200" b="1" i="0" u="none" strike="noStrike" dirty="0">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322" marR="8322" marT="9525" marB="0" anchor="ctr"/>
                </a:tc>
                <a:tc>
                  <a:txBody>
                    <a:bodyPr/>
                    <a:lstStyle/>
                    <a:p>
                      <a:pPr algn="l" rtl="0" fontAlgn="ctr"/>
                      <a:r>
                        <a:rPr lang="en-US" sz="2200" b="1" u="none" strike="noStrike" dirty="0">
                          <a:effectLst/>
                          <a:latin typeface="Times New Roman" panose="02020603050405020304" pitchFamily="18" charset="0"/>
                          <a:cs typeface="Times New Roman" panose="02020603050405020304" pitchFamily="18" charset="0"/>
                        </a:rPr>
                        <a:t>e21</a:t>
                      </a:r>
                      <a:endParaRPr lang="en-US" sz="2200" b="1" i="0" u="none" strike="noStrike" dirty="0">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322" marR="8322" marT="9525" marB="0" anchor="ctr"/>
                </a:tc>
              </a:tr>
              <a:tr h="665032">
                <a:tc>
                  <a:txBody>
                    <a:bodyPr/>
                    <a:lstStyle/>
                    <a:p>
                      <a:pPr algn="l" rtl="0" fontAlgn="ctr"/>
                      <a:r>
                        <a:rPr lang="en-US" sz="2200" b="1" u="none" strike="noStrike">
                          <a:effectLst/>
                          <a:latin typeface="Times New Roman" panose="02020603050405020304" pitchFamily="18" charset="0"/>
                          <a:cs typeface="Times New Roman" panose="02020603050405020304" pitchFamily="18" charset="0"/>
                        </a:rPr>
                        <a:t>Path1</a:t>
                      </a:r>
                      <a:endParaRPr lang="en-US" sz="2200" b="1"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322" marR="8322" marT="9525" marB="0" anchor="ctr"/>
                </a:tc>
                <a:tc>
                  <a:txBody>
                    <a:bodyPr/>
                    <a:lstStyle/>
                    <a:p>
                      <a:pPr algn="l" rtl="0" fontAlgn="ctr"/>
                      <a:r>
                        <a:rPr lang="en-US" altLang="zh-CN" sz="2200" b="1" u="none" strike="noStrike">
                          <a:effectLst/>
                          <a:latin typeface="Times New Roman" panose="02020603050405020304" pitchFamily="18" charset="0"/>
                          <a:cs typeface="Times New Roman" panose="02020603050405020304" pitchFamily="18" charset="0"/>
                        </a:rPr>
                        <a:t>1</a:t>
                      </a:r>
                      <a:endParaRPr lang="en-US" altLang="zh-CN" sz="2200" b="1"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322" marR="8322" marT="9525" marB="0" anchor="ctr"/>
                </a:tc>
                <a:tc>
                  <a:txBody>
                    <a:bodyPr/>
                    <a:lstStyle/>
                    <a:p>
                      <a:pPr algn="l" fontAlgn="t"/>
                      <a:r>
                        <a:rPr lang="zh-CN" altLang="en-US" sz="2200" b="1" u="none" strike="noStrike" dirty="0">
                          <a:effectLst/>
                          <a:latin typeface="Times New Roman" panose="02020603050405020304" pitchFamily="18" charset="0"/>
                          <a:cs typeface="Times New Roman" panose="02020603050405020304" pitchFamily="18" charset="0"/>
                        </a:rPr>
                        <a:t>　</a:t>
                      </a:r>
                      <a:endParaRPr lang="zh-CN" altLang="en-US" sz="2200" b="1"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322" marR="8322" marT="9525" marB="0"/>
                </a:tc>
                <a:tc>
                  <a:txBody>
                    <a:bodyPr/>
                    <a:lstStyle/>
                    <a:p>
                      <a:pPr algn="l" rtl="0" fontAlgn="ctr"/>
                      <a:r>
                        <a:rPr lang="en-US" altLang="zh-CN" sz="2200" b="1" u="none" strike="noStrike">
                          <a:effectLst/>
                          <a:latin typeface="Times New Roman" panose="02020603050405020304" pitchFamily="18" charset="0"/>
                          <a:cs typeface="Times New Roman" panose="02020603050405020304" pitchFamily="18" charset="0"/>
                        </a:rPr>
                        <a:t>1</a:t>
                      </a:r>
                      <a:endParaRPr lang="en-US" altLang="zh-CN" sz="2200" b="1"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322" marR="8322" marT="9525" marB="0" anchor="ctr"/>
                </a:tc>
                <a:tc>
                  <a:txBody>
                    <a:bodyPr/>
                    <a:lstStyle/>
                    <a:p>
                      <a:pPr algn="l" fontAlgn="t"/>
                      <a:r>
                        <a:rPr lang="zh-CN" altLang="en-US" sz="2200" b="1" u="none" strike="noStrike" dirty="0">
                          <a:effectLst/>
                          <a:latin typeface="Times New Roman" panose="02020603050405020304" pitchFamily="18" charset="0"/>
                          <a:cs typeface="Times New Roman" panose="02020603050405020304" pitchFamily="18" charset="0"/>
                        </a:rPr>
                        <a:t>　</a:t>
                      </a:r>
                      <a:endParaRPr lang="zh-CN" altLang="en-US" sz="2200" b="1"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322" marR="8322" marT="9525" marB="0"/>
                </a:tc>
                <a:tc>
                  <a:txBody>
                    <a:bodyPr/>
                    <a:lstStyle/>
                    <a:p>
                      <a:pPr algn="l" fontAlgn="t"/>
                      <a:r>
                        <a:rPr lang="zh-CN" altLang="en-US" sz="2200" b="1" u="none" strike="noStrike">
                          <a:effectLst/>
                          <a:latin typeface="Times New Roman" panose="02020603050405020304" pitchFamily="18" charset="0"/>
                          <a:cs typeface="Times New Roman" panose="02020603050405020304" pitchFamily="18" charset="0"/>
                        </a:rPr>
                        <a:t>　</a:t>
                      </a:r>
                      <a:endParaRPr lang="zh-CN" altLang="en-US" sz="2200" b="1"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322" marR="8322" marT="9525" marB="0"/>
                </a:tc>
                <a:tc>
                  <a:txBody>
                    <a:bodyPr/>
                    <a:lstStyle/>
                    <a:p>
                      <a:pPr algn="l" rtl="0" fontAlgn="ctr"/>
                      <a:r>
                        <a:rPr lang="en-US" altLang="zh-CN" sz="2200" b="1" u="none" strike="noStrike">
                          <a:effectLst/>
                          <a:latin typeface="Times New Roman" panose="02020603050405020304" pitchFamily="18" charset="0"/>
                          <a:cs typeface="Times New Roman" panose="02020603050405020304" pitchFamily="18" charset="0"/>
                        </a:rPr>
                        <a:t>1</a:t>
                      </a:r>
                      <a:endParaRPr lang="en-US" altLang="zh-CN" sz="2200" b="1"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322" marR="8322" marT="9525" marB="0" anchor="ctr"/>
                </a:tc>
                <a:tc>
                  <a:txBody>
                    <a:bodyPr/>
                    <a:lstStyle/>
                    <a:p>
                      <a:pPr algn="l" fontAlgn="t"/>
                      <a:r>
                        <a:rPr lang="zh-CN" altLang="en-US" sz="2200" b="1" u="none" strike="noStrike">
                          <a:effectLst/>
                          <a:latin typeface="Times New Roman" panose="02020603050405020304" pitchFamily="18" charset="0"/>
                          <a:cs typeface="Times New Roman" panose="02020603050405020304" pitchFamily="18" charset="0"/>
                        </a:rPr>
                        <a:t>　</a:t>
                      </a:r>
                      <a:endParaRPr lang="zh-CN" altLang="en-US" sz="2200" b="1"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322" marR="8322" marT="9525" marB="0"/>
                </a:tc>
                <a:tc>
                  <a:txBody>
                    <a:bodyPr/>
                    <a:lstStyle/>
                    <a:p>
                      <a:pPr algn="l" rtl="0" fontAlgn="ctr"/>
                      <a:r>
                        <a:rPr lang="en-US" altLang="zh-CN" sz="2200" b="1" u="none" strike="noStrike">
                          <a:effectLst/>
                          <a:latin typeface="Times New Roman" panose="02020603050405020304" pitchFamily="18" charset="0"/>
                          <a:cs typeface="Times New Roman" panose="02020603050405020304" pitchFamily="18" charset="0"/>
                        </a:rPr>
                        <a:t>1</a:t>
                      </a:r>
                      <a:endParaRPr lang="en-US" altLang="zh-CN" sz="2200" b="1"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322" marR="8322" marT="9525" marB="0" anchor="ctr"/>
                </a:tc>
                <a:tc>
                  <a:txBody>
                    <a:bodyPr/>
                    <a:lstStyle/>
                    <a:p>
                      <a:pPr algn="l" fontAlgn="t"/>
                      <a:r>
                        <a:rPr lang="zh-CN" altLang="en-US" sz="2200" b="1" u="none" strike="noStrike">
                          <a:effectLst/>
                          <a:latin typeface="Times New Roman" panose="02020603050405020304" pitchFamily="18" charset="0"/>
                          <a:cs typeface="Times New Roman" panose="02020603050405020304" pitchFamily="18" charset="0"/>
                        </a:rPr>
                        <a:t>　</a:t>
                      </a:r>
                      <a:endParaRPr lang="zh-CN" altLang="en-US" sz="2200" b="1"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322" marR="8322" marT="9525" marB="0"/>
                </a:tc>
                <a:tc>
                  <a:txBody>
                    <a:bodyPr/>
                    <a:lstStyle/>
                    <a:p>
                      <a:pPr algn="l" rtl="0" fontAlgn="ctr"/>
                      <a:r>
                        <a:rPr lang="en-US" altLang="zh-CN" sz="2200" b="1" u="none" strike="noStrike">
                          <a:effectLst/>
                          <a:latin typeface="Times New Roman" panose="02020603050405020304" pitchFamily="18" charset="0"/>
                          <a:cs typeface="Times New Roman" panose="02020603050405020304" pitchFamily="18" charset="0"/>
                        </a:rPr>
                        <a:t>1</a:t>
                      </a:r>
                      <a:endParaRPr lang="en-US" altLang="zh-CN" sz="2200" b="1"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322" marR="8322" marT="9525" marB="0" anchor="ctr"/>
                </a:tc>
                <a:tc>
                  <a:txBody>
                    <a:bodyPr/>
                    <a:lstStyle/>
                    <a:p>
                      <a:pPr algn="l" fontAlgn="t"/>
                      <a:r>
                        <a:rPr lang="zh-CN" altLang="en-US" sz="2200" b="1" u="none" strike="noStrike">
                          <a:effectLst/>
                          <a:latin typeface="Times New Roman" panose="02020603050405020304" pitchFamily="18" charset="0"/>
                          <a:cs typeface="Times New Roman" panose="02020603050405020304" pitchFamily="18" charset="0"/>
                        </a:rPr>
                        <a:t>　</a:t>
                      </a:r>
                      <a:endParaRPr lang="zh-CN" altLang="en-US" sz="2200" b="1"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322" marR="8322" marT="9525" marB="0"/>
                </a:tc>
                <a:tc>
                  <a:txBody>
                    <a:bodyPr/>
                    <a:lstStyle/>
                    <a:p>
                      <a:pPr algn="l" rtl="0" fontAlgn="ctr"/>
                      <a:r>
                        <a:rPr lang="en-US" altLang="zh-CN" sz="2200" b="1" u="none" strike="noStrike">
                          <a:effectLst/>
                          <a:latin typeface="Times New Roman" panose="02020603050405020304" pitchFamily="18" charset="0"/>
                          <a:cs typeface="Times New Roman" panose="02020603050405020304" pitchFamily="18" charset="0"/>
                        </a:rPr>
                        <a:t>1</a:t>
                      </a:r>
                      <a:endParaRPr lang="en-US" altLang="zh-CN" sz="2200" b="1"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322" marR="8322" marT="9525" marB="0" anchor="ctr"/>
                </a:tc>
                <a:tc>
                  <a:txBody>
                    <a:bodyPr/>
                    <a:lstStyle/>
                    <a:p>
                      <a:pPr algn="l" rtl="0" fontAlgn="ctr"/>
                      <a:r>
                        <a:rPr lang="en-US" altLang="zh-CN" sz="2200" b="1" u="none" strike="noStrike">
                          <a:effectLst/>
                          <a:latin typeface="Times New Roman" panose="02020603050405020304" pitchFamily="18" charset="0"/>
                          <a:cs typeface="Times New Roman" panose="02020603050405020304" pitchFamily="18" charset="0"/>
                        </a:rPr>
                        <a:t>1</a:t>
                      </a:r>
                      <a:endParaRPr lang="en-US" altLang="zh-CN" sz="2200" b="1"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322" marR="8322" marT="9525" marB="0" anchor="ctr"/>
                </a:tc>
                <a:tc>
                  <a:txBody>
                    <a:bodyPr/>
                    <a:lstStyle/>
                    <a:p>
                      <a:pPr algn="l" fontAlgn="t"/>
                      <a:r>
                        <a:rPr lang="zh-CN" altLang="en-US" sz="2200" b="1" u="none" strike="noStrike">
                          <a:effectLst/>
                          <a:latin typeface="Times New Roman" panose="02020603050405020304" pitchFamily="18" charset="0"/>
                          <a:cs typeface="Times New Roman" panose="02020603050405020304" pitchFamily="18" charset="0"/>
                        </a:rPr>
                        <a:t>　</a:t>
                      </a:r>
                      <a:endParaRPr lang="zh-CN" altLang="en-US" sz="2200" b="1"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322" marR="8322" marT="9525" marB="0"/>
                </a:tc>
                <a:tc>
                  <a:txBody>
                    <a:bodyPr/>
                    <a:lstStyle/>
                    <a:p>
                      <a:pPr algn="l" rtl="0" fontAlgn="ctr"/>
                      <a:r>
                        <a:rPr lang="en-US" altLang="zh-CN" sz="2200" b="1" u="none" strike="noStrike">
                          <a:effectLst/>
                          <a:latin typeface="Times New Roman" panose="02020603050405020304" pitchFamily="18" charset="0"/>
                          <a:cs typeface="Times New Roman" panose="02020603050405020304" pitchFamily="18" charset="0"/>
                        </a:rPr>
                        <a:t>1</a:t>
                      </a:r>
                      <a:endParaRPr lang="en-US" altLang="zh-CN" sz="2200" b="1"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322" marR="8322" marT="9525" marB="0" anchor="ctr"/>
                </a:tc>
                <a:tc>
                  <a:txBody>
                    <a:bodyPr/>
                    <a:lstStyle/>
                    <a:p>
                      <a:pPr algn="l" fontAlgn="t"/>
                      <a:r>
                        <a:rPr lang="zh-CN" altLang="en-US" sz="2200" b="1" u="none" strike="noStrike">
                          <a:effectLst/>
                          <a:latin typeface="Times New Roman" panose="02020603050405020304" pitchFamily="18" charset="0"/>
                          <a:cs typeface="Times New Roman" panose="02020603050405020304" pitchFamily="18" charset="0"/>
                        </a:rPr>
                        <a:t>　</a:t>
                      </a:r>
                      <a:endParaRPr lang="zh-CN" altLang="en-US" sz="2200" b="1"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322" marR="8322" marT="9525" marB="0"/>
                </a:tc>
                <a:tc>
                  <a:txBody>
                    <a:bodyPr/>
                    <a:lstStyle/>
                    <a:p>
                      <a:pPr algn="l" rtl="0" fontAlgn="ctr"/>
                      <a:r>
                        <a:rPr lang="en-US" altLang="zh-CN" sz="2200" b="1" u="none" strike="noStrike">
                          <a:effectLst/>
                          <a:latin typeface="Times New Roman" panose="02020603050405020304" pitchFamily="18" charset="0"/>
                          <a:cs typeface="Times New Roman" panose="02020603050405020304" pitchFamily="18" charset="0"/>
                        </a:rPr>
                        <a:t>1</a:t>
                      </a:r>
                      <a:endParaRPr lang="en-US" altLang="zh-CN" sz="2200" b="1"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322" marR="8322" marT="9525" marB="0" anchor="ctr"/>
                </a:tc>
                <a:tc>
                  <a:txBody>
                    <a:bodyPr/>
                    <a:lstStyle/>
                    <a:p>
                      <a:pPr algn="l" fontAlgn="t"/>
                      <a:r>
                        <a:rPr lang="zh-CN" altLang="en-US" sz="2200" b="1" u="none" strike="noStrike">
                          <a:effectLst/>
                          <a:latin typeface="Times New Roman" panose="02020603050405020304" pitchFamily="18" charset="0"/>
                          <a:cs typeface="Times New Roman" panose="02020603050405020304" pitchFamily="18" charset="0"/>
                        </a:rPr>
                        <a:t>　</a:t>
                      </a:r>
                      <a:endParaRPr lang="zh-CN" altLang="en-US" sz="2200" b="1"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322" marR="8322" marT="9525" marB="0"/>
                </a:tc>
                <a:tc>
                  <a:txBody>
                    <a:bodyPr/>
                    <a:lstStyle/>
                    <a:p>
                      <a:pPr algn="l" rtl="0" fontAlgn="ctr"/>
                      <a:r>
                        <a:rPr lang="en-US" altLang="zh-CN" sz="2200" b="1" u="none" strike="noStrike">
                          <a:effectLst/>
                          <a:latin typeface="Times New Roman" panose="02020603050405020304" pitchFamily="18" charset="0"/>
                          <a:cs typeface="Times New Roman" panose="02020603050405020304" pitchFamily="18" charset="0"/>
                        </a:rPr>
                        <a:t>1</a:t>
                      </a:r>
                      <a:endParaRPr lang="en-US" altLang="zh-CN" sz="2200" b="1"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322" marR="8322" marT="9525" marB="0" anchor="ctr"/>
                </a:tc>
                <a:tc>
                  <a:txBody>
                    <a:bodyPr/>
                    <a:lstStyle/>
                    <a:p>
                      <a:pPr algn="l" fontAlgn="t"/>
                      <a:r>
                        <a:rPr lang="zh-CN" altLang="en-US" sz="2200" b="1" u="none" strike="noStrike">
                          <a:effectLst/>
                          <a:latin typeface="Times New Roman" panose="02020603050405020304" pitchFamily="18" charset="0"/>
                          <a:cs typeface="Times New Roman" panose="02020603050405020304" pitchFamily="18" charset="0"/>
                        </a:rPr>
                        <a:t>　</a:t>
                      </a:r>
                      <a:endParaRPr lang="zh-CN" altLang="en-US" sz="2200" b="1"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322" marR="8322" marT="9525" marB="0"/>
                </a:tc>
                <a:tc>
                  <a:txBody>
                    <a:bodyPr/>
                    <a:lstStyle/>
                    <a:p>
                      <a:pPr algn="l" rtl="0" fontAlgn="ctr"/>
                      <a:r>
                        <a:rPr lang="en-US" altLang="zh-CN" sz="2200" b="1" u="none" strike="noStrike">
                          <a:effectLst/>
                          <a:latin typeface="Times New Roman" panose="02020603050405020304" pitchFamily="18" charset="0"/>
                          <a:cs typeface="Times New Roman" panose="02020603050405020304" pitchFamily="18" charset="0"/>
                        </a:rPr>
                        <a:t>1</a:t>
                      </a:r>
                      <a:endParaRPr lang="en-US" altLang="zh-CN" sz="2200" b="1"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322" marR="8322" marT="9525" marB="0" anchor="ctr"/>
                </a:tc>
              </a:tr>
              <a:tr h="644880">
                <a:tc>
                  <a:txBody>
                    <a:bodyPr/>
                    <a:lstStyle/>
                    <a:p>
                      <a:pPr algn="l" rtl="0" fontAlgn="ctr"/>
                      <a:r>
                        <a:rPr lang="en-US" sz="2200" b="1" u="none" strike="noStrike">
                          <a:effectLst/>
                          <a:latin typeface="Times New Roman" panose="02020603050405020304" pitchFamily="18" charset="0"/>
                          <a:cs typeface="Times New Roman" panose="02020603050405020304" pitchFamily="18" charset="0"/>
                        </a:rPr>
                        <a:t>Path2</a:t>
                      </a:r>
                      <a:endParaRPr lang="en-US" sz="2200" b="1"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322" marR="8322" marT="9525" marB="0" anchor="ctr"/>
                </a:tc>
                <a:tc>
                  <a:txBody>
                    <a:bodyPr/>
                    <a:lstStyle/>
                    <a:p>
                      <a:pPr algn="l" rtl="0" fontAlgn="ctr"/>
                      <a:r>
                        <a:rPr lang="en-US" altLang="zh-CN" sz="2200" b="1" u="none" strike="noStrike">
                          <a:effectLst/>
                          <a:latin typeface="Times New Roman" panose="02020603050405020304" pitchFamily="18" charset="0"/>
                          <a:cs typeface="Times New Roman" panose="02020603050405020304" pitchFamily="18" charset="0"/>
                        </a:rPr>
                        <a:t>1</a:t>
                      </a:r>
                      <a:endParaRPr lang="en-US" altLang="zh-CN" sz="2200" b="1"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322" marR="8322" marT="9525" marB="0" anchor="ctr"/>
                </a:tc>
                <a:tc>
                  <a:txBody>
                    <a:bodyPr/>
                    <a:lstStyle/>
                    <a:p>
                      <a:pPr algn="l" rtl="0" fontAlgn="ctr"/>
                      <a:r>
                        <a:rPr lang="en-US" altLang="zh-CN" sz="2200" b="1" u="none" strike="noStrike">
                          <a:effectLst/>
                          <a:latin typeface="Times New Roman" panose="02020603050405020304" pitchFamily="18" charset="0"/>
                          <a:cs typeface="Times New Roman" panose="02020603050405020304" pitchFamily="18" charset="0"/>
                        </a:rPr>
                        <a:t>1</a:t>
                      </a:r>
                      <a:endParaRPr lang="en-US" altLang="zh-CN" sz="2200" b="1"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322" marR="8322" marT="9525" marB="0" anchor="ctr"/>
                </a:tc>
                <a:tc>
                  <a:txBody>
                    <a:bodyPr/>
                    <a:lstStyle/>
                    <a:p>
                      <a:pPr algn="l" fontAlgn="t"/>
                      <a:r>
                        <a:rPr lang="zh-CN" altLang="en-US" sz="2200" b="1" u="none" strike="noStrike">
                          <a:effectLst/>
                          <a:latin typeface="Times New Roman" panose="02020603050405020304" pitchFamily="18" charset="0"/>
                          <a:cs typeface="Times New Roman" panose="02020603050405020304" pitchFamily="18" charset="0"/>
                        </a:rPr>
                        <a:t>　</a:t>
                      </a:r>
                      <a:endParaRPr lang="zh-CN" altLang="en-US" sz="2200" b="1"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322" marR="8322" marT="9525" marB="0"/>
                </a:tc>
                <a:tc>
                  <a:txBody>
                    <a:bodyPr/>
                    <a:lstStyle/>
                    <a:p>
                      <a:pPr algn="l" rtl="0" fontAlgn="ctr"/>
                      <a:r>
                        <a:rPr lang="en-US" altLang="zh-CN" sz="2200" b="1" u="none" strike="noStrike">
                          <a:effectLst/>
                          <a:latin typeface="Times New Roman" panose="02020603050405020304" pitchFamily="18" charset="0"/>
                          <a:cs typeface="Times New Roman" panose="02020603050405020304" pitchFamily="18" charset="0"/>
                        </a:rPr>
                        <a:t>1</a:t>
                      </a:r>
                      <a:endParaRPr lang="en-US" altLang="zh-CN" sz="2200" b="1"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322" marR="8322" marT="9525" marB="0" anchor="ctr"/>
                </a:tc>
                <a:tc>
                  <a:txBody>
                    <a:bodyPr/>
                    <a:lstStyle/>
                    <a:p>
                      <a:pPr algn="l" fontAlgn="t"/>
                      <a:r>
                        <a:rPr lang="zh-CN" altLang="en-US" sz="2200" b="1" u="none" strike="noStrike" dirty="0">
                          <a:effectLst/>
                          <a:latin typeface="Times New Roman" panose="02020603050405020304" pitchFamily="18" charset="0"/>
                          <a:cs typeface="Times New Roman" panose="02020603050405020304" pitchFamily="18" charset="0"/>
                        </a:rPr>
                        <a:t>　</a:t>
                      </a:r>
                      <a:endParaRPr lang="zh-CN" altLang="en-US" sz="2200" b="1"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322" marR="8322" marT="9525" marB="0"/>
                </a:tc>
                <a:tc>
                  <a:txBody>
                    <a:bodyPr/>
                    <a:lstStyle/>
                    <a:p>
                      <a:pPr algn="l" fontAlgn="t"/>
                      <a:r>
                        <a:rPr lang="zh-CN" altLang="en-US" sz="2200" b="1" u="none" strike="noStrike">
                          <a:effectLst/>
                          <a:latin typeface="Times New Roman" panose="02020603050405020304" pitchFamily="18" charset="0"/>
                          <a:cs typeface="Times New Roman" panose="02020603050405020304" pitchFamily="18" charset="0"/>
                        </a:rPr>
                        <a:t>　</a:t>
                      </a:r>
                      <a:endParaRPr lang="zh-CN" altLang="en-US" sz="2200" b="1"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322" marR="8322" marT="9525" marB="0"/>
                </a:tc>
                <a:tc>
                  <a:txBody>
                    <a:bodyPr/>
                    <a:lstStyle/>
                    <a:p>
                      <a:pPr algn="l" fontAlgn="t"/>
                      <a:r>
                        <a:rPr lang="zh-CN" altLang="en-US" sz="2200" b="1" u="none" strike="noStrike">
                          <a:effectLst/>
                          <a:latin typeface="Times New Roman" panose="02020603050405020304" pitchFamily="18" charset="0"/>
                          <a:cs typeface="Times New Roman" panose="02020603050405020304" pitchFamily="18" charset="0"/>
                        </a:rPr>
                        <a:t>　</a:t>
                      </a:r>
                      <a:endParaRPr lang="zh-CN" altLang="en-US" sz="2200" b="1"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322" marR="8322" marT="9525" marB="0"/>
                </a:tc>
                <a:tc>
                  <a:txBody>
                    <a:bodyPr/>
                    <a:lstStyle/>
                    <a:p>
                      <a:pPr algn="l" fontAlgn="t"/>
                      <a:r>
                        <a:rPr lang="zh-CN" altLang="en-US" sz="2200" b="1" u="none" strike="noStrike">
                          <a:effectLst/>
                          <a:latin typeface="Times New Roman" panose="02020603050405020304" pitchFamily="18" charset="0"/>
                          <a:cs typeface="Times New Roman" panose="02020603050405020304" pitchFamily="18" charset="0"/>
                        </a:rPr>
                        <a:t>　</a:t>
                      </a:r>
                      <a:endParaRPr lang="zh-CN" altLang="en-US" sz="2200" b="1"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322" marR="8322" marT="9525" marB="0"/>
                </a:tc>
                <a:tc>
                  <a:txBody>
                    <a:bodyPr/>
                    <a:lstStyle/>
                    <a:p>
                      <a:pPr algn="l" fontAlgn="t"/>
                      <a:r>
                        <a:rPr lang="zh-CN" altLang="en-US" sz="2200" b="1" u="none" strike="noStrike">
                          <a:effectLst/>
                          <a:latin typeface="Times New Roman" panose="02020603050405020304" pitchFamily="18" charset="0"/>
                          <a:cs typeface="Times New Roman" panose="02020603050405020304" pitchFamily="18" charset="0"/>
                        </a:rPr>
                        <a:t>　</a:t>
                      </a:r>
                      <a:endParaRPr lang="zh-CN" altLang="en-US" sz="2200" b="1"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322" marR="8322" marT="9525" marB="0"/>
                </a:tc>
                <a:tc>
                  <a:txBody>
                    <a:bodyPr/>
                    <a:lstStyle/>
                    <a:p>
                      <a:pPr algn="l" fontAlgn="t"/>
                      <a:r>
                        <a:rPr lang="zh-CN" altLang="en-US" sz="2200" b="1" u="none" strike="noStrike">
                          <a:effectLst/>
                          <a:latin typeface="Times New Roman" panose="02020603050405020304" pitchFamily="18" charset="0"/>
                          <a:cs typeface="Times New Roman" panose="02020603050405020304" pitchFamily="18" charset="0"/>
                        </a:rPr>
                        <a:t>　</a:t>
                      </a:r>
                      <a:endParaRPr lang="zh-CN" altLang="en-US" sz="2200" b="1"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322" marR="8322" marT="9525" marB="0"/>
                </a:tc>
                <a:tc>
                  <a:txBody>
                    <a:bodyPr/>
                    <a:lstStyle/>
                    <a:p>
                      <a:pPr algn="l" fontAlgn="t"/>
                      <a:r>
                        <a:rPr lang="zh-CN" altLang="en-US" sz="2200" b="1" u="none" strike="noStrike">
                          <a:effectLst/>
                          <a:latin typeface="Times New Roman" panose="02020603050405020304" pitchFamily="18" charset="0"/>
                          <a:cs typeface="Times New Roman" panose="02020603050405020304" pitchFamily="18" charset="0"/>
                        </a:rPr>
                        <a:t>　</a:t>
                      </a:r>
                      <a:endParaRPr lang="zh-CN" altLang="en-US" sz="2200" b="1"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322" marR="8322" marT="9525" marB="0"/>
                </a:tc>
                <a:tc>
                  <a:txBody>
                    <a:bodyPr/>
                    <a:lstStyle/>
                    <a:p>
                      <a:pPr algn="l" rtl="0" fontAlgn="ctr"/>
                      <a:r>
                        <a:rPr lang="en-US" altLang="zh-CN" sz="2200" b="1" u="none" strike="noStrike">
                          <a:effectLst/>
                          <a:latin typeface="Times New Roman" panose="02020603050405020304" pitchFamily="18" charset="0"/>
                          <a:cs typeface="Times New Roman" panose="02020603050405020304" pitchFamily="18" charset="0"/>
                        </a:rPr>
                        <a:t>1</a:t>
                      </a:r>
                      <a:endParaRPr lang="en-US" altLang="zh-CN" sz="2200" b="1"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322" marR="8322" marT="9525" marB="0" anchor="ctr"/>
                </a:tc>
                <a:tc>
                  <a:txBody>
                    <a:bodyPr/>
                    <a:lstStyle/>
                    <a:p>
                      <a:pPr algn="l" rtl="0" fontAlgn="ctr"/>
                      <a:r>
                        <a:rPr lang="en-US" altLang="zh-CN" sz="2200" b="1" u="none" strike="noStrike">
                          <a:effectLst/>
                          <a:latin typeface="Times New Roman" panose="02020603050405020304" pitchFamily="18" charset="0"/>
                          <a:cs typeface="Times New Roman" panose="02020603050405020304" pitchFamily="18" charset="0"/>
                        </a:rPr>
                        <a:t>1</a:t>
                      </a:r>
                      <a:endParaRPr lang="en-US" altLang="zh-CN" sz="2200" b="1"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322" marR="8322" marT="9525" marB="0" anchor="ctr"/>
                </a:tc>
                <a:tc>
                  <a:txBody>
                    <a:bodyPr/>
                    <a:lstStyle/>
                    <a:p>
                      <a:pPr algn="l" fontAlgn="t"/>
                      <a:r>
                        <a:rPr lang="zh-CN" altLang="en-US" sz="2200" b="1" u="none" strike="noStrike">
                          <a:effectLst/>
                          <a:latin typeface="Times New Roman" panose="02020603050405020304" pitchFamily="18" charset="0"/>
                          <a:cs typeface="Times New Roman" panose="02020603050405020304" pitchFamily="18" charset="0"/>
                        </a:rPr>
                        <a:t>　</a:t>
                      </a:r>
                      <a:endParaRPr lang="zh-CN" altLang="en-US" sz="2200" b="1"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322" marR="8322" marT="9525" marB="0"/>
                </a:tc>
                <a:tc>
                  <a:txBody>
                    <a:bodyPr/>
                    <a:lstStyle/>
                    <a:p>
                      <a:pPr algn="l" rtl="0" fontAlgn="ctr"/>
                      <a:r>
                        <a:rPr lang="en-US" altLang="zh-CN" sz="2200" b="1" u="none" strike="noStrike">
                          <a:effectLst/>
                          <a:latin typeface="Times New Roman" panose="02020603050405020304" pitchFamily="18" charset="0"/>
                          <a:cs typeface="Times New Roman" panose="02020603050405020304" pitchFamily="18" charset="0"/>
                        </a:rPr>
                        <a:t>1</a:t>
                      </a:r>
                      <a:endParaRPr lang="en-US" altLang="zh-CN" sz="2200" b="1"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322" marR="8322" marT="9525" marB="0" anchor="ctr"/>
                </a:tc>
                <a:tc>
                  <a:txBody>
                    <a:bodyPr/>
                    <a:lstStyle/>
                    <a:p>
                      <a:pPr algn="l" rtl="0" fontAlgn="ctr"/>
                      <a:r>
                        <a:rPr lang="en-US" altLang="zh-CN" sz="2200" b="1" u="none" strike="noStrike">
                          <a:effectLst/>
                          <a:latin typeface="Times New Roman" panose="02020603050405020304" pitchFamily="18" charset="0"/>
                          <a:cs typeface="Times New Roman" panose="02020603050405020304" pitchFamily="18" charset="0"/>
                        </a:rPr>
                        <a:t>1</a:t>
                      </a:r>
                      <a:endParaRPr lang="en-US" altLang="zh-CN" sz="2200" b="1"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322" marR="8322" marT="9525" marB="0" anchor="ctr"/>
                </a:tc>
                <a:tc>
                  <a:txBody>
                    <a:bodyPr/>
                    <a:lstStyle/>
                    <a:p>
                      <a:pPr algn="l" fontAlgn="t"/>
                      <a:r>
                        <a:rPr lang="zh-CN" altLang="en-US" sz="2200" b="1" u="none" strike="noStrike">
                          <a:effectLst/>
                          <a:latin typeface="Times New Roman" panose="02020603050405020304" pitchFamily="18" charset="0"/>
                          <a:cs typeface="Times New Roman" panose="02020603050405020304" pitchFamily="18" charset="0"/>
                        </a:rPr>
                        <a:t>　</a:t>
                      </a:r>
                      <a:endParaRPr lang="zh-CN" altLang="en-US" sz="2200" b="1"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322" marR="8322" marT="9525" marB="0"/>
                </a:tc>
                <a:tc>
                  <a:txBody>
                    <a:bodyPr/>
                    <a:lstStyle/>
                    <a:p>
                      <a:pPr algn="l" rtl="0" fontAlgn="ctr"/>
                      <a:r>
                        <a:rPr lang="en-US" altLang="zh-CN" sz="2200" b="1" u="none" strike="noStrike">
                          <a:effectLst/>
                          <a:latin typeface="Times New Roman" panose="02020603050405020304" pitchFamily="18" charset="0"/>
                          <a:cs typeface="Times New Roman" panose="02020603050405020304" pitchFamily="18" charset="0"/>
                        </a:rPr>
                        <a:t>1</a:t>
                      </a:r>
                      <a:endParaRPr lang="en-US" altLang="zh-CN" sz="2200" b="1"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322" marR="8322" marT="9525" marB="0" anchor="ctr"/>
                </a:tc>
                <a:tc>
                  <a:txBody>
                    <a:bodyPr/>
                    <a:lstStyle/>
                    <a:p>
                      <a:pPr algn="l" fontAlgn="t"/>
                      <a:r>
                        <a:rPr lang="zh-CN" altLang="en-US" sz="2200" b="1" u="none" strike="noStrike">
                          <a:effectLst/>
                          <a:latin typeface="Times New Roman" panose="02020603050405020304" pitchFamily="18" charset="0"/>
                          <a:cs typeface="Times New Roman" panose="02020603050405020304" pitchFamily="18" charset="0"/>
                        </a:rPr>
                        <a:t>　</a:t>
                      </a:r>
                      <a:endParaRPr lang="zh-CN" altLang="en-US" sz="2200" b="1"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322" marR="8322" marT="9525" marB="0"/>
                </a:tc>
                <a:tc>
                  <a:txBody>
                    <a:bodyPr/>
                    <a:lstStyle/>
                    <a:p>
                      <a:pPr algn="l" fontAlgn="t"/>
                      <a:r>
                        <a:rPr lang="zh-CN" altLang="en-US" sz="2200" b="1" u="none" strike="noStrike">
                          <a:effectLst/>
                          <a:latin typeface="Times New Roman" panose="02020603050405020304" pitchFamily="18" charset="0"/>
                          <a:cs typeface="Times New Roman" panose="02020603050405020304" pitchFamily="18" charset="0"/>
                        </a:rPr>
                        <a:t>　</a:t>
                      </a:r>
                      <a:endParaRPr lang="zh-CN" altLang="en-US" sz="2200" b="1"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322" marR="8322" marT="9525" marB="0"/>
                </a:tc>
                <a:tc>
                  <a:txBody>
                    <a:bodyPr/>
                    <a:lstStyle/>
                    <a:p>
                      <a:pPr algn="l" rtl="0" fontAlgn="ctr"/>
                      <a:r>
                        <a:rPr lang="en-US" altLang="zh-CN" sz="2200" b="1" u="none" strike="noStrike">
                          <a:effectLst/>
                          <a:latin typeface="Times New Roman" panose="02020603050405020304" pitchFamily="18" charset="0"/>
                          <a:cs typeface="Times New Roman" panose="02020603050405020304" pitchFamily="18" charset="0"/>
                        </a:rPr>
                        <a:t>1</a:t>
                      </a:r>
                      <a:endParaRPr lang="en-US" altLang="zh-CN" sz="2200" b="1"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322" marR="8322" marT="9525" marB="0" anchor="ctr"/>
                </a:tc>
              </a:tr>
              <a:tr h="644880">
                <a:tc>
                  <a:txBody>
                    <a:bodyPr/>
                    <a:lstStyle/>
                    <a:p>
                      <a:pPr algn="l" rtl="0" fontAlgn="ctr"/>
                      <a:r>
                        <a:rPr lang="en-US" sz="2200" b="1" u="none" strike="noStrike">
                          <a:effectLst/>
                          <a:latin typeface="Times New Roman" panose="02020603050405020304" pitchFamily="18" charset="0"/>
                          <a:cs typeface="Times New Roman" panose="02020603050405020304" pitchFamily="18" charset="0"/>
                        </a:rPr>
                        <a:t>Path3</a:t>
                      </a:r>
                      <a:endParaRPr lang="en-US" sz="2200" b="1"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322" marR="8322" marT="9525" marB="0" anchor="ctr"/>
                </a:tc>
                <a:tc>
                  <a:txBody>
                    <a:bodyPr/>
                    <a:lstStyle/>
                    <a:p>
                      <a:pPr algn="l" rtl="0" fontAlgn="ctr"/>
                      <a:r>
                        <a:rPr lang="en-US" altLang="zh-CN" sz="2200" b="1" u="none" strike="noStrike">
                          <a:effectLst/>
                          <a:latin typeface="Times New Roman" panose="02020603050405020304" pitchFamily="18" charset="0"/>
                          <a:cs typeface="Times New Roman" panose="02020603050405020304" pitchFamily="18" charset="0"/>
                        </a:rPr>
                        <a:t>1</a:t>
                      </a:r>
                      <a:endParaRPr lang="en-US" altLang="zh-CN" sz="2200" b="1"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322" marR="8322" marT="9525" marB="0" anchor="ctr"/>
                </a:tc>
                <a:tc>
                  <a:txBody>
                    <a:bodyPr/>
                    <a:lstStyle/>
                    <a:p>
                      <a:pPr algn="l" fontAlgn="t"/>
                      <a:r>
                        <a:rPr lang="zh-CN" altLang="en-US" sz="2200" b="1" u="none" strike="noStrike">
                          <a:effectLst/>
                          <a:latin typeface="Times New Roman" panose="02020603050405020304" pitchFamily="18" charset="0"/>
                          <a:cs typeface="Times New Roman" panose="02020603050405020304" pitchFamily="18" charset="0"/>
                        </a:rPr>
                        <a:t>　</a:t>
                      </a:r>
                      <a:endParaRPr lang="zh-CN" altLang="en-US" sz="2200" b="1"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322" marR="8322" marT="9525" marB="0"/>
                </a:tc>
                <a:tc>
                  <a:txBody>
                    <a:bodyPr/>
                    <a:lstStyle/>
                    <a:p>
                      <a:pPr algn="l" rtl="0" fontAlgn="ctr"/>
                      <a:r>
                        <a:rPr lang="en-US" altLang="zh-CN" sz="2200" b="1" u="none" strike="noStrike">
                          <a:effectLst/>
                          <a:latin typeface="Times New Roman" panose="02020603050405020304" pitchFamily="18" charset="0"/>
                          <a:cs typeface="Times New Roman" panose="02020603050405020304" pitchFamily="18" charset="0"/>
                        </a:rPr>
                        <a:t>1</a:t>
                      </a:r>
                      <a:endParaRPr lang="en-US" altLang="zh-CN" sz="2200" b="1"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322" marR="8322" marT="9525" marB="0" anchor="ctr"/>
                </a:tc>
                <a:tc>
                  <a:txBody>
                    <a:bodyPr/>
                    <a:lstStyle/>
                    <a:p>
                      <a:pPr algn="l" fontAlgn="t"/>
                      <a:r>
                        <a:rPr lang="zh-CN" altLang="en-US" sz="2200" b="1" u="none" strike="noStrike">
                          <a:effectLst/>
                          <a:latin typeface="Times New Roman" panose="02020603050405020304" pitchFamily="18" charset="0"/>
                          <a:cs typeface="Times New Roman" panose="02020603050405020304" pitchFamily="18" charset="0"/>
                        </a:rPr>
                        <a:t>　</a:t>
                      </a:r>
                      <a:endParaRPr lang="zh-CN" altLang="en-US" sz="2200" b="1"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322" marR="8322" marT="9525" marB="0"/>
                </a:tc>
                <a:tc>
                  <a:txBody>
                    <a:bodyPr/>
                    <a:lstStyle/>
                    <a:p>
                      <a:pPr algn="l" rtl="0" fontAlgn="ctr"/>
                      <a:r>
                        <a:rPr lang="en-US" altLang="zh-CN" sz="2200" b="1" u="none" strike="noStrike">
                          <a:effectLst/>
                          <a:latin typeface="Times New Roman" panose="02020603050405020304" pitchFamily="18" charset="0"/>
                          <a:cs typeface="Times New Roman" panose="02020603050405020304" pitchFamily="18" charset="0"/>
                        </a:rPr>
                        <a:t>1</a:t>
                      </a:r>
                      <a:endParaRPr lang="en-US" altLang="zh-CN" sz="2200" b="1"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322" marR="8322" marT="9525" marB="0" anchor="ctr"/>
                </a:tc>
                <a:tc>
                  <a:txBody>
                    <a:bodyPr/>
                    <a:lstStyle/>
                    <a:p>
                      <a:pPr algn="l" fontAlgn="t"/>
                      <a:r>
                        <a:rPr lang="zh-CN" altLang="en-US" sz="2200" b="1" u="none" strike="noStrike" dirty="0">
                          <a:effectLst/>
                          <a:latin typeface="Times New Roman" panose="02020603050405020304" pitchFamily="18" charset="0"/>
                          <a:cs typeface="Times New Roman" panose="02020603050405020304" pitchFamily="18" charset="0"/>
                        </a:rPr>
                        <a:t>　</a:t>
                      </a:r>
                      <a:endParaRPr lang="zh-CN" altLang="en-US" sz="2200" b="1"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322" marR="8322" marT="9525" marB="0"/>
                </a:tc>
                <a:tc>
                  <a:txBody>
                    <a:bodyPr/>
                    <a:lstStyle/>
                    <a:p>
                      <a:pPr algn="l" rtl="0" fontAlgn="ctr"/>
                      <a:r>
                        <a:rPr lang="en-US" altLang="zh-CN" sz="2200" b="1" u="none" strike="noStrike">
                          <a:effectLst/>
                          <a:latin typeface="Times New Roman" panose="02020603050405020304" pitchFamily="18" charset="0"/>
                          <a:cs typeface="Times New Roman" panose="02020603050405020304" pitchFamily="18" charset="0"/>
                        </a:rPr>
                        <a:t>1</a:t>
                      </a:r>
                      <a:endParaRPr lang="en-US" altLang="zh-CN" sz="2200" b="1"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322" marR="8322" marT="9525" marB="0" anchor="ctr"/>
                </a:tc>
                <a:tc>
                  <a:txBody>
                    <a:bodyPr/>
                    <a:lstStyle/>
                    <a:p>
                      <a:pPr algn="l" fontAlgn="t"/>
                      <a:r>
                        <a:rPr lang="zh-CN" altLang="en-US" sz="2200" b="1" u="none" strike="noStrike">
                          <a:effectLst/>
                          <a:latin typeface="Times New Roman" panose="02020603050405020304" pitchFamily="18" charset="0"/>
                          <a:cs typeface="Times New Roman" panose="02020603050405020304" pitchFamily="18" charset="0"/>
                        </a:rPr>
                        <a:t>　</a:t>
                      </a:r>
                      <a:endParaRPr lang="zh-CN" altLang="en-US" sz="2200" b="1"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322" marR="8322" marT="9525" marB="0"/>
                </a:tc>
                <a:tc>
                  <a:txBody>
                    <a:bodyPr/>
                    <a:lstStyle/>
                    <a:p>
                      <a:pPr algn="l" fontAlgn="t"/>
                      <a:r>
                        <a:rPr lang="zh-CN" altLang="en-US" sz="2200" b="1" u="none" strike="noStrike">
                          <a:effectLst/>
                          <a:latin typeface="Times New Roman" panose="02020603050405020304" pitchFamily="18" charset="0"/>
                          <a:cs typeface="Times New Roman" panose="02020603050405020304" pitchFamily="18" charset="0"/>
                        </a:rPr>
                        <a:t>　</a:t>
                      </a:r>
                      <a:endParaRPr lang="zh-CN" altLang="en-US" sz="2200" b="1"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322" marR="8322" marT="9525" marB="0"/>
                </a:tc>
                <a:tc>
                  <a:txBody>
                    <a:bodyPr/>
                    <a:lstStyle/>
                    <a:p>
                      <a:pPr algn="l" fontAlgn="t"/>
                      <a:r>
                        <a:rPr lang="zh-CN" altLang="en-US" sz="2200" b="1" u="none" strike="noStrike">
                          <a:effectLst/>
                          <a:latin typeface="Times New Roman" panose="02020603050405020304" pitchFamily="18" charset="0"/>
                          <a:cs typeface="Times New Roman" panose="02020603050405020304" pitchFamily="18" charset="0"/>
                        </a:rPr>
                        <a:t>　</a:t>
                      </a:r>
                      <a:endParaRPr lang="zh-CN" altLang="en-US" sz="2200" b="1"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322" marR="8322" marT="9525" marB="0"/>
                </a:tc>
                <a:tc>
                  <a:txBody>
                    <a:bodyPr/>
                    <a:lstStyle/>
                    <a:p>
                      <a:pPr algn="l" fontAlgn="t"/>
                      <a:r>
                        <a:rPr lang="zh-CN" altLang="en-US" sz="2200" b="1" u="none" strike="noStrike">
                          <a:effectLst/>
                          <a:latin typeface="Times New Roman" panose="02020603050405020304" pitchFamily="18" charset="0"/>
                          <a:cs typeface="Times New Roman" panose="02020603050405020304" pitchFamily="18" charset="0"/>
                        </a:rPr>
                        <a:t>　</a:t>
                      </a:r>
                      <a:endParaRPr lang="zh-CN" altLang="en-US" sz="2200" b="1"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322" marR="8322" marT="9525" marB="0"/>
                </a:tc>
                <a:tc>
                  <a:txBody>
                    <a:bodyPr/>
                    <a:lstStyle/>
                    <a:p>
                      <a:pPr algn="l" rtl="0" fontAlgn="ctr"/>
                      <a:r>
                        <a:rPr lang="en-US" altLang="zh-CN" sz="2200" b="1" u="none" strike="noStrike">
                          <a:effectLst/>
                          <a:latin typeface="Times New Roman" panose="02020603050405020304" pitchFamily="18" charset="0"/>
                          <a:cs typeface="Times New Roman" panose="02020603050405020304" pitchFamily="18" charset="0"/>
                        </a:rPr>
                        <a:t>1</a:t>
                      </a:r>
                      <a:endParaRPr lang="en-US" altLang="zh-CN" sz="2200" b="1"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322" marR="8322" marT="9525" marB="0" anchor="ctr"/>
                </a:tc>
                <a:tc>
                  <a:txBody>
                    <a:bodyPr/>
                    <a:lstStyle/>
                    <a:p>
                      <a:pPr algn="l" rtl="0" fontAlgn="ctr"/>
                      <a:r>
                        <a:rPr lang="en-US" altLang="zh-CN" sz="2200" b="1" u="none" strike="noStrike">
                          <a:effectLst/>
                          <a:latin typeface="Times New Roman" panose="02020603050405020304" pitchFamily="18" charset="0"/>
                          <a:cs typeface="Times New Roman" panose="02020603050405020304" pitchFamily="18" charset="0"/>
                        </a:rPr>
                        <a:t>1</a:t>
                      </a:r>
                      <a:endParaRPr lang="en-US" altLang="zh-CN" sz="2200" b="1"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322" marR="8322" marT="9525" marB="0" anchor="ctr"/>
                </a:tc>
                <a:tc>
                  <a:txBody>
                    <a:bodyPr/>
                    <a:lstStyle/>
                    <a:p>
                      <a:pPr algn="l" fontAlgn="t"/>
                      <a:r>
                        <a:rPr lang="zh-CN" altLang="en-US" sz="2200" b="1" u="none" strike="noStrike">
                          <a:effectLst/>
                          <a:latin typeface="Times New Roman" panose="02020603050405020304" pitchFamily="18" charset="0"/>
                          <a:cs typeface="Times New Roman" panose="02020603050405020304" pitchFamily="18" charset="0"/>
                        </a:rPr>
                        <a:t>　</a:t>
                      </a:r>
                      <a:endParaRPr lang="zh-CN" altLang="en-US" sz="2200" b="1"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322" marR="8322" marT="9525" marB="0"/>
                </a:tc>
                <a:tc>
                  <a:txBody>
                    <a:bodyPr/>
                    <a:lstStyle/>
                    <a:p>
                      <a:pPr algn="l" rtl="0" fontAlgn="ctr"/>
                      <a:r>
                        <a:rPr lang="en-US" altLang="zh-CN" sz="2200" b="1" u="none" strike="noStrike">
                          <a:effectLst/>
                          <a:latin typeface="Times New Roman" panose="02020603050405020304" pitchFamily="18" charset="0"/>
                          <a:cs typeface="Times New Roman" panose="02020603050405020304" pitchFamily="18" charset="0"/>
                        </a:rPr>
                        <a:t>1</a:t>
                      </a:r>
                      <a:endParaRPr lang="en-US" altLang="zh-CN" sz="2200" b="1"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322" marR="8322" marT="9525" marB="0" anchor="ctr"/>
                </a:tc>
                <a:tc>
                  <a:txBody>
                    <a:bodyPr/>
                    <a:lstStyle/>
                    <a:p>
                      <a:pPr algn="l" fontAlgn="t"/>
                      <a:r>
                        <a:rPr lang="zh-CN" altLang="en-US" sz="2200" b="1" u="none" strike="noStrike">
                          <a:effectLst/>
                          <a:latin typeface="Times New Roman" panose="02020603050405020304" pitchFamily="18" charset="0"/>
                          <a:cs typeface="Times New Roman" panose="02020603050405020304" pitchFamily="18" charset="0"/>
                        </a:rPr>
                        <a:t>　</a:t>
                      </a:r>
                      <a:endParaRPr lang="zh-CN" altLang="en-US" sz="2200" b="1"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322" marR="8322" marT="9525" marB="0"/>
                </a:tc>
                <a:tc>
                  <a:txBody>
                    <a:bodyPr/>
                    <a:lstStyle/>
                    <a:p>
                      <a:pPr algn="l" rtl="0" fontAlgn="ctr"/>
                      <a:r>
                        <a:rPr lang="en-US" altLang="zh-CN" sz="2200" b="1" u="none" strike="noStrike">
                          <a:effectLst/>
                          <a:latin typeface="Times New Roman" panose="02020603050405020304" pitchFamily="18" charset="0"/>
                          <a:cs typeface="Times New Roman" panose="02020603050405020304" pitchFamily="18" charset="0"/>
                        </a:rPr>
                        <a:t>1</a:t>
                      </a:r>
                      <a:endParaRPr lang="en-US" altLang="zh-CN" sz="2200" b="1"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322" marR="8322" marT="9525" marB="0" anchor="ctr"/>
                </a:tc>
                <a:tc>
                  <a:txBody>
                    <a:bodyPr/>
                    <a:lstStyle/>
                    <a:p>
                      <a:pPr algn="l" fontAlgn="t"/>
                      <a:r>
                        <a:rPr lang="zh-CN" altLang="en-US" sz="2200" b="1" u="none" strike="noStrike">
                          <a:effectLst/>
                          <a:latin typeface="Times New Roman" panose="02020603050405020304" pitchFamily="18" charset="0"/>
                          <a:cs typeface="Times New Roman" panose="02020603050405020304" pitchFamily="18" charset="0"/>
                        </a:rPr>
                        <a:t>　</a:t>
                      </a:r>
                      <a:endParaRPr lang="zh-CN" altLang="en-US" sz="2200" b="1"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322" marR="8322" marT="9525" marB="0"/>
                </a:tc>
                <a:tc>
                  <a:txBody>
                    <a:bodyPr/>
                    <a:lstStyle/>
                    <a:p>
                      <a:pPr algn="l" rtl="0" fontAlgn="ctr"/>
                      <a:r>
                        <a:rPr lang="en-US" altLang="zh-CN" sz="2200" b="1" u="none" strike="noStrike">
                          <a:effectLst/>
                          <a:latin typeface="Times New Roman" panose="02020603050405020304" pitchFamily="18" charset="0"/>
                          <a:cs typeface="Times New Roman" panose="02020603050405020304" pitchFamily="18" charset="0"/>
                        </a:rPr>
                        <a:t>1</a:t>
                      </a:r>
                      <a:endParaRPr lang="en-US" altLang="zh-CN" sz="2200" b="1"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322" marR="8322" marT="9525" marB="0" anchor="ctr"/>
                </a:tc>
                <a:tc>
                  <a:txBody>
                    <a:bodyPr/>
                    <a:lstStyle/>
                    <a:p>
                      <a:pPr algn="l" fontAlgn="t"/>
                      <a:r>
                        <a:rPr lang="zh-CN" altLang="en-US" sz="2200" b="1" u="none" strike="noStrike">
                          <a:effectLst/>
                          <a:latin typeface="Times New Roman" panose="02020603050405020304" pitchFamily="18" charset="0"/>
                          <a:cs typeface="Times New Roman" panose="02020603050405020304" pitchFamily="18" charset="0"/>
                        </a:rPr>
                        <a:t>　</a:t>
                      </a:r>
                      <a:endParaRPr lang="zh-CN" altLang="en-US" sz="2200" b="1"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322" marR="8322" marT="9525" marB="0"/>
                </a:tc>
                <a:tc>
                  <a:txBody>
                    <a:bodyPr/>
                    <a:lstStyle/>
                    <a:p>
                      <a:pPr algn="l" rtl="0" fontAlgn="ctr"/>
                      <a:r>
                        <a:rPr lang="en-US" altLang="zh-CN" sz="2200" b="1" u="none" strike="noStrike">
                          <a:effectLst/>
                          <a:latin typeface="Times New Roman" panose="02020603050405020304" pitchFamily="18" charset="0"/>
                          <a:cs typeface="Times New Roman" panose="02020603050405020304" pitchFamily="18" charset="0"/>
                        </a:rPr>
                        <a:t>1</a:t>
                      </a:r>
                      <a:endParaRPr lang="en-US" altLang="zh-CN" sz="2200" b="1"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322" marR="8322" marT="9525" marB="0" anchor="ctr"/>
                </a:tc>
              </a:tr>
              <a:tr h="644880">
                <a:tc>
                  <a:txBody>
                    <a:bodyPr/>
                    <a:lstStyle/>
                    <a:p>
                      <a:pPr algn="l" rtl="0" fontAlgn="ctr"/>
                      <a:r>
                        <a:rPr lang="en-US" sz="2200" b="1" u="none" strike="noStrike">
                          <a:effectLst/>
                          <a:latin typeface="Times New Roman" panose="02020603050405020304" pitchFamily="18" charset="0"/>
                          <a:cs typeface="Times New Roman" panose="02020603050405020304" pitchFamily="18" charset="0"/>
                        </a:rPr>
                        <a:t>Path4</a:t>
                      </a:r>
                      <a:endParaRPr lang="en-US" sz="2200" b="1"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322" marR="8322" marT="9525" marB="0" anchor="ctr"/>
                </a:tc>
                <a:tc>
                  <a:txBody>
                    <a:bodyPr/>
                    <a:lstStyle/>
                    <a:p>
                      <a:pPr algn="l" rtl="0" fontAlgn="ctr"/>
                      <a:r>
                        <a:rPr lang="en-US" altLang="zh-CN" sz="2200" b="1" u="none" strike="noStrike">
                          <a:effectLst/>
                          <a:latin typeface="Times New Roman" panose="02020603050405020304" pitchFamily="18" charset="0"/>
                          <a:cs typeface="Times New Roman" panose="02020603050405020304" pitchFamily="18" charset="0"/>
                        </a:rPr>
                        <a:t>1</a:t>
                      </a:r>
                      <a:endParaRPr lang="en-US" altLang="zh-CN" sz="2200" b="1"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322" marR="8322" marT="9525" marB="0" anchor="ctr"/>
                </a:tc>
                <a:tc>
                  <a:txBody>
                    <a:bodyPr/>
                    <a:lstStyle/>
                    <a:p>
                      <a:pPr algn="l" fontAlgn="t"/>
                      <a:r>
                        <a:rPr lang="zh-CN" altLang="en-US" sz="2200" b="1" u="none" strike="noStrike">
                          <a:effectLst/>
                          <a:latin typeface="Times New Roman" panose="02020603050405020304" pitchFamily="18" charset="0"/>
                          <a:cs typeface="Times New Roman" panose="02020603050405020304" pitchFamily="18" charset="0"/>
                        </a:rPr>
                        <a:t>　</a:t>
                      </a:r>
                      <a:endParaRPr lang="zh-CN" altLang="en-US" sz="2200" b="1"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322" marR="8322" marT="9525" marB="0"/>
                </a:tc>
                <a:tc>
                  <a:txBody>
                    <a:bodyPr/>
                    <a:lstStyle/>
                    <a:p>
                      <a:pPr algn="l" rtl="0" fontAlgn="ctr"/>
                      <a:r>
                        <a:rPr lang="en-US" altLang="zh-CN" sz="2200" b="1" u="none" strike="noStrike">
                          <a:effectLst/>
                          <a:latin typeface="Times New Roman" panose="02020603050405020304" pitchFamily="18" charset="0"/>
                          <a:cs typeface="Times New Roman" panose="02020603050405020304" pitchFamily="18" charset="0"/>
                        </a:rPr>
                        <a:t>1</a:t>
                      </a:r>
                      <a:endParaRPr lang="en-US" altLang="zh-CN" sz="2200" b="1"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322" marR="8322" marT="9525" marB="0" anchor="ctr"/>
                </a:tc>
                <a:tc>
                  <a:txBody>
                    <a:bodyPr/>
                    <a:lstStyle/>
                    <a:p>
                      <a:pPr algn="l" fontAlgn="t"/>
                      <a:r>
                        <a:rPr lang="zh-CN" altLang="en-US" sz="2200" b="1" u="none" strike="noStrike">
                          <a:effectLst/>
                          <a:latin typeface="Times New Roman" panose="02020603050405020304" pitchFamily="18" charset="0"/>
                          <a:cs typeface="Times New Roman" panose="02020603050405020304" pitchFamily="18" charset="0"/>
                        </a:rPr>
                        <a:t>　</a:t>
                      </a:r>
                      <a:endParaRPr lang="zh-CN" altLang="en-US" sz="2200" b="1"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322" marR="8322" marT="9525" marB="0"/>
                </a:tc>
                <a:tc>
                  <a:txBody>
                    <a:bodyPr/>
                    <a:lstStyle/>
                    <a:p>
                      <a:pPr algn="l" fontAlgn="t"/>
                      <a:r>
                        <a:rPr lang="zh-CN" altLang="en-US" sz="2200" b="1" u="none" strike="noStrike">
                          <a:effectLst/>
                          <a:latin typeface="Times New Roman" panose="02020603050405020304" pitchFamily="18" charset="0"/>
                          <a:cs typeface="Times New Roman" panose="02020603050405020304" pitchFamily="18" charset="0"/>
                        </a:rPr>
                        <a:t>　</a:t>
                      </a:r>
                      <a:endParaRPr lang="zh-CN" altLang="en-US" sz="2200" b="1"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322" marR="8322" marT="9525" marB="0"/>
                </a:tc>
                <a:tc>
                  <a:txBody>
                    <a:bodyPr/>
                    <a:lstStyle/>
                    <a:p>
                      <a:pPr algn="l" rtl="0" fontAlgn="ctr"/>
                      <a:r>
                        <a:rPr lang="en-US" altLang="zh-CN" sz="2200" b="1" u="none" strike="noStrike" dirty="0">
                          <a:effectLst/>
                          <a:latin typeface="Times New Roman" panose="02020603050405020304" pitchFamily="18" charset="0"/>
                          <a:cs typeface="Times New Roman" panose="02020603050405020304" pitchFamily="18" charset="0"/>
                        </a:rPr>
                        <a:t>1</a:t>
                      </a:r>
                      <a:endParaRPr lang="en-US" altLang="zh-CN" sz="2200" b="1"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322" marR="8322" marT="9525" marB="0" anchor="ctr"/>
                </a:tc>
                <a:tc>
                  <a:txBody>
                    <a:bodyPr/>
                    <a:lstStyle/>
                    <a:p>
                      <a:pPr algn="l" fontAlgn="t"/>
                      <a:r>
                        <a:rPr lang="zh-CN" altLang="en-US" sz="2200" b="1" u="none" strike="noStrike" dirty="0">
                          <a:effectLst/>
                          <a:latin typeface="Times New Roman" panose="02020603050405020304" pitchFamily="18" charset="0"/>
                          <a:cs typeface="Times New Roman" panose="02020603050405020304" pitchFamily="18" charset="0"/>
                        </a:rPr>
                        <a:t>　</a:t>
                      </a:r>
                      <a:endParaRPr lang="zh-CN" altLang="en-US" sz="2200" b="1"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322" marR="8322" marT="9525" marB="0"/>
                </a:tc>
                <a:tc>
                  <a:txBody>
                    <a:bodyPr/>
                    <a:lstStyle/>
                    <a:p>
                      <a:pPr algn="l" fontAlgn="t"/>
                      <a:r>
                        <a:rPr lang="zh-CN" altLang="en-US" sz="2200" b="1" u="none" strike="noStrike">
                          <a:effectLst/>
                          <a:latin typeface="Times New Roman" panose="02020603050405020304" pitchFamily="18" charset="0"/>
                          <a:cs typeface="Times New Roman" panose="02020603050405020304" pitchFamily="18" charset="0"/>
                        </a:rPr>
                        <a:t>　</a:t>
                      </a:r>
                      <a:endParaRPr lang="zh-CN" altLang="en-US" sz="2200" b="1"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322" marR="8322" marT="9525" marB="0"/>
                </a:tc>
                <a:tc>
                  <a:txBody>
                    <a:bodyPr/>
                    <a:lstStyle/>
                    <a:p>
                      <a:pPr algn="l" rtl="0" fontAlgn="ctr"/>
                      <a:r>
                        <a:rPr lang="en-US" altLang="zh-CN" sz="2200" b="1" u="none" strike="noStrike">
                          <a:effectLst/>
                          <a:latin typeface="Times New Roman" panose="02020603050405020304" pitchFamily="18" charset="0"/>
                          <a:cs typeface="Times New Roman" panose="02020603050405020304" pitchFamily="18" charset="0"/>
                        </a:rPr>
                        <a:t>1</a:t>
                      </a:r>
                      <a:endParaRPr lang="en-US" altLang="zh-CN" sz="2200" b="1"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322" marR="8322" marT="9525" marB="0" anchor="ctr"/>
                </a:tc>
                <a:tc>
                  <a:txBody>
                    <a:bodyPr/>
                    <a:lstStyle/>
                    <a:p>
                      <a:pPr algn="l" fontAlgn="t"/>
                      <a:r>
                        <a:rPr lang="zh-CN" altLang="en-US" sz="2200" b="1" u="none" strike="noStrike">
                          <a:effectLst/>
                          <a:latin typeface="Times New Roman" panose="02020603050405020304" pitchFamily="18" charset="0"/>
                          <a:cs typeface="Times New Roman" panose="02020603050405020304" pitchFamily="18" charset="0"/>
                        </a:rPr>
                        <a:t>　</a:t>
                      </a:r>
                      <a:endParaRPr lang="zh-CN" altLang="en-US" sz="2200" b="1"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322" marR="8322" marT="9525" marB="0"/>
                </a:tc>
                <a:tc>
                  <a:txBody>
                    <a:bodyPr/>
                    <a:lstStyle/>
                    <a:p>
                      <a:pPr algn="l" rtl="0" fontAlgn="ctr"/>
                      <a:r>
                        <a:rPr lang="en-US" altLang="zh-CN" sz="2200" b="1" u="none" strike="noStrike">
                          <a:effectLst/>
                          <a:latin typeface="Times New Roman" panose="02020603050405020304" pitchFamily="18" charset="0"/>
                          <a:cs typeface="Times New Roman" panose="02020603050405020304" pitchFamily="18" charset="0"/>
                        </a:rPr>
                        <a:t>1</a:t>
                      </a:r>
                      <a:endParaRPr lang="en-US" altLang="zh-CN" sz="2200" b="1"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322" marR="8322" marT="9525" marB="0" anchor="ctr"/>
                </a:tc>
                <a:tc>
                  <a:txBody>
                    <a:bodyPr/>
                    <a:lstStyle/>
                    <a:p>
                      <a:pPr algn="l" rtl="0" fontAlgn="ctr"/>
                      <a:r>
                        <a:rPr lang="en-US" altLang="zh-CN" sz="2200" b="1" u="none" strike="noStrike">
                          <a:effectLst/>
                          <a:latin typeface="Times New Roman" panose="02020603050405020304" pitchFamily="18" charset="0"/>
                          <a:cs typeface="Times New Roman" panose="02020603050405020304" pitchFamily="18" charset="0"/>
                        </a:rPr>
                        <a:t>1</a:t>
                      </a:r>
                      <a:endParaRPr lang="en-US" altLang="zh-CN" sz="2200" b="1"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322" marR="8322" marT="9525" marB="0" anchor="ctr"/>
                </a:tc>
                <a:tc>
                  <a:txBody>
                    <a:bodyPr/>
                    <a:lstStyle/>
                    <a:p>
                      <a:pPr algn="l" rtl="0" fontAlgn="ctr"/>
                      <a:r>
                        <a:rPr lang="en-US" altLang="zh-CN" sz="2200" b="1" u="none" strike="noStrike">
                          <a:effectLst/>
                          <a:latin typeface="Times New Roman" panose="02020603050405020304" pitchFamily="18" charset="0"/>
                          <a:cs typeface="Times New Roman" panose="02020603050405020304" pitchFamily="18" charset="0"/>
                        </a:rPr>
                        <a:t>1</a:t>
                      </a:r>
                      <a:endParaRPr lang="en-US" altLang="zh-CN" sz="2200" b="1"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322" marR="8322" marT="9525" marB="0" anchor="ctr"/>
                </a:tc>
                <a:tc>
                  <a:txBody>
                    <a:bodyPr/>
                    <a:lstStyle/>
                    <a:p>
                      <a:pPr algn="l" fontAlgn="t"/>
                      <a:r>
                        <a:rPr lang="zh-CN" altLang="en-US" sz="2200" b="1" u="none" strike="noStrike">
                          <a:effectLst/>
                          <a:latin typeface="Times New Roman" panose="02020603050405020304" pitchFamily="18" charset="0"/>
                          <a:cs typeface="Times New Roman" panose="02020603050405020304" pitchFamily="18" charset="0"/>
                        </a:rPr>
                        <a:t>　</a:t>
                      </a:r>
                      <a:endParaRPr lang="zh-CN" altLang="en-US" sz="2200" b="1"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322" marR="8322" marT="9525" marB="0"/>
                </a:tc>
                <a:tc>
                  <a:txBody>
                    <a:bodyPr/>
                    <a:lstStyle/>
                    <a:p>
                      <a:pPr algn="l" rtl="0" fontAlgn="ctr"/>
                      <a:r>
                        <a:rPr lang="en-US" altLang="zh-CN" sz="2200" b="1" u="none" strike="noStrike">
                          <a:effectLst/>
                          <a:latin typeface="Times New Roman" panose="02020603050405020304" pitchFamily="18" charset="0"/>
                          <a:cs typeface="Times New Roman" panose="02020603050405020304" pitchFamily="18" charset="0"/>
                        </a:rPr>
                        <a:t>1</a:t>
                      </a:r>
                      <a:endParaRPr lang="en-US" altLang="zh-CN" sz="2200" b="1"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322" marR="8322" marT="9525" marB="0" anchor="ctr"/>
                </a:tc>
                <a:tc>
                  <a:txBody>
                    <a:bodyPr/>
                    <a:lstStyle/>
                    <a:p>
                      <a:pPr algn="l" fontAlgn="t"/>
                      <a:r>
                        <a:rPr lang="zh-CN" altLang="en-US" sz="2200" b="1" u="none" strike="noStrike">
                          <a:effectLst/>
                          <a:latin typeface="Times New Roman" panose="02020603050405020304" pitchFamily="18" charset="0"/>
                          <a:cs typeface="Times New Roman" panose="02020603050405020304" pitchFamily="18" charset="0"/>
                        </a:rPr>
                        <a:t>　</a:t>
                      </a:r>
                      <a:endParaRPr lang="zh-CN" altLang="en-US" sz="2200" b="1"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322" marR="8322" marT="9525" marB="0"/>
                </a:tc>
                <a:tc>
                  <a:txBody>
                    <a:bodyPr/>
                    <a:lstStyle/>
                    <a:p>
                      <a:pPr algn="l" rtl="0" fontAlgn="ctr"/>
                      <a:r>
                        <a:rPr lang="en-US" altLang="zh-CN" sz="2200" b="1" u="none" strike="noStrike">
                          <a:effectLst/>
                          <a:latin typeface="Times New Roman" panose="02020603050405020304" pitchFamily="18" charset="0"/>
                          <a:cs typeface="Times New Roman" panose="02020603050405020304" pitchFamily="18" charset="0"/>
                        </a:rPr>
                        <a:t>1</a:t>
                      </a:r>
                      <a:endParaRPr lang="en-US" altLang="zh-CN" sz="2200" b="1"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322" marR="8322" marT="9525" marB="0" anchor="ctr"/>
                </a:tc>
                <a:tc>
                  <a:txBody>
                    <a:bodyPr/>
                    <a:lstStyle/>
                    <a:p>
                      <a:pPr algn="l" fontAlgn="t"/>
                      <a:r>
                        <a:rPr lang="zh-CN" altLang="en-US" sz="2200" b="1" u="none" strike="noStrike">
                          <a:effectLst/>
                          <a:latin typeface="Times New Roman" panose="02020603050405020304" pitchFamily="18" charset="0"/>
                          <a:cs typeface="Times New Roman" panose="02020603050405020304" pitchFamily="18" charset="0"/>
                        </a:rPr>
                        <a:t>　</a:t>
                      </a:r>
                      <a:endParaRPr lang="zh-CN" altLang="en-US" sz="2200" b="1"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322" marR="8322" marT="9525" marB="0"/>
                </a:tc>
                <a:tc>
                  <a:txBody>
                    <a:bodyPr/>
                    <a:lstStyle/>
                    <a:p>
                      <a:pPr algn="l" rtl="0" fontAlgn="ctr"/>
                      <a:r>
                        <a:rPr lang="en-US" altLang="zh-CN" sz="2200" b="1" u="none" strike="noStrike">
                          <a:effectLst/>
                          <a:latin typeface="Times New Roman" panose="02020603050405020304" pitchFamily="18" charset="0"/>
                          <a:cs typeface="Times New Roman" panose="02020603050405020304" pitchFamily="18" charset="0"/>
                        </a:rPr>
                        <a:t>1</a:t>
                      </a:r>
                      <a:endParaRPr lang="en-US" altLang="zh-CN" sz="2200" b="1"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322" marR="8322" marT="9525" marB="0" anchor="ctr"/>
                </a:tc>
                <a:tc>
                  <a:txBody>
                    <a:bodyPr/>
                    <a:lstStyle/>
                    <a:p>
                      <a:pPr algn="l" fontAlgn="t"/>
                      <a:r>
                        <a:rPr lang="zh-CN" altLang="en-US" sz="2200" b="1" u="none" strike="noStrike">
                          <a:effectLst/>
                          <a:latin typeface="Times New Roman" panose="02020603050405020304" pitchFamily="18" charset="0"/>
                          <a:cs typeface="Times New Roman" panose="02020603050405020304" pitchFamily="18" charset="0"/>
                        </a:rPr>
                        <a:t>　</a:t>
                      </a:r>
                      <a:endParaRPr lang="zh-CN" altLang="en-US" sz="2200" b="1"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322" marR="8322" marT="9525" marB="0"/>
                </a:tc>
                <a:tc>
                  <a:txBody>
                    <a:bodyPr/>
                    <a:lstStyle/>
                    <a:p>
                      <a:pPr algn="l" rtl="0" fontAlgn="ctr"/>
                      <a:r>
                        <a:rPr lang="en-US" altLang="zh-CN" sz="2200" b="1" u="none" strike="noStrike">
                          <a:effectLst/>
                          <a:latin typeface="Times New Roman" panose="02020603050405020304" pitchFamily="18" charset="0"/>
                          <a:cs typeface="Times New Roman" panose="02020603050405020304" pitchFamily="18" charset="0"/>
                        </a:rPr>
                        <a:t>1</a:t>
                      </a:r>
                      <a:endParaRPr lang="en-US" altLang="zh-CN" sz="2200" b="1"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322" marR="8322" marT="9525" marB="0" anchor="ctr"/>
                </a:tc>
              </a:tr>
              <a:tr h="644880">
                <a:tc>
                  <a:txBody>
                    <a:bodyPr/>
                    <a:lstStyle/>
                    <a:p>
                      <a:pPr algn="l" rtl="0" fontAlgn="ctr"/>
                      <a:r>
                        <a:rPr lang="en-US" sz="2200" b="1" u="none" strike="noStrike">
                          <a:effectLst/>
                          <a:latin typeface="Times New Roman" panose="02020603050405020304" pitchFamily="18" charset="0"/>
                          <a:cs typeface="Times New Roman" panose="02020603050405020304" pitchFamily="18" charset="0"/>
                        </a:rPr>
                        <a:t>Path5</a:t>
                      </a:r>
                      <a:endParaRPr lang="en-US" sz="2200" b="1"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322" marR="8322" marT="9525" marB="0" anchor="ctr"/>
                </a:tc>
                <a:tc>
                  <a:txBody>
                    <a:bodyPr/>
                    <a:lstStyle/>
                    <a:p>
                      <a:pPr algn="l" rtl="0" fontAlgn="ctr"/>
                      <a:r>
                        <a:rPr lang="en-US" altLang="zh-CN" sz="2200" b="1" u="none" strike="noStrike">
                          <a:effectLst/>
                          <a:latin typeface="Times New Roman" panose="02020603050405020304" pitchFamily="18" charset="0"/>
                          <a:cs typeface="Times New Roman" panose="02020603050405020304" pitchFamily="18" charset="0"/>
                        </a:rPr>
                        <a:t>1</a:t>
                      </a:r>
                      <a:endParaRPr lang="en-US" altLang="zh-CN" sz="2200" b="1"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322" marR="8322" marT="9525" marB="0" anchor="ctr"/>
                </a:tc>
                <a:tc>
                  <a:txBody>
                    <a:bodyPr/>
                    <a:lstStyle/>
                    <a:p>
                      <a:pPr algn="l" fontAlgn="t"/>
                      <a:r>
                        <a:rPr lang="zh-CN" altLang="en-US" sz="2200" b="1" u="none" strike="noStrike">
                          <a:effectLst/>
                          <a:latin typeface="Times New Roman" panose="02020603050405020304" pitchFamily="18" charset="0"/>
                          <a:cs typeface="Times New Roman" panose="02020603050405020304" pitchFamily="18" charset="0"/>
                        </a:rPr>
                        <a:t>　</a:t>
                      </a:r>
                      <a:endParaRPr lang="zh-CN" altLang="en-US" sz="2200" b="1"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322" marR="8322" marT="9525" marB="0"/>
                </a:tc>
                <a:tc>
                  <a:txBody>
                    <a:bodyPr/>
                    <a:lstStyle/>
                    <a:p>
                      <a:pPr algn="l" rtl="0" fontAlgn="ctr"/>
                      <a:r>
                        <a:rPr lang="en-US" altLang="zh-CN" sz="2200" b="1" u="none" strike="noStrike">
                          <a:effectLst/>
                          <a:latin typeface="Times New Roman" panose="02020603050405020304" pitchFamily="18" charset="0"/>
                          <a:cs typeface="Times New Roman" panose="02020603050405020304" pitchFamily="18" charset="0"/>
                        </a:rPr>
                        <a:t>1</a:t>
                      </a:r>
                      <a:endParaRPr lang="en-US" altLang="zh-CN" sz="2200" b="1"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322" marR="8322" marT="9525" marB="0" anchor="ctr"/>
                </a:tc>
                <a:tc>
                  <a:txBody>
                    <a:bodyPr/>
                    <a:lstStyle/>
                    <a:p>
                      <a:pPr algn="l" fontAlgn="t"/>
                      <a:r>
                        <a:rPr lang="zh-CN" altLang="en-US" sz="2200" b="1" u="none" strike="noStrike">
                          <a:effectLst/>
                          <a:latin typeface="Times New Roman" panose="02020603050405020304" pitchFamily="18" charset="0"/>
                          <a:cs typeface="Times New Roman" panose="02020603050405020304" pitchFamily="18" charset="0"/>
                        </a:rPr>
                        <a:t>　</a:t>
                      </a:r>
                      <a:endParaRPr lang="zh-CN" altLang="en-US" sz="2200" b="1"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322" marR="8322" marT="9525" marB="0"/>
                </a:tc>
                <a:tc>
                  <a:txBody>
                    <a:bodyPr/>
                    <a:lstStyle/>
                    <a:p>
                      <a:pPr algn="l" fontAlgn="t"/>
                      <a:r>
                        <a:rPr lang="zh-CN" altLang="en-US" sz="2200" b="1" u="none" strike="noStrike">
                          <a:effectLst/>
                          <a:latin typeface="Times New Roman" panose="02020603050405020304" pitchFamily="18" charset="0"/>
                          <a:cs typeface="Times New Roman" panose="02020603050405020304" pitchFamily="18" charset="0"/>
                        </a:rPr>
                        <a:t>　</a:t>
                      </a:r>
                      <a:endParaRPr lang="zh-CN" altLang="en-US" sz="2200" b="1"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322" marR="8322" marT="9525" marB="0"/>
                </a:tc>
                <a:tc>
                  <a:txBody>
                    <a:bodyPr/>
                    <a:lstStyle/>
                    <a:p>
                      <a:pPr algn="l" rtl="0" fontAlgn="ctr"/>
                      <a:r>
                        <a:rPr lang="en-US" altLang="zh-CN" sz="2200" b="1" u="none" strike="noStrike">
                          <a:effectLst/>
                          <a:latin typeface="Times New Roman" panose="02020603050405020304" pitchFamily="18" charset="0"/>
                          <a:cs typeface="Times New Roman" panose="02020603050405020304" pitchFamily="18" charset="0"/>
                        </a:rPr>
                        <a:t>1</a:t>
                      </a:r>
                      <a:endParaRPr lang="en-US" altLang="zh-CN" sz="2200" b="1"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322" marR="8322" marT="9525" marB="0" anchor="ctr"/>
                </a:tc>
                <a:tc>
                  <a:txBody>
                    <a:bodyPr/>
                    <a:lstStyle/>
                    <a:p>
                      <a:pPr algn="l" fontAlgn="t"/>
                      <a:r>
                        <a:rPr lang="zh-CN" altLang="en-US" sz="2200" b="1" u="none" strike="noStrike" dirty="0">
                          <a:effectLst/>
                          <a:latin typeface="Times New Roman" panose="02020603050405020304" pitchFamily="18" charset="0"/>
                          <a:cs typeface="Times New Roman" panose="02020603050405020304" pitchFamily="18" charset="0"/>
                        </a:rPr>
                        <a:t>　</a:t>
                      </a:r>
                      <a:endParaRPr lang="zh-CN" altLang="en-US" sz="2200" b="1"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322" marR="8322" marT="9525" marB="0"/>
                </a:tc>
                <a:tc>
                  <a:txBody>
                    <a:bodyPr/>
                    <a:lstStyle/>
                    <a:p>
                      <a:pPr algn="l" rtl="0" fontAlgn="ctr"/>
                      <a:r>
                        <a:rPr lang="en-US" altLang="zh-CN" sz="2200" b="1" u="none" strike="noStrike" dirty="0">
                          <a:effectLst/>
                          <a:latin typeface="Times New Roman" panose="02020603050405020304" pitchFamily="18" charset="0"/>
                          <a:cs typeface="Times New Roman" panose="02020603050405020304" pitchFamily="18" charset="0"/>
                        </a:rPr>
                        <a:t>1</a:t>
                      </a:r>
                      <a:endParaRPr lang="en-US" altLang="zh-CN" sz="2200" b="1"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322" marR="8322" marT="9525" marB="0" anchor="ctr"/>
                </a:tc>
                <a:tc>
                  <a:txBody>
                    <a:bodyPr/>
                    <a:lstStyle/>
                    <a:p>
                      <a:pPr algn="l" fontAlgn="t"/>
                      <a:r>
                        <a:rPr lang="zh-CN" altLang="en-US" sz="2200" b="1" u="none" strike="noStrike">
                          <a:effectLst/>
                          <a:latin typeface="Times New Roman" panose="02020603050405020304" pitchFamily="18" charset="0"/>
                          <a:cs typeface="Times New Roman" panose="02020603050405020304" pitchFamily="18" charset="0"/>
                        </a:rPr>
                        <a:t>　</a:t>
                      </a:r>
                      <a:endParaRPr lang="zh-CN" altLang="en-US" sz="2200" b="1"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322" marR="8322" marT="9525" marB="0"/>
                </a:tc>
                <a:tc>
                  <a:txBody>
                    <a:bodyPr/>
                    <a:lstStyle/>
                    <a:p>
                      <a:pPr algn="l" rtl="0" fontAlgn="ctr"/>
                      <a:r>
                        <a:rPr lang="en-US" altLang="zh-CN" sz="2200" b="1" u="none" strike="noStrike">
                          <a:effectLst/>
                          <a:latin typeface="Times New Roman" panose="02020603050405020304" pitchFamily="18" charset="0"/>
                          <a:cs typeface="Times New Roman" panose="02020603050405020304" pitchFamily="18" charset="0"/>
                        </a:rPr>
                        <a:t>1</a:t>
                      </a:r>
                      <a:endParaRPr lang="en-US" altLang="zh-CN" sz="2200" b="1"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322" marR="8322" marT="9525" marB="0" anchor="ctr"/>
                </a:tc>
                <a:tc>
                  <a:txBody>
                    <a:bodyPr/>
                    <a:lstStyle/>
                    <a:p>
                      <a:pPr algn="l" fontAlgn="t"/>
                      <a:r>
                        <a:rPr lang="zh-CN" altLang="en-US" sz="2200" b="1" u="none" strike="noStrike">
                          <a:effectLst/>
                          <a:latin typeface="Times New Roman" panose="02020603050405020304" pitchFamily="18" charset="0"/>
                          <a:cs typeface="Times New Roman" panose="02020603050405020304" pitchFamily="18" charset="0"/>
                        </a:rPr>
                        <a:t>　</a:t>
                      </a:r>
                      <a:endParaRPr lang="zh-CN" altLang="en-US" sz="2200" b="1"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322" marR="8322" marT="9525" marB="0"/>
                </a:tc>
                <a:tc>
                  <a:txBody>
                    <a:bodyPr/>
                    <a:lstStyle/>
                    <a:p>
                      <a:pPr algn="l" rtl="0" fontAlgn="ctr"/>
                      <a:r>
                        <a:rPr lang="en-US" altLang="zh-CN" sz="2200" b="1" u="none" strike="noStrike">
                          <a:effectLst/>
                          <a:latin typeface="Times New Roman" panose="02020603050405020304" pitchFamily="18" charset="0"/>
                          <a:cs typeface="Times New Roman" panose="02020603050405020304" pitchFamily="18" charset="0"/>
                        </a:rPr>
                        <a:t>1</a:t>
                      </a:r>
                      <a:endParaRPr lang="en-US" altLang="zh-CN" sz="2200" b="1"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322" marR="8322" marT="9525" marB="0" anchor="ctr"/>
                </a:tc>
                <a:tc>
                  <a:txBody>
                    <a:bodyPr/>
                    <a:lstStyle/>
                    <a:p>
                      <a:pPr algn="l" fontAlgn="t"/>
                      <a:r>
                        <a:rPr lang="zh-CN" altLang="en-US" sz="2200" b="1" u="none" strike="noStrike">
                          <a:effectLst/>
                          <a:latin typeface="Times New Roman" panose="02020603050405020304" pitchFamily="18" charset="0"/>
                          <a:cs typeface="Times New Roman" panose="02020603050405020304" pitchFamily="18" charset="0"/>
                        </a:rPr>
                        <a:t>　</a:t>
                      </a:r>
                      <a:endParaRPr lang="zh-CN" altLang="en-US" sz="2200" b="1"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322" marR="8322" marT="9525" marB="0"/>
                </a:tc>
                <a:tc>
                  <a:txBody>
                    <a:bodyPr/>
                    <a:lstStyle/>
                    <a:p>
                      <a:pPr algn="l" rtl="0" fontAlgn="ctr"/>
                      <a:r>
                        <a:rPr lang="en-US" altLang="zh-CN" sz="2200" b="1" u="none" strike="noStrike">
                          <a:effectLst/>
                          <a:latin typeface="Times New Roman" panose="02020603050405020304" pitchFamily="18" charset="0"/>
                          <a:cs typeface="Times New Roman" panose="02020603050405020304" pitchFamily="18" charset="0"/>
                        </a:rPr>
                        <a:t>1</a:t>
                      </a:r>
                      <a:endParaRPr lang="en-US" altLang="zh-CN" sz="2200" b="1"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322" marR="8322" marT="9525" marB="0" anchor="ctr"/>
                </a:tc>
                <a:tc>
                  <a:txBody>
                    <a:bodyPr/>
                    <a:lstStyle/>
                    <a:p>
                      <a:pPr algn="l" fontAlgn="t"/>
                      <a:r>
                        <a:rPr lang="zh-CN" altLang="en-US" sz="2200" b="1" u="none" strike="noStrike">
                          <a:effectLst/>
                          <a:latin typeface="Times New Roman" panose="02020603050405020304" pitchFamily="18" charset="0"/>
                          <a:cs typeface="Times New Roman" panose="02020603050405020304" pitchFamily="18" charset="0"/>
                        </a:rPr>
                        <a:t>　</a:t>
                      </a:r>
                      <a:endParaRPr lang="zh-CN" altLang="en-US" sz="2200" b="1"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322" marR="8322" marT="9525" marB="0"/>
                </a:tc>
                <a:tc>
                  <a:txBody>
                    <a:bodyPr/>
                    <a:lstStyle/>
                    <a:p>
                      <a:pPr algn="l" fontAlgn="t"/>
                      <a:r>
                        <a:rPr lang="zh-CN" altLang="en-US" sz="2200" b="1" u="none" strike="noStrike">
                          <a:effectLst/>
                          <a:latin typeface="Times New Roman" panose="02020603050405020304" pitchFamily="18" charset="0"/>
                          <a:cs typeface="Times New Roman" panose="02020603050405020304" pitchFamily="18" charset="0"/>
                        </a:rPr>
                        <a:t>　</a:t>
                      </a:r>
                      <a:endParaRPr lang="zh-CN" altLang="en-US" sz="2200" b="1"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322" marR="8322" marT="9525" marB="0"/>
                </a:tc>
                <a:tc>
                  <a:txBody>
                    <a:bodyPr/>
                    <a:lstStyle/>
                    <a:p>
                      <a:pPr algn="l" fontAlgn="t"/>
                      <a:r>
                        <a:rPr lang="zh-CN" altLang="en-US" sz="2200" b="1" u="none" strike="noStrike">
                          <a:effectLst/>
                          <a:latin typeface="Times New Roman" panose="02020603050405020304" pitchFamily="18" charset="0"/>
                          <a:cs typeface="Times New Roman" panose="02020603050405020304" pitchFamily="18" charset="0"/>
                        </a:rPr>
                        <a:t>　</a:t>
                      </a:r>
                      <a:endParaRPr lang="zh-CN" altLang="en-US" sz="2200" b="1"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322" marR="8322" marT="9525" marB="0"/>
                </a:tc>
                <a:tc>
                  <a:txBody>
                    <a:bodyPr/>
                    <a:lstStyle/>
                    <a:p>
                      <a:pPr algn="l" fontAlgn="t"/>
                      <a:r>
                        <a:rPr lang="zh-CN" altLang="en-US" sz="2200" b="1" u="none" strike="noStrike">
                          <a:effectLst/>
                          <a:latin typeface="Times New Roman" panose="02020603050405020304" pitchFamily="18" charset="0"/>
                          <a:cs typeface="Times New Roman" panose="02020603050405020304" pitchFamily="18" charset="0"/>
                        </a:rPr>
                        <a:t>　</a:t>
                      </a:r>
                      <a:endParaRPr lang="zh-CN" altLang="en-US" sz="2200" b="1"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322" marR="8322" marT="9525" marB="0"/>
                </a:tc>
                <a:tc>
                  <a:txBody>
                    <a:bodyPr/>
                    <a:lstStyle/>
                    <a:p>
                      <a:pPr algn="l" fontAlgn="t"/>
                      <a:r>
                        <a:rPr lang="zh-CN" altLang="en-US" sz="2200" b="1" u="none" strike="noStrike">
                          <a:effectLst/>
                          <a:latin typeface="Times New Roman" panose="02020603050405020304" pitchFamily="18" charset="0"/>
                          <a:cs typeface="Times New Roman" panose="02020603050405020304" pitchFamily="18" charset="0"/>
                        </a:rPr>
                        <a:t>　</a:t>
                      </a:r>
                      <a:endParaRPr lang="zh-CN" altLang="en-US" sz="2200" b="1"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322" marR="8322" marT="9525" marB="0"/>
                </a:tc>
                <a:tc>
                  <a:txBody>
                    <a:bodyPr/>
                    <a:lstStyle/>
                    <a:p>
                      <a:pPr algn="l" rtl="0" fontAlgn="ctr"/>
                      <a:r>
                        <a:rPr lang="en-US" altLang="zh-CN" sz="2200" b="1" u="none" strike="noStrike">
                          <a:effectLst/>
                          <a:latin typeface="Times New Roman" panose="02020603050405020304" pitchFamily="18" charset="0"/>
                          <a:cs typeface="Times New Roman" panose="02020603050405020304" pitchFamily="18" charset="0"/>
                        </a:rPr>
                        <a:t>1</a:t>
                      </a:r>
                      <a:endParaRPr lang="en-US" altLang="zh-CN" sz="2200" b="1"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322" marR="8322" marT="9525" marB="0" anchor="ctr"/>
                </a:tc>
                <a:tc>
                  <a:txBody>
                    <a:bodyPr/>
                    <a:lstStyle/>
                    <a:p>
                      <a:pPr algn="l" rtl="0" fontAlgn="ctr"/>
                      <a:r>
                        <a:rPr lang="en-US" altLang="zh-CN" sz="2200" b="1" u="none" strike="noStrike">
                          <a:effectLst/>
                          <a:latin typeface="Times New Roman" panose="02020603050405020304" pitchFamily="18" charset="0"/>
                          <a:cs typeface="Times New Roman" panose="02020603050405020304" pitchFamily="18" charset="0"/>
                        </a:rPr>
                        <a:t>1</a:t>
                      </a:r>
                      <a:endParaRPr lang="en-US" altLang="zh-CN" sz="2200" b="1"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322" marR="8322" marT="9525" marB="0" anchor="ctr"/>
                </a:tc>
              </a:tr>
              <a:tr h="644880">
                <a:tc>
                  <a:txBody>
                    <a:bodyPr/>
                    <a:lstStyle/>
                    <a:p>
                      <a:pPr algn="l" rtl="0" fontAlgn="ctr"/>
                      <a:r>
                        <a:rPr lang="en-US" sz="2200" b="1" u="none" strike="noStrike" dirty="0">
                          <a:effectLst/>
                          <a:latin typeface="Times New Roman" panose="02020603050405020304" pitchFamily="18" charset="0"/>
                          <a:cs typeface="Times New Roman" panose="02020603050405020304" pitchFamily="18" charset="0"/>
                        </a:rPr>
                        <a:t>Path6</a:t>
                      </a:r>
                      <a:endParaRPr lang="en-US" sz="2200" b="1"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322" marR="8322" marT="9525" marB="0" anchor="ctr"/>
                </a:tc>
                <a:tc>
                  <a:txBody>
                    <a:bodyPr/>
                    <a:lstStyle/>
                    <a:p>
                      <a:pPr algn="l" rtl="0" fontAlgn="ctr"/>
                      <a:r>
                        <a:rPr lang="en-US" altLang="zh-CN" sz="2200" b="1" u="none" strike="noStrike">
                          <a:effectLst/>
                          <a:latin typeface="Times New Roman" panose="02020603050405020304" pitchFamily="18" charset="0"/>
                          <a:cs typeface="Times New Roman" panose="02020603050405020304" pitchFamily="18" charset="0"/>
                        </a:rPr>
                        <a:t>1</a:t>
                      </a:r>
                      <a:endParaRPr lang="en-US" altLang="zh-CN" sz="2200" b="1"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322" marR="8322" marT="9525" marB="0" anchor="ctr"/>
                </a:tc>
                <a:tc>
                  <a:txBody>
                    <a:bodyPr/>
                    <a:lstStyle/>
                    <a:p>
                      <a:pPr algn="l" rtl="0" fontAlgn="ctr"/>
                      <a:r>
                        <a:rPr lang="en-US" altLang="zh-CN" sz="2200" b="1" u="none" strike="noStrike">
                          <a:effectLst/>
                          <a:latin typeface="Times New Roman" panose="02020603050405020304" pitchFamily="18" charset="0"/>
                          <a:cs typeface="Times New Roman" panose="02020603050405020304" pitchFamily="18" charset="0"/>
                        </a:rPr>
                        <a:t>1</a:t>
                      </a:r>
                      <a:endParaRPr lang="en-US" altLang="zh-CN" sz="2200" b="1"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322" marR="8322" marT="9525" marB="0" anchor="ctr"/>
                </a:tc>
                <a:tc>
                  <a:txBody>
                    <a:bodyPr/>
                    <a:lstStyle/>
                    <a:p>
                      <a:pPr algn="l" fontAlgn="t"/>
                      <a:r>
                        <a:rPr lang="zh-CN" altLang="en-US" sz="2200" b="1" u="none" strike="noStrike">
                          <a:effectLst/>
                          <a:latin typeface="Times New Roman" panose="02020603050405020304" pitchFamily="18" charset="0"/>
                          <a:cs typeface="Times New Roman" panose="02020603050405020304" pitchFamily="18" charset="0"/>
                        </a:rPr>
                        <a:t>　</a:t>
                      </a:r>
                      <a:endParaRPr lang="zh-CN" altLang="en-US" sz="2200" b="1"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322" marR="8322" marT="9525" marB="0"/>
                </a:tc>
                <a:tc>
                  <a:txBody>
                    <a:bodyPr/>
                    <a:lstStyle/>
                    <a:p>
                      <a:pPr algn="l" rtl="0" fontAlgn="ctr"/>
                      <a:r>
                        <a:rPr lang="en-US" altLang="zh-CN" sz="2200" b="1" u="none" strike="noStrike">
                          <a:effectLst/>
                          <a:latin typeface="Times New Roman" panose="02020603050405020304" pitchFamily="18" charset="0"/>
                          <a:cs typeface="Times New Roman" panose="02020603050405020304" pitchFamily="18" charset="0"/>
                        </a:rPr>
                        <a:t>1</a:t>
                      </a:r>
                      <a:endParaRPr lang="en-US" altLang="zh-CN" sz="2200" b="1"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322" marR="8322" marT="9525" marB="0" anchor="ctr"/>
                </a:tc>
                <a:tc>
                  <a:txBody>
                    <a:bodyPr/>
                    <a:lstStyle/>
                    <a:p>
                      <a:pPr algn="l" fontAlgn="t"/>
                      <a:r>
                        <a:rPr lang="zh-CN" altLang="en-US" sz="2200" b="1" u="none" strike="noStrike">
                          <a:effectLst/>
                          <a:latin typeface="Times New Roman" panose="02020603050405020304" pitchFamily="18" charset="0"/>
                          <a:cs typeface="Times New Roman" panose="02020603050405020304" pitchFamily="18" charset="0"/>
                        </a:rPr>
                        <a:t>　</a:t>
                      </a:r>
                      <a:endParaRPr lang="zh-CN" altLang="en-US" sz="2200" b="1"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322" marR="8322" marT="9525" marB="0"/>
                </a:tc>
                <a:tc>
                  <a:txBody>
                    <a:bodyPr/>
                    <a:lstStyle/>
                    <a:p>
                      <a:pPr algn="l" fontAlgn="t"/>
                      <a:r>
                        <a:rPr lang="zh-CN" altLang="en-US" sz="2200" b="1" u="none" strike="noStrike">
                          <a:effectLst/>
                          <a:latin typeface="Times New Roman" panose="02020603050405020304" pitchFamily="18" charset="0"/>
                          <a:cs typeface="Times New Roman" panose="02020603050405020304" pitchFamily="18" charset="0"/>
                        </a:rPr>
                        <a:t>　</a:t>
                      </a:r>
                      <a:endParaRPr lang="zh-CN" altLang="en-US" sz="2200" b="1"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322" marR="8322" marT="9525" marB="0"/>
                </a:tc>
                <a:tc>
                  <a:txBody>
                    <a:bodyPr/>
                    <a:lstStyle/>
                    <a:p>
                      <a:pPr algn="l" fontAlgn="t"/>
                      <a:r>
                        <a:rPr lang="zh-CN" altLang="en-US" sz="2200" b="1" u="none" strike="noStrike">
                          <a:effectLst/>
                          <a:latin typeface="Times New Roman" panose="02020603050405020304" pitchFamily="18" charset="0"/>
                          <a:cs typeface="Times New Roman" panose="02020603050405020304" pitchFamily="18" charset="0"/>
                        </a:rPr>
                        <a:t>　</a:t>
                      </a:r>
                      <a:endParaRPr lang="zh-CN" altLang="en-US" sz="2200" b="1"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322" marR="8322" marT="9525" marB="0"/>
                </a:tc>
                <a:tc>
                  <a:txBody>
                    <a:bodyPr/>
                    <a:lstStyle/>
                    <a:p>
                      <a:pPr algn="l" fontAlgn="t"/>
                      <a:r>
                        <a:rPr lang="zh-CN" altLang="en-US" sz="2200" b="1" u="none" strike="noStrike" dirty="0">
                          <a:effectLst/>
                          <a:latin typeface="Times New Roman" panose="02020603050405020304" pitchFamily="18" charset="0"/>
                          <a:cs typeface="Times New Roman" panose="02020603050405020304" pitchFamily="18" charset="0"/>
                        </a:rPr>
                        <a:t>　</a:t>
                      </a:r>
                      <a:endParaRPr lang="zh-CN" altLang="en-US" sz="2200" b="1"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322" marR="8322" marT="9525" marB="0"/>
                </a:tc>
                <a:tc>
                  <a:txBody>
                    <a:bodyPr/>
                    <a:lstStyle/>
                    <a:p>
                      <a:pPr algn="l" fontAlgn="t"/>
                      <a:r>
                        <a:rPr lang="zh-CN" altLang="en-US" sz="2200" b="1" u="none" strike="noStrike" dirty="0">
                          <a:effectLst/>
                          <a:latin typeface="Times New Roman" panose="02020603050405020304" pitchFamily="18" charset="0"/>
                          <a:cs typeface="Times New Roman" panose="02020603050405020304" pitchFamily="18" charset="0"/>
                        </a:rPr>
                        <a:t>　</a:t>
                      </a:r>
                      <a:endParaRPr lang="zh-CN" altLang="en-US" sz="2200" b="1"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322" marR="8322" marT="9525" marB="0"/>
                </a:tc>
                <a:tc>
                  <a:txBody>
                    <a:bodyPr/>
                    <a:lstStyle/>
                    <a:p>
                      <a:pPr algn="l" fontAlgn="t"/>
                      <a:r>
                        <a:rPr lang="zh-CN" altLang="en-US" sz="2200" b="1" u="none" strike="noStrike" dirty="0">
                          <a:effectLst/>
                          <a:latin typeface="Times New Roman" panose="02020603050405020304" pitchFamily="18" charset="0"/>
                          <a:cs typeface="Times New Roman" panose="02020603050405020304" pitchFamily="18" charset="0"/>
                        </a:rPr>
                        <a:t>　</a:t>
                      </a:r>
                      <a:endParaRPr lang="zh-CN" altLang="en-US" sz="2200" b="1"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322" marR="8322" marT="9525" marB="0"/>
                </a:tc>
                <a:tc>
                  <a:txBody>
                    <a:bodyPr/>
                    <a:lstStyle/>
                    <a:p>
                      <a:pPr algn="l" fontAlgn="t"/>
                      <a:r>
                        <a:rPr lang="zh-CN" altLang="en-US" sz="2200" b="1" u="none" strike="noStrike" dirty="0">
                          <a:effectLst/>
                          <a:latin typeface="Times New Roman" panose="02020603050405020304" pitchFamily="18" charset="0"/>
                          <a:cs typeface="Times New Roman" panose="02020603050405020304" pitchFamily="18" charset="0"/>
                        </a:rPr>
                        <a:t>　</a:t>
                      </a:r>
                      <a:endParaRPr lang="zh-CN" altLang="en-US" sz="2200" b="1"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322" marR="8322" marT="9525" marB="0"/>
                </a:tc>
                <a:tc>
                  <a:txBody>
                    <a:bodyPr/>
                    <a:lstStyle/>
                    <a:p>
                      <a:pPr algn="l" rtl="0" fontAlgn="ctr"/>
                      <a:r>
                        <a:rPr lang="en-US" altLang="zh-CN" sz="2200" b="1" u="none" strike="noStrike">
                          <a:effectLst/>
                          <a:latin typeface="Times New Roman" panose="02020603050405020304" pitchFamily="18" charset="0"/>
                          <a:cs typeface="Times New Roman" panose="02020603050405020304" pitchFamily="18" charset="0"/>
                        </a:rPr>
                        <a:t>1</a:t>
                      </a:r>
                      <a:endParaRPr lang="en-US" altLang="zh-CN" sz="2200" b="1"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322" marR="8322" marT="9525" marB="0" anchor="ctr"/>
                </a:tc>
                <a:tc>
                  <a:txBody>
                    <a:bodyPr/>
                    <a:lstStyle/>
                    <a:p>
                      <a:pPr algn="l" fontAlgn="t"/>
                      <a:r>
                        <a:rPr lang="zh-CN" altLang="en-US" sz="2200" b="1" u="none" strike="noStrike" dirty="0">
                          <a:effectLst/>
                          <a:latin typeface="Times New Roman" panose="02020603050405020304" pitchFamily="18" charset="0"/>
                          <a:cs typeface="Times New Roman" panose="02020603050405020304" pitchFamily="18" charset="0"/>
                        </a:rPr>
                        <a:t>　</a:t>
                      </a:r>
                      <a:endParaRPr lang="zh-CN" altLang="en-US" sz="2200" b="1"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322" marR="8322" marT="9525" marB="0"/>
                </a:tc>
                <a:tc>
                  <a:txBody>
                    <a:bodyPr/>
                    <a:lstStyle/>
                    <a:p>
                      <a:pPr algn="l" rtl="0" fontAlgn="ctr"/>
                      <a:r>
                        <a:rPr lang="en-US" altLang="zh-CN" sz="2200" b="1" u="none" strike="noStrike">
                          <a:effectLst/>
                          <a:latin typeface="Times New Roman" panose="02020603050405020304" pitchFamily="18" charset="0"/>
                          <a:cs typeface="Times New Roman" panose="02020603050405020304" pitchFamily="18" charset="0"/>
                        </a:rPr>
                        <a:t>1</a:t>
                      </a:r>
                      <a:endParaRPr lang="en-US" altLang="zh-CN" sz="2200" b="1"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322" marR="8322" marT="9525" marB="0" anchor="ctr"/>
                </a:tc>
                <a:tc>
                  <a:txBody>
                    <a:bodyPr/>
                    <a:lstStyle/>
                    <a:p>
                      <a:pPr algn="l" fontAlgn="t"/>
                      <a:r>
                        <a:rPr lang="zh-CN" altLang="en-US" sz="2200" b="1" u="none" strike="noStrike">
                          <a:effectLst/>
                          <a:latin typeface="Times New Roman" panose="02020603050405020304" pitchFamily="18" charset="0"/>
                          <a:cs typeface="Times New Roman" panose="02020603050405020304" pitchFamily="18" charset="0"/>
                        </a:rPr>
                        <a:t>　</a:t>
                      </a:r>
                      <a:endParaRPr lang="zh-CN" altLang="en-US" sz="2200" b="1"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322" marR="8322" marT="9525" marB="0"/>
                </a:tc>
                <a:tc>
                  <a:txBody>
                    <a:bodyPr/>
                    <a:lstStyle/>
                    <a:p>
                      <a:pPr algn="l" fontAlgn="t"/>
                      <a:r>
                        <a:rPr lang="zh-CN" altLang="en-US" sz="2200" b="1" u="none" strike="noStrike" dirty="0">
                          <a:effectLst/>
                          <a:latin typeface="Times New Roman" panose="02020603050405020304" pitchFamily="18" charset="0"/>
                          <a:cs typeface="Times New Roman" panose="02020603050405020304" pitchFamily="18" charset="0"/>
                        </a:rPr>
                        <a:t>　</a:t>
                      </a:r>
                      <a:endParaRPr lang="zh-CN" altLang="en-US" sz="2200" b="1"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322" marR="8322" marT="9525" marB="0"/>
                </a:tc>
                <a:tc>
                  <a:txBody>
                    <a:bodyPr/>
                    <a:lstStyle/>
                    <a:p>
                      <a:pPr algn="l" fontAlgn="t"/>
                      <a:r>
                        <a:rPr lang="zh-CN" altLang="en-US" sz="2200" b="1" u="none" strike="noStrike" dirty="0">
                          <a:effectLst/>
                          <a:latin typeface="Times New Roman" panose="02020603050405020304" pitchFamily="18" charset="0"/>
                          <a:cs typeface="Times New Roman" panose="02020603050405020304" pitchFamily="18" charset="0"/>
                        </a:rPr>
                        <a:t>　</a:t>
                      </a:r>
                      <a:endParaRPr lang="zh-CN" altLang="en-US" sz="2200" b="1"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322" marR="8322" marT="9525" marB="0"/>
                </a:tc>
                <a:tc>
                  <a:txBody>
                    <a:bodyPr/>
                    <a:lstStyle/>
                    <a:p>
                      <a:pPr algn="l" fontAlgn="t"/>
                      <a:r>
                        <a:rPr lang="zh-CN" altLang="en-US" sz="2200" b="1" u="none" strike="noStrike" dirty="0">
                          <a:effectLst/>
                          <a:latin typeface="Times New Roman" panose="02020603050405020304" pitchFamily="18" charset="0"/>
                          <a:cs typeface="Times New Roman" panose="02020603050405020304" pitchFamily="18" charset="0"/>
                        </a:rPr>
                        <a:t>　</a:t>
                      </a:r>
                      <a:endParaRPr lang="zh-CN" altLang="en-US" sz="2200" b="1"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322" marR="8322" marT="9525" marB="0"/>
                </a:tc>
                <a:tc>
                  <a:txBody>
                    <a:bodyPr/>
                    <a:lstStyle/>
                    <a:p>
                      <a:pPr algn="l" fontAlgn="t"/>
                      <a:r>
                        <a:rPr lang="zh-CN" altLang="en-US" sz="2200" b="1" u="none" strike="noStrike" dirty="0">
                          <a:effectLst/>
                          <a:latin typeface="Times New Roman" panose="02020603050405020304" pitchFamily="18" charset="0"/>
                          <a:cs typeface="Times New Roman" panose="02020603050405020304" pitchFamily="18" charset="0"/>
                        </a:rPr>
                        <a:t>　</a:t>
                      </a:r>
                      <a:endParaRPr lang="zh-CN" altLang="en-US" sz="2200" b="1"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322" marR="8322" marT="9525" marB="0"/>
                </a:tc>
                <a:tc>
                  <a:txBody>
                    <a:bodyPr/>
                    <a:lstStyle/>
                    <a:p>
                      <a:pPr algn="l" rtl="0" fontAlgn="ctr"/>
                      <a:r>
                        <a:rPr lang="en-US" altLang="zh-CN" sz="2200" b="1" u="none" strike="noStrike" dirty="0">
                          <a:effectLst/>
                          <a:latin typeface="Times New Roman" panose="02020603050405020304" pitchFamily="18" charset="0"/>
                          <a:cs typeface="Times New Roman" panose="02020603050405020304" pitchFamily="18" charset="0"/>
                        </a:rPr>
                        <a:t>1</a:t>
                      </a:r>
                      <a:endParaRPr lang="en-US" altLang="zh-CN" sz="2200" b="1"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322" marR="8322" marT="9525" marB="0" anchor="ctr"/>
                </a:tc>
                <a:tc>
                  <a:txBody>
                    <a:bodyPr/>
                    <a:lstStyle/>
                    <a:p>
                      <a:pPr algn="l" rtl="0" fontAlgn="ctr"/>
                      <a:r>
                        <a:rPr lang="en-US" altLang="zh-CN" sz="2200" b="1" u="none" strike="noStrike" dirty="0">
                          <a:effectLst/>
                          <a:latin typeface="Times New Roman" panose="02020603050405020304" pitchFamily="18" charset="0"/>
                          <a:cs typeface="Times New Roman" panose="02020603050405020304" pitchFamily="18" charset="0"/>
                        </a:rPr>
                        <a:t>1</a:t>
                      </a:r>
                      <a:endParaRPr lang="en-US" altLang="zh-CN" sz="2200" b="1"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322" marR="8322" marT="9525" marB="0" anchor="ctr"/>
                </a:tc>
              </a:tr>
            </a:tbl>
          </a:graphicData>
        </a:graphic>
      </p:graphicFrame>
      <p:sp>
        <p:nvSpPr>
          <p:cNvPr id="3" name="标题 2"/>
          <p:cNvSpPr>
            <a:spLocks noGrp="1"/>
          </p:cNvSpPr>
          <p:nvPr>
            <p:ph type="title" idx="4294967295"/>
          </p:nvPr>
        </p:nvSpPr>
        <p:spPr/>
        <p:txBody>
          <a:bodyPr>
            <a:normAutofit/>
          </a:bodyPr>
          <a:lstStyle/>
          <a:p>
            <a:r>
              <a:rPr lang="zh-CN" altLang="en-US" dirty="0"/>
              <a:t>基于独立路径测试分析</a:t>
            </a:r>
          </a:p>
        </p:txBody>
      </p:sp>
    </p:spTree>
    <p:extLst>
      <p:ext uri="{BB962C8B-B14F-4D97-AF65-F5344CB8AC3E}">
        <p14:creationId xmlns:p14="http://schemas.microsoft.com/office/powerpoint/2010/main" val="274072520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866686" y="929866"/>
            <a:ext cx="10519473" cy="5345673"/>
          </a:xfrm>
        </p:spPr>
        <p:txBody>
          <a:bodyPr>
            <a:normAutofit/>
          </a:bodyPr>
          <a:lstStyle/>
          <a:p>
            <a:r>
              <a:rPr lang="en-US" altLang="zh-CN" dirty="0" smtClean="0"/>
              <a:t>path2---path5</a:t>
            </a:r>
            <a:r>
              <a:rPr lang="zh-CN" altLang="en-US" dirty="0" smtClean="0"/>
              <a:t>均存在唯一访问的边，因此这</a:t>
            </a:r>
            <a:r>
              <a:rPr lang="en-US" altLang="zh-CN" dirty="0" smtClean="0"/>
              <a:t>4</a:t>
            </a:r>
            <a:r>
              <a:rPr lang="zh-CN" altLang="en-US" dirty="0" smtClean="0"/>
              <a:t>条路径是相互独立的，</a:t>
            </a:r>
            <a:r>
              <a:rPr lang="en-US" altLang="zh-CN" dirty="0" smtClean="0"/>
              <a:t>path1</a:t>
            </a:r>
            <a:r>
              <a:rPr lang="zh-CN" altLang="en-US" dirty="0" smtClean="0"/>
              <a:t>中包含的所有边尽管不具备唯一性，但当试图使用其他路径来表示时，必然引入新的边，但是</a:t>
            </a:r>
            <a:r>
              <a:rPr lang="en-US" altLang="zh-CN" dirty="0" smtClean="0"/>
              <a:t>path1</a:t>
            </a:r>
            <a:r>
              <a:rPr lang="zh-CN" altLang="en-US" dirty="0"/>
              <a:t>满足</a:t>
            </a:r>
            <a:r>
              <a:rPr lang="zh-CN" altLang="en-US" dirty="0" smtClean="0"/>
              <a:t>情况二的独立路径</a:t>
            </a:r>
            <a:endParaRPr lang="en-US" altLang="zh-CN" dirty="0" smtClean="0"/>
          </a:p>
          <a:p>
            <a:r>
              <a:rPr lang="en-US" altLang="zh-CN" dirty="0" smtClean="0"/>
              <a:t>Path6 = -path1 + path2 + path5       </a:t>
            </a:r>
          </a:p>
          <a:p>
            <a:r>
              <a:rPr lang="en-US" altLang="zh-CN" dirty="0" smtClean="0"/>
              <a:t>Path6 </a:t>
            </a:r>
            <a:r>
              <a:rPr lang="zh-CN" altLang="en-US" dirty="0" smtClean="0"/>
              <a:t>是冗余路径</a:t>
            </a:r>
            <a:endParaRPr lang="en-US" altLang="zh-CN" dirty="0" smtClean="0"/>
          </a:p>
          <a:p>
            <a:r>
              <a:rPr lang="en-US" altLang="zh-CN" dirty="0" err="1" smtClean="0"/>
              <a:t>NextDate</a:t>
            </a:r>
            <a:r>
              <a:rPr lang="zh-CN" altLang="en-US" dirty="0" smtClean="0"/>
              <a:t>函数源代码中不可行路径导致抽取独立路径时无法得到规定数量的路径，为了避免测试漏洞，需要补充路径</a:t>
            </a:r>
            <a:endParaRPr lang="en-US" altLang="zh-CN" dirty="0" smtClean="0"/>
          </a:p>
          <a:p>
            <a:endParaRPr lang="zh-CN" altLang="en-US" dirty="0"/>
          </a:p>
        </p:txBody>
      </p:sp>
      <p:sp>
        <p:nvSpPr>
          <p:cNvPr id="3" name="标题 2"/>
          <p:cNvSpPr>
            <a:spLocks noGrp="1"/>
          </p:cNvSpPr>
          <p:nvPr>
            <p:ph type="title" idx="4294967295"/>
          </p:nvPr>
        </p:nvSpPr>
        <p:spPr>
          <a:xfrm>
            <a:off x="871645" y="130629"/>
            <a:ext cx="8301567" cy="527005"/>
          </a:xfrm>
        </p:spPr>
        <p:txBody>
          <a:bodyPr>
            <a:normAutofit fontScale="90000"/>
          </a:bodyPr>
          <a:lstStyle/>
          <a:p>
            <a:r>
              <a:rPr lang="zh-CN" altLang="en-US" dirty="0"/>
              <a:t>基于独立路径测试分析</a:t>
            </a:r>
          </a:p>
        </p:txBody>
      </p:sp>
    </p:spTree>
    <p:extLst>
      <p:ext uri="{BB962C8B-B14F-4D97-AF65-F5344CB8AC3E}">
        <p14:creationId xmlns:p14="http://schemas.microsoft.com/office/powerpoint/2010/main" val="264975054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7" name="图片 12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884848"/>
            <a:ext cx="12192001" cy="4330700"/>
          </a:xfrm>
          <a:prstGeom prst="rect">
            <a:avLst/>
          </a:prstGeom>
        </p:spPr>
      </p:pic>
      <p:sp>
        <p:nvSpPr>
          <p:cNvPr id="23" name="文本框 22"/>
          <p:cNvSpPr txBox="1"/>
          <p:nvPr/>
        </p:nvSpPr>
        <p:spPr>
          <a:xfrm>
            <a:off x="676274" y="92831"/>
            <a:ext cx="1107996" cy="646331"/>
          </a:xfrm>
          <a:prstGeom prst="rect">
            <a:avLst/>
          </a:prstGeom>
          <a:noFill/>
        </p:spPr>
        <p:txBody>
          <a:bodyPr wrap="none" rtlCol="0">
            <a:spAutoFit/>
          </a:bodyPr>
          <a:lstStyle/>
          <a:p>
            <a:r>
              <a:rPr lang="zh-CN" altLang="en-US" sz="3600" b="1" dirty="0" smtClean="0">
                <a:solidFill>
                  <a:schemeClr val="bg1"/>
                </a:solidFill>
                <a:latin typeface="楷体" panose="02010609060101010101" pitchFamily="49" charset="-122"/>
                <a:ea typeface="楷体" panose="02010609060101010101" pitchFamily="49" charset="-122"/>
              </a:rPr>
              <a:t>目录</a:t>
            </a:r>
            <a:endParaRPr lang="zh-CN" altLang="en-US" sz="3600" b="1" dirty="0">
              <a:solidFill>
                <a:schemeClr val="bg1"/>
              </a:solidFill>
              <a:latin typeface="楷体" panose="02010609060101010101" pitchFamily="49" charset="-122"/>
              <a:ea typeface="楷体" panose="02010609060101010101" pitchFamily="49" charset="-122"/>
            </a:endParaRPr>
          </a:p>
        </p:txBody>
      </p:sp>
      <p:grpSp>
        <p:nvGrpSpPr>
          <p:cNvPr id="56" name="Group 238"/>
          <p:cNvGrpSpPr>
            <a:grpSpLocks/>
          </p:cNvGrpSpPr>
          <p:nvPr/>
        </p:nvGrpSpPr>
        <p:grpSpPr bwMode="auto">
          <a:xfrm>
            <a:off x="2838675" y="1451449"/>
            <a:ext cx="5105400" cy="555625"/>
            <a:chOff x="1248" y="2640"/>
            <a:chExt cx="3216" cy="350"/>
          </a:xfrm>
        </p:grpSpPr>
        <p:sp>
          <p:nvSpPr>
            <p:cNvPr id="57" name="Line 239"/>
            <p:cNvSpPr>
              <a:spLocks noChangeShapeType="1"/>
            </p:cNvSpPr>
            <p:nvPr/>
          </p:nvSpPr>
          <p:spPr bwMode="gray">
            <a:xfrm>
              <a:off x="1440" y="2990"/>
              <a:ext cx="3024" cy="0"/>
            </a:xfrm>
            <a:prstGeom prst="line">
              <a:avLst/>
            </a:prstGeom>
            <a:noFill/>
            <a:ln w="25400">
              <a:solidFill>
                <a:srgbClr val="969696"/>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zh-CN" altLang="en-US" sz="2800" b="1">
                <a:latin typeface="楷体" panose="02010609060101010101" pitchFamily="49" charset="-122"/>
                <a:ea typeface="楷体" panose="02010609060101010101" pitchFamily="49" charset="-122"/>
              </a:endParaRPr>
            </a:p>
          </p:txBody>
        </p:sp>
        <p:sp>
          <p:nvSpPr>
            <p:cNvPr id="58" name="Rectangle 240"/>
            <p:cNvSpPr>
              <a:spLocks noChangeArrowheads="1"/>
            </p:cNvSpPr>
            <p:nvPr/>
          </p:nvSpPr>
          <p:spPr bwMode="gray">
            <a:xfrm rot="3419336">
              <a:off x="1261" y="2627"/>
              <a:ext cx="302" cy="328"/>
            </a:xfrm>
            <a:prstGeom prst="rect">
              <a:avLst/>
            </a:prstGeom>
            <a:gradFill rotWithShape="1">
              <a:gsLst>
                <a:gs pos="0">
                  <a:srgbClr val="006699"/>
                </a:gs>
                <a:gs pos="100000">
                  <a:srgbClr val="002F47"/>
                </a:gs>
              </a:gsLst>
              <a:lin ang="5400000" scaled="1"/>
            </a:gradFill>
            <a:ln w="9525">
              <a:miter lim="800000"/>
              <a:headEnd/>
              <a:tailEnd/>
            </a:ln>
            <a:scene3d>
              <a:camera prst="legacyPerspectiveFront">
                <a:rot lat="0" lon="1500000" rev="0"/>
              </a:camera>
              <a:lightRig rig="legacyFlat4" dir="b"/>
            </a:scene3d>
            <a:sp3d extrusionH="430200" prstMaterial="legacyMatte">
              <a:bevelT w="13500" h="13500" prst="angle"/>
              <a:bevelB w="13500" h="13500" prst="angle"/>
              <a:extrusionClr>
                <a:srgbClr val="006699"/>
              </a:extrusionClr>
              <a:contourClr>
                <a:srgbClr val="006699"/>
              </a:contourClr>
            </a:sp3d>
          </p:spPr>
          <p:txBody>
            <a:bodyPr wrap="none" anchor="ctr">
              <a:flatTx/>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endParaRPr lang="zh-CN" altLang="en-US" sz="2800" b="1">
                <a:latin typeface="楷体" panose="02010609060101010101" pitchFamily="49" charset="-122"/>
                <a:ea typeface="楷体" panose="02010609060101010101" pitchFamily="49" charset="-122"/>
              </a:endParaRPr>
            </a:p>
          </p:txBody>
        </p:sp>
        <p:sp>
          <p:nvSpPr>
            <p:cNvPr id="60" name="Text Box 242"/>
            <p:cNvSpPr txBox="1">
              <a:spLocks noChangeArrowheads="1"/>
            </p:cNvSpPr>
            <p:nvPr/>
          </p:nvSpPr>
          <p:spPr bwMode="gray">
            <a:xfrm>
              <a:off x="1287" y="2654"/>
              <a:ext cx="230"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0" hangingPunct="0"/>
              <a:r>
                <a:rPr lang="en-US" altLang="zh-CN" sz="2800" b="1" dirty="0" smtClean="0">
                  <a:solidFill>
                    <a:srgbClr val="FFFFFF"/>
                  </a:solidFill>
                  <a:latin typeface="楷体" panose="02010609060101010101" pitchFamily="49" charset="-122"/>
                  <a:ea typeface="楷体" panose="02010609060101010101" pitchFamily="49" charset="-122"/>
                </a:rPr>
                <a:t>1</a:t>
              </a:r>
              <a:endParaRPr lang="en-US" altLang="zh-CN" sz="2800" b="1" dirty="0">
                <a:solidFill>
                  <a:srgbClr val="FFFFFF"/>
                </a:solidFill>
                <a:latin typeface="楷体" panose="02010609060101010101" pitchFamily="49" charset="-122"/>
                <a:ea typeface="楷体" panose="02010609060101010101" pitchFamily="49" charset="-122"/>
              </a:endParaRPr>
            </a:p>
          </p:txBody>
        </p:sp>
      </p:grpSp>
      <p:grpSp>
        <p:nvGrpSpPr>
          <p:cNvPr id="61" name="Group 238"/>
          <p:cNvGrpSpPr>
            <a:grpSpLocks/>
          </p:cNvGrpSpPr>
          <p:nvPr/>
        </p:nvGrpSpPr>
        <p:grpSpPr bwMode="auto">
          <a:xfrm>
            <a:off x="2830994" y="2185160"/>
            <a:ext cx="5700713" cy="619128"/>
            <a:chOff x="1248" y="2600"/>
            <a:chExt cx="3591" cy="390"/>
          </a:xfrm>
        </p:grpSpPr>
        <p:sp>
          <p:nvSpPr>
            <p:cNvPr id="62" name="Line 239"/>
            <p:cNvSpPr>
              <a:spLocks noChangeShapeType="1"/>
            </p:cNvSpPr>
            <p:nvPr/>
          </p:nvSpPr>
          <p:spPr bwMode="gray">
            <a:xfrm>
              <a:off x="1440" y="2990"/>
              <a:ext cx="3024" cy="0"/>
            </a:xfrm>
            <a:prstGeom prst="line">
              <a:avLst/>
            </a:prstGeom>
            <a:noFill/>
            <a:ln w="25400">
              <a:solidFill>
                <a:srgbClr val="969696"/>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zh-CN" altLang="en-US" sz="2800" b="1">
                <a:latin typeface="楷体" panose="02010609060101010101" pitchFamily="49" charset="-122"/>
                <a:ea typeface="楷体" panose="02010609060101010101" pitchFamily="49" charset="-122"/>
              </a:endParaRPr>
            </a:p>
          </p:txBody>
        </p:sp>
        <p:sp>
          <p:nvSpPr>
            <p:cNvPr id="63" name="Rectangle 240"/>
            <p:cNvSpPr>
              <a:spLocks noChangeArrowheads="1"/>
            </p:cNvSpPr>
            <p:nvPr/>
          </p:nvSpPr>
          <p:spPr bwMode="gray">
            <a:xfrm rot="3419336">
              <a:off x="1261" y="2627"/>
              <a:ext cx="302" cy="328"/>
            </a:xfrm>
            <a:prstGeom prst="rect">
              <a:avLst/>
            </a:prstGeom>
            <a:gradFill rotWithShape="1">
              <a:gsLst>
                <a:gs pos="0">
                  <a:srgbClr val="006699"/>
                </a:gs>
                <a:gs pos="100000">
                  <a:srgbClr val="002F47"/>
                </a:gs>
              </a:gsLst>
              <a:lin ang="5400000" scaled="1"/>
            </a:gradFill>
            <a:ln w="9525">
              <a:miter lim="800000"/>
              <a:headEnd/>
              <a:tailEnd/>
            </a:ln>
            <a:scene3d>
              <a:camera prst="legacyPerspectiveFront">
                <a:rot lat="0" lon="1500000" rev="0"/>
              </a:camera>
              <a:lightRig rig="legacyFlat4" dir="b"/>
            </a:scene3d>
            <a:sp3d extrusionH="430200" prstMaterial="legacyMatte">
              <a:bevelT w="13500" h="13500" prst="angle"/>
              <a:bevelB w="13500" h="13500" prst="angle"/>
              <a:extrusionClr>
                <a:srgbClr val="006699"/>
              </a:extrusionClr>
              <a:contourClr>
                <a:srgbClr val="006699"/>
              </a:contourClr>
            </a:sp3d>
          </p:spPr>
          <p:txBody>
            <a:bodyPr wrap="none" anchor="ctr">
              <a:flatTx/>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endParaRPr lang="zh-CN" altLang="en-US" sz="2800" b="1">
                <a:latin typeface="楷体" panose="02010609060101010101" pitchFamily="49" charset="-122"/>
                <a:ea typeface="楷体" panose="02010609060101010101" pitchFamily="49" charset="-122"/>
              </a:endParaRPr>
            </a:p>
          </p:txBody>
        </p:sp>
        <p:sp>
          <p:nvSpPr>
            <p:cNvPr id="64" name="Text Box 241"/>
            <p:cNvSpPr txBox="1">
              <a:spLocks noChangeArrowheads="1"/>
            </p:cNvSpPr>
            <p:nvPr/>
          </p:nvSpPr>
          <p:spPr bwMode="gray">
            <a:xfrm>
              <a:off x="1769" y="2619"/>
              <a:ext cx="3070"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r>
                <a:rPr lang="zh-CN" altLang="en-US" sz="2800" b="1" dirty="0" smtClean="0">
                  <a:solidFill>
                    <a:srgbClr val="FF0000"/>
                  </a:solidFill>
                  <a:latin typeface="楷体" pitchFamily="49" charset="-122"/>
                  <a:ea typeface="楷体" pitchFamily="49" charset="-122"/>
                </a:rPr>
                <a:t>复杂关系中的独立路径的分析</a:t>
              </a:r>
              <a:endParaRPr lang="en-US" altLang="zh-CN" sz="2800" b="1" dirty="0">
                <a:solidFill>
                  <a:srgbClr val="FF0000"/>
                </a:solidFill>
                <a:latin typeface="Times New Roman" panose="02020603050405020304" pitchFamily="18" charset="0"/>
                <a:ea typeface="楷体" pitchFamily="49" charset="-122"/>
                <a:cs typeface="Times New Roman" panose="02020603050405020304" pitchFamily="18" charset="0"/>
              </a:endParaRPr>
            </a:p>
          </p:txBody>
        </p:sp>
        <p:sp>
          <p:nvSpPr>
            <p:cNvPr id="65" name="Text Box 242"/>
            <p:cNvSpPr txBox="1">
              <a:spLocks noChangeArrowheads="1"/>
            </p:cNvSpPr>
            <p:nvPr/>
          </p:nvSpPr>
          <p:spPr bwMode="gray">
            <a:xfrm>
              <a:off x="1305" y="2600"/>
              <a:ext cx="230"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0" hangingPunct="0"/>
              <a:r>
                <a:rPr lang="en-US" altLang="zh-CN" sz="2800" b="1" dirty="0" smtClean="0">
                  <a:solidFill>
                    <a:srgbClr val="FFFFFF"/>
                  </a:solidFill>
                  <a:latin typeface="楷体" panose="02010609060101010101" pitchFamily="49" charset="-122"/>
                  <a:ea typeface="楷体" panose="02010609060101010101" pitchFamily="49" charset="-122"/>
                </a:rPr>
                <a:t>2</a:t>
              </a:r>
              <a:endParaRPr lang="en-US" altLang="zh-CN" sz="2800" b="1" dirty="0">
                <a:solidFill>
                  <a:srgbClr val="FFFFFF"/>
                </a:solidFill>
                <a:latin typeface="楷体" panose="02010609060101010101" pitchFamily="49" charset="-122"/>
                <a:ea typeface="楷体" panose="02010609060101010101" pitchFamily="49" charset="-122"/>
              </a:endParaRPr>
            </a:p>
          </p:txBody>
        </p:sp>
      </p:grpSp>
      <p:grpSp>
        <p:nvGrpSpPr>
          <p:cNvPr id="66" name="Group 238"/>
          <p:cNvGrpSpPr>
            <a:grpSpLocks/>
          </p:cNvGrpSpPr>
          <p:nvPr/>
        </p:nvGrpSpPr>
        <p:grpSpPr bwMode="auto">
          <a:xfrm>
            <a:off x="2774977" y="2887547"/>
            <a:ext cx="5105401" cy="682628"/>
            <a:chOff x="1248" y="2582"/>
            <a:chExt cx="3216" cy="430"/>
          </a:xfrm>
        </p:grpSpPr>
        <p:sp>
          <p:nvSpPr>
            <p:cNvPr id="67" name="Line 239"/>
            <p:cNvSpPr>
              <a:spLocks noChangeShapeType="1"/>
            </p:cNvSpPr>
            <p:nvPr/>
          </p:nvSpPr>
          <p:spPr bwMode="gray">
            <a:xfrm>
              <a:off x="1440" y="2990"/>
              <a:ext cx="3024" cy="0"/>
            </a:xfrm>
            <a:prstGeom prst="line">
              <a:avLst/>
            </a:prstGeom>
            <a:noFill/>
            <a:ln w="25400">
              <a:solidFill>
                <a:srgbClr val="969696"/>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zh-CN" altLang="en-US" sz="2800" b="1">
                <a:latin typeface="楷体" panose="02010609060101010101" pitchFamily="49" charset="-122"/>
                <a:ea typeface="楷体" panose="02010609060101010101" pitchFamily="49" charset="-122"/>
              </a:endParaRPr>
            </a:p>
          </p:txBody>
        </p:sp>
        <p:sp>
          <p:nvSpPr>
            <p:cNvPr id="68" name="Rectangle 240"/>
            <p:cNvSpPr>
              <a:spLocks noChangeArrowheads="1"/>
            </p:cNvSpPr>
            <p:nvPr/>
          </p:nvSpPr>
          <p:spPr bwMode="gray">
            <a:xfrm rot="3419336">
              <a:off x="1261" y="2627"/>
              <a:ext cx="302" cy="328"/>
            </a:xfrm>
            <a:prstGeom prst="rect">
              <a:avLst/>
            </a:prstGeom>
            <a:gradFill rotWithShape="1">
              <a:gsLst>
                <a:gs pos="0">
                  <a:srgbClr val="006699"/>
                </a:gs>
                <a:gs pos="100000">
                  <a:srgbClr val="002F47"/>
                </a:gs>
              </a:gsLst>
              <a:lin ang="5400000" scaled="1"/>
            </a:gradFill>
            <a:ln w="9525">
              <a:miter lim="800000"/>
              <a:headEnd/>
              <a:tailEnd/>
            </a:ln>
            <a:scene3d>
              <a:camera prst="legacyPerspectiveFront">
                <a:rot lat="0" lon="1500000" rev="0"/>
              </a:camera>
              <a:lightRig rig="legacyFlat4" dir="b"/>
            </a:scene3d>
            <a:sp3d extrusionH="430200" prstMaterial="legacyMatte">
              <a:bevelT w="13500" h="13500" prst="angle"/>
              <a:bevelB w="13500" h="13500" prst="angle"/>
              <a:extrusionClr>
                <a:srgbClr val="006699"/>
              </a:extrusionClr>
              <a:contourClr>
                <a:srgbClr val="006699"/>
              </a:contourClr>
            </a:sp3d>
          </p:spPr>
          <p:txBody>
            <a:bodyPr wrap="none" anchor="ctr">
              <a:flatTx/>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endParaRPr lang="zh-CN" altLang="en-US" sz="2800" b="1">
                <a:latin typeface="楷体" panose="02010609060101010101" pitchFamily="49" charset="-122"/>
                <a:ea typeface="楷体" panose="02010609060101010101" pitchFamily="49" charset="-122"/>
              </a:endParaRPr>
            </a:p>
          </p:txBody>
        </p:sp>
        <p:sp>
          <p:nvSpPr>
            <p:cNvPr id="69" name="Text Box 241"/>
            <p:cNvSpPr txBox="1">
              <a:spLocks noChangeArrowheads="1"/>
            </p:cNvSpPr>
            <p:nvPr/>
          </p:nvSpPr>
          <p:spPr bwMode="gray">
            <a:xfrm>
              <a:off x="1858" y="2682"/>
              <a:ext cx="2388"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defRPr/>
              </a:pPr>
              <a:r>
                <a:rPr lang="zh-CN" altLang="en-US" sz="2800" b="1" dirty="0" smtClean="0">
                  <a:solidFill>
                    <a:schemeClr val="tx1">
                      <a:lumMod val="10000"/>
                    </a:schemeClr>
                  </a:solidFill>
                  <a:latin typeface="楷体" pitchFamily="49" charset="-122"/>
                  <a:ea typeface="楷体" pitchFamily="49" charset="-122"/>
                </a:rPr>
                <a:t>独立路径方法使用总结</a:t>
              </a:r>
              <a:endParaRPr lang="en-US" altLang="zh-CN" sz="2800" b="1" dirty="0">
                <a:solidFill>
                  <a:schemeClr val="tx1">
                    <a:lumMod val="10000"/>
                  </a:schemeClr>
                </a:solidFill>
                <a:latin typeface="楷体" pitchFamily="49" charset="-122"/>
                <a:ea typeface="楷体" pitchFamily="49" charset="-122"/>
              </a:endParaRPr>
            </a:p>
          </p:txBody>
        </p:sp>
        <p:sp>
          <p:nvSpPr>
            <p:cNvPr id="70" name="Text Box 242"/>
            <p:cNvSpPr txBox="1">
              <a:spLocks noChangeArrowheads="1"/>
            </p:cNvSpPr>
            <p:nvPr/>
          </p:nvSpPr>
          <p:spPr bwMode="gray">
            <a:xfrm>
              <a:off x="1305" y="2582"/>
              <a:ext cx="230"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0" hangingPunct="0"/>
              <a:r>
                <a:rPr lang="en-US" altLang="zh-CN" sz="2800" b="1" dirty="0" smtClean="0">
                  <a:solidFill>
                    <a:srgbClr val="FFFFFF"/>
                  </a:solidFill>
                  <a:latin typeface="楷体" panose="02010609060101010101" pitchFamily="49" charset="-122"/>
                  <a:ea typeface="楷体" panose="02010609060101010101" pitchFamily="49" charset="-122"/>
                </a:rPr>
                <a:t>3</a:t>
              </a:r>
              <a:endParaRPr lang="en-US" altLang="zh-CN" sz="2800" b="1" dirty="0">
                <a:solidFill>
                  <a:srgbClr val="FFFFFF"/>
                </a:solidFill>
                <a:latin typeface="楷体" panose="02010609060101010101" pitchFamily="49" charset="-122"/>
                <a:ea typeface="楷体" panose="02010609060101010101" pitchFamily="49" charset="-122"/>
              </a:endParaRPr>
            </a:p>
          </p:txBody>
        </p:sp>
      </p:grpSp>
      <p:sp>
        <p:nvSpPr>
          <p:cNvPr id="81" name="Text Box 246"/>
          <p:cNvSpPr txBox="1">
            <a:spLocks noChangeArrowheads="1"/>
          </p:cNvSpPr>
          <p:nvPr/>
        </p:nvSpPr>
        <p:spPr bwMode="gray">
          <a:xfrm>
            <a:off x="3683152" y="1471731"/>
            <a:ext cx="5861681" cy="523220"/>
          </a:xfrm>
          <a:prstGeom prst="rect">
            <a:avLst/>
          </a:prstGeom>
          <a:noFill/>
          <a:ln w="9525" algn="ctr">
            <a:noFill/>
            <a:miter lim="800000"/>
            <a:headEnd/>
            <a:tailEnd/>
          </a:ln>
        </p:spPr>
        <p:txBody>
          <a:bodyPr wrap="square">
            <a:spAutoFit/>
          </a:bodyPr>
          <a:lstStyle/>
          <a:p>
            <a:pPr>
              <a:defRPr/>
            </a:pPr>
            <a:r>
              <a:rPr lang="zh-CN" altLang="en-US" sz="2800" b="1" dirty="0" smtClean="0">
                <a:solidFill>
                  <a:schemeClr val="tx1">
                    <a:lumMod val="10000"/>
                  </a:schemeClr>
                </a:solidFill>
                <a:latin typeface="楷体" pitchFamily="49" charset="-122"/>
                <a:ea typeface="楷体" pitchFamily="49" charset="-122"/>
              </a:rPr>
              <a:t>基于</a:t>
            </a:r>
            <a:r>
              <a:rPr lang="en-US" altLang="zh-CN" sz="2800" b="1" dirty="0" err="1" smtClean="0">
                <a:solidFill>
                  <a:schemeClr val="tx1">
                    <a:lumMod val="10000"/>
                  </a:schemeClr>
                </a:solidFill>
                <a:latin typeface="楷体" pitchFamily="49" charset="-122"/>
                <a:ea typeface="楷体" pitchFamily="49" charset="-122"/>
              </a:rPr>
              <a:t>NextDate</a:t>
            </a:r>
            <a:r>
              <a:rPr lang="zh-CN" altLang="en-US" sz="2800" b="1" dirty="0" smtClean="0">
                <a:solidFill>
                  <a:schemeClr val="tx1">
                    <a:lumMod val="10000"/>
                  </a:schemeClr>
                </a:solidFill>
                <a:latin typeface="楷体" pitchFamily="49" charset="-122"/>
                <a:ea typeface="楷体" pitchFamily="49" charset="-122"/>
              </a:rPr>
              <a:t>函数的独立路径分析</a:t>
            </a:r>
            <a:endParaRPr lang="en-US" altLang="zh-CN" sz="2800" b="1" dirty="0">
              <a:solidFill>
                <a:schemeClr val="tx1">
                  <a:lumMod val="10000"/>
                </a:schemeClr>
              </a:solidFill>
              <a:latin typeface="楷体" pitchFamily="49" charset="-122"/>
              <a:ea typeface="楷体" pitchFamily="49" charset="-122"/>
            </a:endParaRPr>
          </a:p>
        </p:txBody>
      </p:sp>
    </p:spTree>
    <p:extLst>
      <p:ext uri="{BB962C8B-B14F-4D97-AF65-F5344CB8AC3E}">
        <p14:creationId xmlns:p14="http://schemas.microsoft.com/office/powerpoint/2010/main" val="754728127"/>
      </p:ext>
    </p:extLst>
  </p:cSld>
  <p:clrMapOvr>
    <a:masterClrMapping/>
  </p:clrMapOvr>
  <p:transition spd="slow">
    <p:push/>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891738" y="741977"/>
            <a:ext cx="10221383" cy="4641850"/>
          </a:xfrm>
        </p:spPr>
        <p:txBody>
          <a:bodyPr/>
          <a:lstStyle/>
          <a:p>
            <a:r>
              <a:rPr lang="zh-CN" altLang="en-US" dirty="0" smtClean="0"/>
              <a:t>存在多</a:t>
            </a:r>
            <a:r>
              <a:rPr lang="zh-CN" altLang="en-US" dirty="0"/>
              <a:t>个判定节点串联和存在</a:t>
            </a:r>
            <a:r>
              <a:rPr lang="zh-CN" altLang="en-US" dirty="0" smtClean="0"/>
              <a:t>循环的情况：</a:t>
            </a:r>
            <a:endParaRPr lang="en-US" altLang="zh-CN" dirty="0" smtClean="0"/>
          </a:p>
          <a:p>
            <a:pPr lvl="1"/>
            <a:endParaRPr lang="zh-CN" altLang="en-US" dirty="0"/>
          </a:p>
        </p:txBody>
      </p:sp>
      <p:sp>
        <p:nvSpPr>
          <p:cNvPr id="3" name="标题 2"/>
          <p:cNvSpPr>
            <a:spLocks noGrp="1"/>
          </p:cNvSpPr>
          <p:nvPr>
            <p:ph type="title" idx="4294967295"/>
          </p:nvPr>
        </p:nvSpPr>
        <p:spPr/>
        <p:txBody>
          <a:bodyPr>
            <a:normAutofit/>
          </a:bodyPr>
          <a:lstStyle/>
          <a:p>
            <a:r>
              <a:rPr lang="zh-CN" altLang="en-US" dirty="0"/>
              <a:t>多</a:t>
            </a:r>
            <a:r>
              <a:rPr lang="zh-CN" altLang="en-US" dirty="0" smtClean="0"/>
              <a:t>判定</a:t>
            </a:r>
            <a:r>
              <a:rPr lang="zh-CN" altLang="en-US" dirty="0"/>
              <a:t>节点串联和存在</a:t>
            </a:r>
            <a:r>
              <a:rPr lang="zh-CN" altLang="en-US" dirty="0" smtClean="0"/>
              <a:t>循环的独立路径测试</a:t>
            </a:r>
            <a:endParaRPr lang="zh-CN" altLang="en-US" dirty="0"/>
          </a:p>
        </p:txBody>
      </p:sp>
      <p:pic>
        <p:nvPicPr>
          <p:cNvPr id="4" name="图片 3"/>
          <p:cNvPicPr>
            <a:picLocks noChangeAspect="1"/>
          </p:cNvPicPr>
          <p:nvPr/>
        </p:nvPicPr>
        <p:blipFill>
          <a:blip r:embed="rId2">
            <a:clrChange>
              <a:clrFrom>
                <a:srgbClr val="F8F8F8"/>
              </a:clrFrom>
              <a:clrTo>
                <a:srgbClr val="F8F8F8">
                  <a:alpha val="0"/>
                </a:srgbClr>
              </a:clrTo>
            </a:clrChange>
          </a:blip>
          <a:stretch>
            <a:fillRect/>
          </a:stretch>
        </p:blipFill>
        <p:spPr>
          <a:xfrm>
            <a:off x="549776" y="1302707"/>
            <a:ext cx="2501068" cy="4951266"/>
          </a:xfrm>
          <a:prstGeom prst="rect">
            <a:avLst/>
          </a:prstGeom>
        </p:spPr>
      </p:pic>
      <p:sp>
        <p:nvSpPr>
          <p:cNvPr id="5" name="内容占位符 1"/>
          <p:cNvSpPr txBox="1">
            <a:spLocks/>
          </p:cNvSpPr>
          <p:nvPr/>
        </p:nvSpPr>
        <p:spPr bwMode="auto">
          <a:xfrm>
            <a:off x="902236" y="6300169"/>
            <a:ext cx="1690652" cy="77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normAutofit fontScale="70000" lnSpcReduction="20000"/>
          </a:bodyPr>
          <a:lstStyle>
            <a:lvl1pPr marL="228600" indent="-228600" algn="l" defTabSz="914400" rtl="0" eaLnBrk="1" latinLnBrk="0" hangingPunct="1">
              <a:lnSpc>
                <a:spcPct val="150000"/>
              </a:lnSpc>
              <a:spcBef>
                <a:spcPts val="1000"/>
              </a:spcBef>
              <a:buFont typeface="Arial" panose="020B0604020202020204" pitchFamily="34" charset="0"/>
              <a:buChar char="•"/>
              <a:defRPr sz="2800" b="1" kern="1200" baseline="0">
                <a:solidFill>
                  <a:schemeClr val="tx1"/>
                </a:solidFill>
                <a:latin typeface="Lucida Console" panose="020B0609040504020204" pitchFamily="49" charset="0"/>
                <a:ea typeface="楷体" panose="02010609060101010101" pitchFamily="49"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700" b="1" kern="1200" baseline="0">
                <a:solidFill>
                  <a:schemeClr val="tx1"/>
                </a:solidFill>
                <a:latin typeface="Lucida Console" panose="020B0609040504020204" pitchFamily="49" charset="0"/>
                <a:ea typeface="楷体" panose="02010609060101010101" pitchFamily="49"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600" b="1" kern="1200" baseline="0">
                <a:solidFill>
                  <a:schemeClr val="tx1"/>
                </a:solidFill>
                <a:latin typeface="Lucida Console" panose="020B0609040504020204" pitchFamily="49" charset="0"/>
                <a:ea typeface="楷体" panose="02010609060101010101" pitchFamily="49"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2500" b="1" kern="1200" baseline="0">
                <a:solidFill>
                  <a:schemeClr val="tx1"/>
                </a:solidFill>
                <a:latin typeface="Lucida Console" panose="020B0609040504020204" pitchFamily="49" charset="0"/>
                <a:ea typeface="楷体" panose="02010609060101010101" pitchFamily="49"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2400" b="1" kern="1200" baseline="0">
                <a:solidFill>
                  <a:schemeClr val="tx1"/>
                </a:solidFill>
                <a:latin typeface="Times New Roman" panose="02020603050405020304" pitchFamily="18" charset="0"/>
                <a:ea typeface="楷体" panose="020106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zh-CN" dirty="0" smtClean="0"/>
              <a:t>a</a:t>
            </a:r>
            <a:r>
              <a:rPr lang="zh-CN" altLang="en-US" dirty="0" smtClean="0"/>
              <a:t>判定节点串联</a:t>
            </a:r>
            <a:endParaRPr lang="zh-CN" altLang="en-US" dirty="0"/>
          </a:p>
        </p:txBody>
      </p:sp>
      <p:pic>
        <p:nvPicPr>
          <p:cNvPr id="6" name="图片 5"/>
          <p:cNvPicPr>
            <a:picLocks noChangeAspect="1"/>
          </p:cNvPicPr>
          <p:nvPr/>
        </p:nvPicPr>
        <p:blipFill>
          <a:blip r:embed="rId3">
            <a:clrChange>
              <a:clrFrom>
                <a:srgbClr val="F8F8F8"/>
              </a:clrFrom>
              <a:clrTo>
                <a:srgbClr val="F8F8F8">
                  <a:alpha val="0"/>
                </a:srgbClr>
              </a:clrTo>
            </a:clrChange>
          </a:blip>
          <a:stretch>
            <a:fillRect/>
          </a:stretch>
        </p:blipFill>
        <p:spPr>
          <a:xfrm>
            <a:off x="3233177" y="1466760"/>
            <a:ext cx="3167624" cy="4620902"/>
          </a:xfrm>
          <a:prstGeom prst="rect">
            <a:avLst/>
          </a:prstGeom>
        </p:spPr>
      </p:pic>
      <p:sp>
        <p:nvSpPr>
          <p:cNvPr id="7" name="内容占位符 1"/>
          <p:cNvSpPr txBox="1">
            <a:spLocks/>
          </p:cNvSpPr>
          <p:nvPr/>
        </p:nvSpPr>
        <p:spPr bwMode="auto">
          <a:xfrm>
            <a:off x="3740157" y="6288803"/>
            <a:ext cx="1558351" cy="675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normAutofit fontScale="55000" lnSpcReduction="20000"/>
          </a:bodyPr>
          <a:lstStyle>
            <a:lvl1pPr marL="228600" indent="-228600" algn="l" defTabSz="914400" rtl="0" eaLnBrk="1" latinLnBrk="0" hangingPunct="1">
              <a:lnSpc>
                <a:spcPct val="150000"/>
              </a:lnSpc>
              <a:spcBef>
                <a:spcPts val="1000"/>
              </a:spcBef>
              <a:buFont typeface="Arial" panose="020B0604020202020204" pitchFamily="34" charset="0"/>
              <a:buChar char="•"/>
              <a:defRPr sz="2800" b="1" kern="1200" baseline="0">
                <a:solidFill>
                  <a:schemeClr val="tx1"/>
                </a:solidFill>
                <a:latin typeface="Lucida Console" panose="020B0609040504020204" pitchFamily="49" charset="0"/>
                <a:ea typeface="楷体" panose="02010609060101010101" pitchFamily="49"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700" b="1" kern="1200" baseline="0">
                <a:solidFill>
                  <a:schemeClr val="tx1"/>
                </a:solidFill>
                <a:latin typeface="Lucida Console" panose="020B0609040504020204" pitchFamily="49" charset="0"/>
                <a:ea typeface="楷体" panose="02010609060101010101" pitchFamily="49"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600" b="1" kern="1200" baseline="0">
                <a:solidFill>
                  <a:schemeClr val="tx1"/>
                </a:solidFill>
                <a:latin typeface="Lucida Console" panose="020B0609040504020204" pitchFamily="49" charset="0"/>
                <a:ea typeface="楷体" panose="02010609060101010101" pitchFamily="49"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2500" b="1" kern="1200" baseline="0">
                <a:solidFill>
                  <a:schemeClr val="tx1"/>
                </a:solidFill>
                <a:latin typeface="Lucida Console" panose="020B0609040504020204" pitchFamily="49" charset="0"/>
                <a:ea typeface="楷体" panose="02010609060101010101" pitchFamily="49"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2400" b="1" kern="1200" baseline="0">
                <a:solidFill>
                  <a:schemeClr val="tx1"/>
                </a:solidFill>
                <a:latin typeface="Times New Roman" panose="02020603050405020304" pitchFamily="18" charset="0"/>
                <a:ea typeface="楷体" panose="020106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zh-CN" dirty="0" smtClean="0"/>
              <a:t>b </a:t>
            </a:r>
            <a:r>
              <a:rPr lang="zh-CN" altLang="en-US" dirty="0" smtClean="0"/>
              <a:t>判定节点嵌套</a:t>
            </a:r>
            <a:endParaRPr lang="zh-CN" altLang="en-US" dirty="0"/>
          </a:p>
        </p:txBody>
      </p:sp>
      <p:pic>
        <p:nvPicPr>
          <p:cNvPr id="8" name="图片 7"/>
          <p:cNvPicPr>
            <a:picLocks noChangeAspect="1"/>
          </p:cNvPicPr>
          <p:nvPr/>
        </p:nvPicPr>
        <p:blipFill>
          <a:blip r:embed="rId4"/>
          <a:stretch>
            <a:fillRect/>
          </a:stretch>
        </p:blipFill>
        <p:spPr>
          <a:xfrm>
            <a:off x="6593844" y="1774859"/>
            <a:ext cx="2085714" cy="3333333"/>
          </a:xfrm>
          <a:prstGeom prst="rect">
            <a:avLst/>
          </a:prstGeom>
        </p:spPr>
      </p:pic>
      <p:sp>
        <p:nvSpPr>
          <p:cNvPr id="9" name="内容占位符 1"/>
          <p:cNvSpPr txBox="1">
            <a:spLocks/>
          </p:cNvSpPr>
          <p:nvPr/>
        </p:nvSpPr>
        <p:spPr bwMode="auto">
          <a:xfrm>
            <a:off x="6485445" y="6182333"/>
            <a:ext cx="1731629" cy="675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normAutofit fontScale="62500" lnSpcReduction="20000"/>
          </a:bodyPr>
          <a:lstStyle>
            <a:lvl1pPr marL="228600" indent="-228600" algn="l" defTabSz="914400" rtl="0" eaLnBrk="1" latinLnBrk="0" hangingPunct="1">
              <a:lnSpc>
                <a:spcPct val="150000"/>
              </a:lnSpc>
              <a:spcBef>
                <a:spcPts val="1000"/>
              </a:spcBef>
              <a:buFont typeface="Arial" panose="020B0604020202020204" pitchFamily="34" charset="0"/>
              <a:buChar char="•"/>
              <a:defRPr sz="2800" b="1" kern="1200" baseline="0">
                <a:solidFill>
                  <a:schemeClr val="tx1"/>
                </a:solidFill>
                <a:latin typeface="Lucida Console" panose="020B0609040504020204" pitchFamily="49" charset="0"/>
                <a:ea typeface="楷体" panose="02010609060101010101" pitchFamily="49"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700" b="1" kern="1200" baseline="0">
                <a:solidFill>
                  <a:schemeClr val="tx1"/>
                </a:solidFill>
                <a:latin typeface="Lucida Console" panose="020B0609040504020204" pitchFamily="49" charset="0"/>
                <a:ea typeface="楷体" panose="02010609060101010101" pitchFamily="49"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600" b="1" kern="1200" baseline="0">
                <a:solidFill>
                  <a:schemeClr val="tx1"/>
                </a:solidFill>
                <a:latin typeface="Lucida Console" panose="020B0609040504020204" pitchFamily="49" charset="0"/>
                <a:ea typeface="楷体" panose="02010609060101010101" pitchFamily="49"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2500" b="1" kern="1200" baseline="0">
                <a:solidFill>
                  <a:schemeClr val="tx1"/>
                </a:solidFill>
                <a:latin typeface="Lucida Console" panose="020B0609040504020204" pitchFamily="49" charset="0"/>
                <a:ea typeface="楷体" panose="02010609060101010101" pitchFamily="49"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2400" b="1" kern="1200" baseline="0">
                <a:solidFill>
                  <a:schemeClr val="tx1"/>
                </a:solidFill>
                <a:latin typeface="Times New Roman" panose="02020603050405020304" pitchFamily="18" charset="0"/>
                <a:ea typeface="楷体" panose="020106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zh-CN" dirty="0" smtClean="0"/>
              <a:t>c </a:t>
            </a:r>
            <a:r>
              <a:rPr lang="zh-CN" altLang="en-US" dirty="0" smtClean="0"/>
              <a:t>单个循环节点</a:t>
            </a:r>
            <a:endParaRPr lang="zh-CN" altLang="en-US" dirty="0"/>
          </a:p>
        </p:txBody>
      </p:sp>
      <p:sp>
        <p:nvSpPr>
          <p:cNvPr id="11" name="内容占位符 1"/>
          <p:cNvSpPr txBox="1">
            <a:spLocks/>
          </p:cNvSpPr>
          <p:nvPr/>
        </p:nvSpPr>
        <p:spPr bwMode="auto">
          <a:xfrm>
            <a:off x="9230732" y="6059160"/>
            <a:ext cx="1731629" cy="675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normAutofit fontScale="62500" lnSpcReduction="20000"/>
          </a:bodyPr>
          <a:lstStyle>
            <a:lvl1pPr marL="228600" indent="-228600" algn="l" defTabSz="914400" rtl="0" eaLnBrk="1" latinLnBrk="0" hangingPunct="1">
              <a:lnSpc>
                <a:spcPct val="150000"/>
              </a:lnSpc>
              <a:spcBef>
                <a:spcPts val="1000"/>
              </a:spcBef>
              <a:buFont typeface="Arial" panose="020B0604020202020204" pitchFamily="34" charset="0"/>
              <a:buChar char="•"/>
              <a:defRPr sz="2800" b="1" kern="1200" baseline="0">
                <a:solidFill>
                  <a:schemeClr val="tx1"/>
                </a:solidFill>
                <a:latin typeface="Lucida Console" panose="020B0609040504020204" pitchFamily="49" charset="0"/>
                <a:ea typeface="楷体" panose="02010609060101010101" pitchFamily="49"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700" b="1" kern="1200" baseline="0">
                <a:solidFill>
                  <a:schemeClr val="tx1"/>
                </a:solidFill>
                <a:latin typeface="Lucida Console" panose="020B0609040504020204" pitchFamily="49" charset="0"/>
                <a:ea typeface="楷体" panose="02010609060101010101" pitchFamily="49"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600" b="1" kern="1200" baseline="0">
                <a:solidFill>
                  <a:schemeClr val="tx1"/>
                </a:solidFill>
                <a:latin typeface="Lucida Console" panose="020B0609040504020204" pitchFamily="49" charset="0"/>
                <a:ea typeface="楷体" panose="02010609060101010101" pitchFamily="49"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2500" b="1" kern="1200" baseline="0">
                <a:solidFill>
                  <a:schemeClr val="tx1"/>
                </a:solidFill>
                <a:latin typeface="Lucida Console" panose="020B0609040504020204" pitchFamily="49" charset="0"/>
                <a:ea typeface="楷体" panose="02010609060101010101" pitchFamily="49"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2400" b="1" kern="1200" baseline="0">
                <a:solidFill>
                  <a:schemeClr val="tx1"/>
                </a:solidFill>
                <a:latin typeface="Times New Roman" panose="02020603050405020304" pitchFamily="18" charset="0"/>
                <a:ea typeface="楷体" panose="020106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zh-CN" dirty="0" smtClean="0"/>
              <a:t>d </a:t>
            </a:r>
            <a:r>
              <a:rPr lang="zh-CN" altLang="en-US" dirty="0" smtClean="0"/>
              <a:t>循环节点串联</a:t>
            </a:r>
            <a:endParaRPr lang="zh-CN" altLang="en-US" dirty="0"/>
          </a:p>
        </p:txBody>
      </p:sp>
      <p:pic>
        <p:nvPicPr>
          <p:cNvPr id="14" name="图片 13"/>
          <p:cNvPicPr>
            <a:picLocks noChangeAspect="1"/>
          </p:cNvPicPr>
          <p:nvPr/>
        </p:nvPicPr>
        <p:blipFill>
          <a:blip r:embed="rId5">
            <a:clrChange>
              <a:clrFrom>
                <a:srgbClr val="EEF3FA"/>
              </a:clrFrom>
              <a:clrTo>
                <a:srgbClr val="EEF3FA">
                  <a:alpha val="0"/>
                </a:srgbClr>
              </a:clrTo>
            </a:clrChange>
          </a:blip>
          <a:stretch>
            <a:fillRect/>
          </a:stretch>
        </p:blipFill>
        <p:spPr>
          <a:xfrm>
            <a:off x="9084577" y="1919057"/>
            <a:ext cx="2771429" cy="2801224"/>
          </a:xfrm>
          <a:prstGeom prst="rect">
            <a:avLst/>
          </a:prstGeom>
        </p:spPr>
      </p:pic>
    </p:spTree>
    <p:extLst>
      <p:ext uri="{BB962C8B-B14F-4D97-AF65-F5344CB8AC3E}">
        <p14:creationId xmlns:p14="http://schemas.microsoft.com/office/powerpoint/2010/main" val="138131852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内容占位符 1"/>
              <p:cNvSpPr>
                <a:spLocks noGrp="1"/>
              </p:cNvSpPr>
              <p:nvPr>
                <p:ph idx="1"/>
              </p:nvPr>
            </p:nvSpPr>
            <p:spPr>
              <a:xfrm>
                <a:off x="879212" y="929867"/>
                <a:ext cx="10221383" cy="4641850"/>
              </a:xfrm>
            </p:spPr>
            <p:txBody>
              <a:bodyPr>
                <a:normAutofit fontScale="92500"/>
              </a:bodyPr>
              <a:lstStyle/>
              <a:p>
                <a:r>
                  <a:rPr lang="zh-CN" altLang="en-US" dirty="0" smtClean="0"/>
                  <a:t>如图</a:t>
                </a:r>
                <a:r>
                  <a:rPr lang="en-US" altLang="zh-CN" dirty="0" smtClean="0"/>
                  <a:t>a</a:t>
                </a:r>
                <a:r>
                  <a:rPr lang="zh-CN" altLang="en-US" dirty="0" smtClean="0"/>
                  <a:t>所示，假设程序仅包含</a:t>
                </a:r>
                <a:r>
                  <a:rPr lang="zh-CN" altLang="en-US" dirty="0" smtClean="0">
                    <a:solidFill>
                      <a:srgbClr val="FF0000"/>
                    </a:solidFill>
                  </a:rPr>
                  <a:t>串联</a:t>
                </a:r>
                <a:r>
                  <a:rPr lang="zh-CN" altLang="en-US" dirty="0" smtClean="0"/>
                  <a:t>的</a:t>
                </a:r>
                <a:r>
                  <a:rPr lang="en-US" altLang="zh-CN" dirty="0" smtClean="0"/>
                  <a:t>m</a:t>
                </a:r>
                <a:r>
                  <a:rPr lang="zh-CN" altLang="en-US" dirty="0" smtClean="0"/>
                  <a:t>（</a:t>
                </a:r>
                <a:r>
                  <a:rPr lang="en-US" altLang="zh-CN" dirty="0" smtClean="0"/>
                  <a:t>m &gt; 0</a:t>
                </a:r>
                <a:r>
                  <a:rPr lang="zh-CN" altLang="en-US" dirty="0" smtClean="0"/>
                  <a:t>）</a:t>
                </a:r>
                <a:r>
                  <a:rPr lang="zh-CN" altLang="en-US" dirty="0" smtClean="0">
                    <a:solidFill>
                      <a:srgbClr val="FF0000"/>
                    </a:solidFill>
                  </a:rPr>
                  <a:t>个条件判定节点</a:t>
                </a:r>
                <a:r>
                  <a:rPr lang="zh-CN" altLang="en-US" dirty="0" smtClean="0"/>
                  <a:t>，其中第</a:t>
                </a:r>
                <a:r>
                  <a:rPr lang="en-US" altLang="zh-CN" dirty="0" err="1" smtClean="0"/>
                  <a:t>i</a:t>
                </a:r>
                <a:r>
                  <a:rPr lang="zh-CN" altLang="en-US" dirty="0" smtClean="0"/>
                  <a:t>个（</a:t>
                </a:r>
                <a:r>
                  <a:rPr lang="en-US" altLang="zh-CN" dirty="0" err="1" smtClean="0"/>
                  <a:t>i</a:t>
                </a:r>
                <a:r>
                  <a:rPr lang="zh-CN" altLang="en-US" dirty="0" smtClean="0"/>
                  <a:t>∈</a:t>
                </a:r>
                <a:r>
                  <a:rPr lang="en-US" altLang="zh-CN" dirty="0" smtClean="0"/>
                  <a:t>[1,m]</a:t>
                </a:r>
                <a:r>
                  <a:rPr lang="zh-CN" altLang="en-US" dirty="0" smtClean="0"/>
                  <a:t>）判定节点具有</a:t>
                </a:r>
                <a:r>
                  <a:rPr lang="en-US" altLang="zh-CN" dirty="0" err="1" smtClean="0"/>
                  <a:t>n</a:t>
                </a:r>
                <a:r>
                  <a:rPr lang="en-US" altLang="zh-CN" baseline="-25000" dirty="0" err="1" smtClean="0"/>
                  <a:t>i</a:t>
                </a:r>
                <a:r>
                  <a:rPr lang="zh-CN" altLang="en-US" dirty="0" smtClean="0"/>
                  <a:t>个分支，</a:t>
                </a:r>
                <a:r>
                  <a:rPr lang="zh-CN" altLang="en-US" dirty="0" smtClean="0">
                    <a:solidFill>
                      <a:srgbClr val="FF0000"/>
                    </a:solidFill>
                  </a:rPr>
                  <a:t>路径总数</a:t>
                </a:r>
                <a:r>
                  <a:rPr lang="zh-CN" altLang="en-US" dirty="0" smtClean="0"/>
                  <a:t>是</a:t>
                </a:r>
                <a:endParaRPr lang="en-US" altLang="zh-CN" dirty="0" smtClean="0"/>
              </a:p>
              <a:p>
                <a:pPr marL="0" indent="0">
                  <a:buNone/>
                </a:pPr>
                <a:r>
                  <a:rPr lang="en-US" altLang="zh-CN" dirty="0" smtClean="0"/>
                  <a:t>path = </a:t>
                </a:r>
                <a14:m>
                  <m:oMath xmlns:m="http://schemas.openxmlformats.org/officeDocument/2006/math">
                    <m:nary>
                      <m:naryPr>
                        <m:chr m:val="∏"/>
                        <m:ctrlPr>
                          <a:rPr lang="en-US" altLang="zh-CN" i="1" smtClean="0">
                            <a:latin typeface="Cambria Math" panose="02040503050406030204" pitchFamily="18" charset="0"/>
                          </a:rPr>
                        </m:ctrlPr>
                      </m:naryPr>
                      <m:sub>
                        <m:r>
                          <m:rPr>
                            <m:brk m:alnAt="23"/>
                          </m:rPr>
                          <a:rPr lang="en-US" altLang="zh-CN" b="1" i="1" smtClean="0">
                            <a:latin typeface="Cambria Math" panose="02040503050406030204" pitchFamily="18" charset="0"/>
                          </a:rPr>
                          <m:t>𝒊</m:t>
                        </m:r>
                        <m:r>
                          <a:rPr lang="en-US" altLang="zh-CN" b="1" i="1" smtClean="0">
                            <a:latin typeface="Cambria Math" panose="02040503050406030204" pitchFamily="18" charset="0"/>
                          </a:rPr>
                          <m:t>=</m:t>
                        </m:r>
                        <m:r>
                          <a:rPr lang="en-US" altLang="zh-CN" b="1" i="1" smtClean="0">
                            <a:latin typeface="Cambria Math" panose="02040503050406030204" pitchFamily="18" charset="0"/>
                          </a:rPr>
                          <m:t>𝟏</m:t>
                        </m:r>
                      </m:sub>
                      <m:sup>
                        <m:r>
                          <a:rPr lang="en-US" altLang="zh-CN" b="1" i="1" smtClean="0">
                            <a:latin typeface="Cambria Math" panose="02040503050406030204" pitchFamily="18" charset="0"/>
                          </a:rPr>
                          <m:t>𝒎</m:t>
                        </m:r>
                      </m:sup>
                      <m:e>
                        <m:r>
                          <m:rPr>
                            <m:sty m:val="p"/>
                          </m:rPr>
                          <a:rPr lang="en-US" altLang="zh-CN" i="1">
                            <a:latin typeface="Cambria Math" panose="02040503050406030204" pitchFamily="18" charset="0"/>
                          </a:rPr>
                          <m:t>n</m:t>
                        </m:r>
                        <m:r>
                          <a:rPr lang="en-US" altLang="zh-CN" b="1" i="1" baseline="-25000" smtClean="0">
                            <a:latin typeface="Cambria Math" panose="02040503050406030204" pitchFamily="18" charset="0"/>
                          </a:rPr>
                          <m:t>𝒊</m:t>
                        </m:r>
                      </m:e>
                    </m:nary>
                  </m:oMath>
                </a14:m>
                <a:r>
                  <a:rPr lang="zh-CN" altLang="en-US" dirty="0" smtClean="0"/>
                  <a:t> ，</a:t>
                </a:r>
                <a:r>
                  <a:rPr lang="zh-CN" altLang="en-US" dirty="0" smtClean="0">
                    <a:solidFill>
                      <a:srgbClr val="FF0000"/>
                    </a:solidFill>
                  </a:rPr>
                  <a:t>独立路径总数</a:t>
                </a:r>
                <a:r>
                  <a:rPr lang="en-US" altLang="zh-CN" dirty="0" smtClean="0"/>
                  <a:t>V</a:t>
                </a:r>
                <a:r>
                  <a:rPr lang="zh-CN" altLang="en-US" dirty="0" smtClean="0"/>
                  <a:t>（</a:t>
                </a:r>
                <a:r>
                  <a:rPr lang="en-US" altLang="zh-CN" dirty="0" smtClean="0"/>
                  <a:t>G</a:t>
                </a:r>
                <a:r>
                  <a:rPr lang="zh-CN" altLang="en-US" dirty="0" smtClean="0"/>
                  <a:t>） </a:t>
                </a:r>
                <a:r>
                  <a:rPr lang="en-US" altLang="zh-CN" dirty="0" smtClean="0"/>
                  <a:t>= </a:t>
                </a:r>
                <a:r>
                  <a:rPr lang="en-US" altLang="zh-CN" dirty="0"/>
                  <a:t>1</a:t>
                </a:r>
                <a14:m>
                  <m:oMath xmlns:m="http://schemas.openxmlformats.org/officeDocument/2006/math">
                    <m:r>
                      <a:rPr lang="en-US" altLang="zh-CN" i="1" smtClean="0">
                        <a:latin typeface="Cambria Math" panose="02040503050406030204" pitchFamily="18" charset="0"/>
                      </a:rPr>
                      <m:t>+</m:t>
                    </m:r>
                    <m:nary>
                      <m:naryPr>
                        <m:chr m:val="∑"/>
                        <m:ctrlPr>
                          <a:rPr lang="pt-BR" altLang="zh-CN" i="1">
                            <a:latin typeface="Cambria Math" panose="02040503050406030204" pitchFamily="18" charset="0"/>
                          </a:rPr>
                        </m:ctrlPr>
                      </m:naryPr>
                      <m:sub>
                        <m:r>
                          <m:rPr>
                            <m:sty m:val="p"/>
                            <m:brk m:alnAt="23"/>
                          </m:rPr>
                          <a:rPr lang="en-US" altLang="zh-CN">
                            <a:latin typeface="Cambria Math" panose="02040503050406030204" pitchFamily="18" charset="0"/>
                          </a:rPr>
                          <m:t>i</m:t>
                        </m:r>
                        <m:r>
                          <a:rPr lang="en-US" altLang="zh-CN">
                            <a:latin typeface="Cambria Math" panose="02040503050406030204" pitchFamily="18" charset="0"/>
                          </a:rPr>
                          <m:t>=</m:t>
                        </m:r>
                        <m:r>
                          <a:rPr lang="en-US" altLang="zh-CN">
                            <a:latin typeface="Cambria Math" panose="02040503050406030204" pitchFamily="18" charset="0"/>
                          </a:rPr>
                          <m:t>𝟏</m:t>
                        </m:r>
                      </m:sub>
                      <m:sup>
                        <m:r>
                          <a:rPr lang="en-US" altLang="zh-CN">
                            <a:latin typeface="Cambria Math" panose="02040503050406030204" pitchFamily="18" charset="0"/>
                          </a:rPr>
                          <m:t>𝒎</m:t>
                        </m:r>
                      </m:sup>
                      <m:e>
                        <m:r>
                          <a:rPr lang="en-US" altLang="zh-CN">
                            <a:latin typeface="Cambria Math" panose="02040503050406030204" pitchFamily="18" charset="0"/>
                          </a:rPr>
                          <m:t>(</m:t>
                        </m:r>
                        <m:r>
                          <a:rPr lang="en-US" altLang="zh-CN">
                            <a:latin typeface="Cambria Math" panose="02040503050406030204" pitchFamily="18" charset="0"/>
                          </a:rPr>
                          <m:t>𝒏𝒊</m:t>
                        </m:r>
                        <m:r>
                          <a:rPr lang="en-US" altLang="zh-CN">
                            <a:latin typeface="Cambria Math" panose="02040503050406030204" pitchFamily="18" charset="0"/>
                          </a:rPr>
                          <m:t>−1)</m:t>
                        </m:r>
                        <m:r>
                          <a:rPr lang="pt-BR" altLang="zh-CN" i="1" smtClean="0">
                            <a:latin typeface="Cambria Math" panose="02040503050406030204" pitchFamily="18" charset="0"/>
                          </a:rPr>
                          <m:t> </m:t>
                        </m:r>
                      </m:e>
                    </m:nary>
                  </m:oMath>
                </a14:m>
                <a:endParaRPr lang="en-US" altLang="zh-CN" dirty="0"/>
              </a:p>
              <a:p>
                <a:r>
                  <a:rPr lang="zh-CN" altLang="en-US" dirty="0"/>
                  <a:t>对于条件判定</a:t>
                </a:r>
                <a:r>
                  <a:rPr lang="zh-CN" altLang="en-US" dirty="0" smtClean="0"/>
                  <a:t>节点的嵌套情况，如</a:t>
                </a:r>
                <a:r>
                  <a:rPr lang="en-US" altLang="zh-CN" dirty="0" smtClean="0"/>
                  <a:t>b</a:t>
                </a:r>
                <a:r>
                  <a:rPr lang="zh-CN" altLang="en-US" dirty="0" smtClean="0"/>
                  <a:t>所示，假设程序中仅包含</a:t>
                </a:r>
                <a:r>
                  <a:rPr lang="zh-CN" altLang="en-US" dirty="0" smtClean="0">
                    <a:solidFill>
                      <a:srgbClr val="FF0000"/>
                    </a:solidFill>
                  </a:rPr>
                  <a:t>嵌套的</a:t>
                </a:r>
                <a:r>
                  <a:rPr lang="en-US" altLang="zh-CN" dirty="0" smtClean="0">
                    <a:solidFill>
                      <a:srgbClr val="FF0000"/>
                    </a:solidFill>
                  </a:rPr>
                  <a:t>m</a:t>
                </a:r>
                <a:r>
                  <a:rPr lang="zh-CN" altLang="en-US" dirty="0" smtClean="0"/>
                  <a:t>（</a:t>
                </a:r>
                <a:r>
                  <a:rPr lang="en-US" altLang="zh-CN" dirty="0" smtClean="0"/>
                  <a:t>m &gt; 0</a:t>
                </a:r>
                <a:r>
                  <a:rPr lang="zh-CN" altLang="en-US" dirty="0" smtClean="0"/>
                  <a:t>）</a:t>
                </a:r>
                <a:r>
                  <a:rPr lang="zh-CN" altLang="en-US" dirty="0" smtClean="0">
                    <a:solidFill>
                      <a:srgbClr val="FF0000"/>
                    </a:solidFill>
                  </a:rPr>
                  <a:t>个条件判定节点</a:t>
                </a:r>
                <a:r>
                  <a:rPr lang="zh-CN" altLang="en-US" dirty="0" smtClean="0"/>
                  <a:t>，其中第</a:t>
                </a:r>
                <a:r>
                  <a:rPr lang="en-US" altLang="zh-CN" dirty="0" err="1" smtClean="0"/>
                  <a:t>i</a:t>
                </a:r>
                <a:r>
                  <a:rPr lang="zh-CN" altLang="en-US" dirty="0" smtClean="0"/>
                  <a:t>个（</a:t>
                </a:r>
                <a:r>
                  <a:rPr lang="en-US" altLang="zh-CN" dirty="0" err="1" smtClean="0"/>
                  <a:t>i</a:t>
                </a:r>
                <a:r>
                  <a:rPr lang="zh-CN" altLang="en-US" dirty="0" smtClean="0"/>
                  <a:t>∈</a:t>
                </a:r>
                <a:r>
                  <a:rPr lang="en-US" altLang="zh-CN" dirty="0" smtClean="0"/>
                  <a:t>[1,m]</a:t>
                </a:r>
                <a:r>
                  <a:rPr lang="zh-CN" altLang="en-US" dirty="0" smtClean="0"/>
                  <a:t>）判定节点有</a:t>
                </a:r>
                <a:r>
                  <a:rPr lang="en-US" altLang="zh-CN" dirty="0" err="1" smtClean="0"/>
                  <a:t>n</a:t>
                </a:r>
                <a:r>
                  <a:rPr lang="en-US" altLang="zh-CN" baseline="-25000" dirty="0" err="1" smtClean="0"/>
                  <a:t>i</a:t>
                </a:r>
                <a:r>
                  <a:rPr lang="zh-CN" altLang="en-US" sz="2600" dirty="0" smtClean="0"/>
                  <a:t>个分支，则</a:t>
                </a:r>
                <a:r>
                  <a:rPr lang="zh-CN" altLang="en-US" sz="2600" dirty="0" smtClean="0">
                    <a:solidFill>
                      <a:srgbClr val="FF0000"/>
                    </a:solidFill>
                  </a:rPr>
                  <a:t>路径总数</a:t>
                </a:r>
                <a:r>
                  <a:rPr lang="en-US" altLang="zh-CN" sz="2600" dirty="0" smtClean="0">
                    <a:solidFill>
                      <a:srgbClr val="FF0000"/>
                    </a:solidFill>
                  </a:rPr>
                  <a:t>path</a:t>
                </a:r>
                <a:r>
                  <a:rPr lang="zh-CN" altLang="en-US" sz="2600" dirty="0" smtClean="0">
                    <a:solidFill>
                      <a:srgbClr val="FF0000"/>
                    </a:solidFill>
                  </a:rPr>
                  <a:t>及独立路径总数</a:t>
                </a:r>
                <a:r>
                  <a:rPr lang="zh-CN" altLang="en-US" sz="2600" dirty="0" smtClean="0"/>
                  <a:t>均为</a:t>
                </a:r>
                <a:r>
                  <a:rPr lang="en-US" altLang="zh-CN" sz="2600" dirty="0" smtClean="0"/>
                  <a:t>V(G) = </a:t>
                </a:r>
                <a:r>
                  <a:rPr lang="en-US" altLang="zh-CN" dirty="0"/>
                  <a:t>1 </a:t>
                </a:r>
                <a14:m>
                  <m:oMath xmlns:m="http://schemas.openxmlformats.org/officeDocument/2006/math">
                    <m:r>
                      <a:rPr lang="pt-BR" altLang="zh-CN">
                        <a:latin typeface="Cambria Math" panose="02040503050406030204" pitchFamily="18" charset="0"/>
                      </a:rPr>
                      <m:t>+</m:t>
                    </m:r>
                    <m:nary>
                      <m:naryPr>
                        <m:chr m:val="∑"/>
                        <m:ctrlPr>
                          <a:rPr lang="pt-BR" altLang="zh-CN" i="1">
                            <a:latin typeface="Cambria Math" panose="02040503050406030204" pitchFamily="18" charset="0"/>
                          </a:rPr>
                        </m:ctrlPr>
                      </m:naryPr>
                      <m:sub>
                        <m:r>
                          <m:rPr>
                            <m:sty m:val="p"/>
                            <m:brk m:alnAt="23"/>
                          </m:rPr>
                          <a:rPr lang="en-US" altLang="zh-CN">
                            <a:latin typeface="Cambria Math" panose="02040503050406030204" pitchFamily="18" charset="0"/>
                          </a:rPr>
                          <m:t>i</m:t>
                        </m:r>
                        <m:r>
                          <a:rPr lang="en-US" altLang="zh-CN">
                            <a:latin typeface="Cambria Math" panose="02040503050406030204" pitchFamily="18" charset="0"/>
                          </a:rPr>
                          <m:t>=</m:t>
                        </m:r>
                        <m:r>
                          <a:rPr lang="en-US" altLang="zh-CN">
                            <a:latin typeface="Cambria Math" panose="02040503050406030204" pitchFamily="18" charset="0"/>
                          </a:rPr>
                          <m:t>𝟏</m:t>
                        </m:r>
                      </m:sub>
                      <m:sup>
                        <m:r>
                          <a:rPr lang="en-US" altLang="zh-CN">
                            <a:latin typeface="Cambria Math" panose="02040503050406030204" pitchFamily="18" charset="0"/>
                          </a:rPr>
                          <m:t>𝒎</m:t>
                        </m:r>
                      </m:sup>
                      <m:e>
                        <m:r>
                          <a:rPr lang="en-US" altLang="zh-CN">
                            <a:latin typeface="Cambria Math" panose="02040503050406030204" pitchFamily="18" charset="0"/>
                          </a:rPr>
                          <m:t>(</m:t>
                        </m:r>
                        <m:r>
                          <a:rPr lang="en-US" altLang="zh-CN">
                            <a:latin typeface="Cambria Math" panose="02040503050406030204" pitchFamily="18" charset="0"/>
                          </a:rPr>
                          <m:t>𝒏𝒊</m:t>
                        </m:r>
                        <m:r>
                          <a:rPr lang="en-US" altLang="zh-CN">
                            <a:latin typeface="Cambria Math" panose="02040503050406030204" pitchFamily="18" charset="0"/>
                          </a:rPr>
                          <m:t>−1)</m:t>
                        </m:r>
                        <m:r>
                          <a:rPr lang="pt-BR" altLang="zh-CN" i="1">
                            <a:latin typeface="Cambria Math" panose="02040503050406030204" pitchFamily="18" charset="0"/>
                          </a:rPr>
                          <m:t> </m:t>
                        </m:r>
                      </m:e>
                    </m:nary>
                  </m:oMath>
                </a14:m>
                <a:endParaRPr lang="zh-CN" altLang="en-US" baseline="-25000" dirty="0"/>
              </a:p>
            </p:txBody>
          </p:sp>
        </mc:Choice>
        <mc:Fallback xmlns="">
          <p:sp>
            <p:nvSpPr>
              <p:cNvPr id="2" name="内容占位符 1"/>
              <p:cNvSpPr>
                <a:spLocks noGrp="1" noRot="1" noChangeAspect="1" noMove="1" noResize="1" noEditPoints="1" noAdjustHandles="1" noChangeArrowheads="1" noChangeShapeType="1" noTextEdit="1"/>
              </p:cNvSpPr>
              <p:nvPr>
                <p:ph idx="1"/>
              </p:nvPr>
            </p:nvSpPr>
            <p:spPr>
              <a:xfrm>
                <a:off x="879212" y="929867"/>
                <a:ext cx="10221383" cy="4641850"/>
              </a:xfrm>
              <a:blipFill rotWithShape="0">
                <a:blip r:embed="rId2"/>
                <a:stretch>
                  <a:fillRect l="-1968" r="-835"/>
                </a:stretch>
              </a:blipFill>
            </p:spPr>
            <p:txBody>
              <a:bodyPr/>
              <a:lstStyle/>
              <a:p>
                <a:r>
                  <a:rPr lang="zh-CN" altLang="en-US">
                    <a:noFill/>
                  </a:rPr>
                  <a:t> </a:t>
                </a:r>
              </a:p>
            </p:txBody>
          </p:sp>
        </mc:Fallback>
      </mc:AlternateContent>
      <p:sp>
        <p:nvSpPr>
          <p:cNvPr id="3" name="标题 2"/>
          <p:cNvSpPr>
            <a:spLocks noGrp="1"/>
          </p:cNvSpPr>
          <p:nvPr>
            <p:ph type="title" idx="4294967295"/>
          </p:nvPr>
        </p:nvSpPr>
        <p:spPr/>
        <p:txBody>
          <a:bodyPr>
            <a:normAutofit/>
          </a:bodyPr>
          <a:lstStyle/>
          <a:p>
            <a:r>
              <a:rPr lang="zh-CN" altLang="en-US" dirty="0"/>
              <a:t>多判定节点串联和存在循环的独立路径测试</a:t>
            </a:r>
          </a:p>
        </p:txBody>
      </p:sp>
    </p:spTree>
    <p:extLst>
      <p:ext uri="{BB962C8B-B14F-4D97-AF65-F5344CB8AC3E}">
        <p14:creationId xmlns:p14="http://schemas.microsoft.com/office/powerpoint/2010/main" val="394153076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内容占位符 1"/>
              <p:cNvSpPr>
                <a:spLocks noGrp="1"/>
              </p:cNvSpPr>
              <p:nvPr>
                <p:ph idx="1"/>
              </p:nvPr>
            </p:nvSpPr>
            <p:spPr>
              <a:xfrm>
                <a:off x="866686" y="929867"/>
                <a:ext cx="10331582" cy="5784084"/>
              </a:xfrm>
            </p:spPr>
            <p:txBody>
              <a:bodyPr>
                <a:normAutofit fontScale="92500"/>
              </a:bodyPr>
              <a:lstStyle/>
              <a:p>
                <a:r>
                  <a:rPr lang="zh-CN" altLang="en-US" dirty="0" smtClean="0"/>
                  <a:t>对于</a:t>
                </a:r>
                <a:r>
                  <a:rPr lang="zh-CN" altLang="en-US" dirty="0" smtClean="0">
                    <a:solidFill>
                      <a:srgbClr val="FF0000"/>
                    </a:solidFill>
                  </a:rPr>
                  <a:t>单个循环</a:t>
                </a:r>
                <a:r>
                  <a:rPr lang="zh-CN" altLang="en-US" dirty="0" smtClean="0"/>
                  <a:t>的情况，如</a:t>
                </a:r>
                <a:r>
                  <a:rPr lang="en-US" altLang="zh-CN" dirty="0" smtClean="0"/>
                  <a:t>c</a:t>
                </a:r>
                <a:r>
                  <a:rPr lang="zh-CN" altLang="en-US" dirty="0" smtClean="0"/>
                  <a:t>图所示，若</a:t>
                </a:r>
                <a:r>
                  <a:rPr lang="zh-CN" altLang="en-US" dirty="0" smtClean="0">
                    <a:solidFill>
                      <a:srgbClr val="FF0000"/>
                    </a:solidFill>
                  </a:rPr>
                  <a:t>循环次数为</a:t>
                </a:r>
                <a:r>
                  <a:rPr lang="en-US" altLang="zh-CN" dirty="0" smtClean="0">
                    <a:solidFill>
                      <a:srgbClr val="FF0000"/>
                    </a:solidFill>
                  </a:rPr>
                  <a:t>n</a:t>
                </a:r>
                <a:r>
                  <a:rPr lang="en-US" altLang="zh-CN" dirty="0" smtClean="0"/>
                  <a:t>,</a:t>
                </a:r>
                <a:r>
                  <a:rPr lang="zh-CN" altLang="en-US" dirty="0" smtClean="0"/>
                  <a:t>则完整路径为</a:t>
                </a:r>
                <a:r>
                  <a:rPr lang="en-US" altLang="zh-CN" dirty="0" smtClean="0"/>
                  <a:t>n+1</a:t>
                </a:r>
                <a:r>
                  <a:rPr lang="zh-CN" altLang="en-US" dirty="0" smtClean="0"/>
                  <a:t>，环复杂度为</a:t>
                </a:r>
                <a:r>
                  <a:rPr lang="en-US" altLang="zh-CN" dirty="0" smtClean="0"/>
                  <a:t>2</a:t>
                </a:r>
                <a:r>
                  <a:rPr lang="zh-CN" altLang="en-US" dirty="0" smtClean="0"/>
                  <a:t>，循环次数越多，基于独立路径的测试优势越明显</a:t>
                </a:r>
                <a:endParaRPr lang="en-US" altLang="zh-CN" dirty="0" smtClean="0"/>
              </a:p>
              <a:p>
                <a:r>
                  <a:rPr lang="zh-CN" altLang="en-US" dirty="0" smtClean="0"/>
                  <a:t>对于</a:t>
                </a:r>
                <a:r>
                  <a:rPr lang="zh-CN" altLang="en-US" dirty="0" smtClean="0">
                    <a:solidFill>
                      <a:srgbClr val="FF0000"/>
                    </a:solidFill>
                  </a:rPr>
                  <a:t>循环节点的串联</a:t>
                </a:r>
                <a:r>
                  <a:rPr lang="zh-CN" altLang="en-US" dirty="0" smtClean="0"/>
                  <a:t>情况，如</a:t>
                </a:r>
                <a:r>
                  <a:rPr lang="en-US" altLang="zh-CN" dirty="0" smtClean="0"/>
                  <a:t>d</a:t>
                </a:r>
                <a:r>
                  <a:rPr lang="zh-CN" altLang="en-US" dirty="0" smtClean="0"/>
                  <a:t>图所示，假设程序中有</a:t>
                </a:r>
                <a:r>
                  <a:rPr lang="en-US" altLang="zh-CN" dirty="0" smtClean="0"/>
                  <a:t>m</a:t>
                </a:r>
                <a:r>
                  <a:rPr lang="zh-CN" altLang="en-US" dirty="0" smtClean="0"/>
                  <a:t>个（</a:t>
                </a:r>
                <a:r>
                  <a:rPr lang="en-US" altLang="zh-CN" dirty="0" smtClean="0"/>
                  <a:t>m&gt;0</a:t>
                </a:r>
                <a:r>
                  <a:rPr lang="zh-CN" altLang="en-US" dirty="0" smtClean="0"/>
                  <a:t>）串联节点，其中第</a:t>
                </a:r>
                <a:r>
                  <a:rPr lang="en-US" altLang="zh-CN" dirty="0" err="1" smtClean="0"/>
                  <a:t>i</a:t>
                </a:r>
                <a:r>
                  <a:rPr lang="zh-CN" altLang="en-US" dirty="0" smtClean="0"/>
                  <a:t>个（</a:t>
                </a:r>
                <a:r>
                  <a:rPr lang="en-US" altLang="zh-CN" dirty="0" err="1" smtClean="0"/>
                  <a:t>i</a:t>
                </a:r>
                <a:r>
                  <a:rPr lang="zh-CN" altLang="en-US" dirty="0" smtClean="0"/>
                  <a:t>∈</a:t>
                </a:r>
                <a:r>
                  <a:rPr lang="en-US" altLang="zh-CN" dirty="0" smtClean="0"/>
                  <a:t>[1,m]</a:t>
                </a:r>
                <a:r>
                  <a:rPr lang="zh-CN" altLang="en-US" dirty="0" smtClean="0"/>
                  <a:t>）节点的循环次数为</a:t>
                </a:r>
                <a:r>
                  <a:rPr lang="en-US" altLang="zh-CN" dirty="0" err="1" smtClean="0"/>
                  <a:t>n</a:t>
                </a:r>
                <a:r>
                  <a:rPr lang="en-US" altLang="zh-CN" baseline="-25000" dirty="0" err="1" smtClean="0"/>
                  <a:t>i</a:t>
                </a:r>
                <a:r>
                  <a:rPr lang="en-US" altLang="zh-CN" sz="2600" dirty="0" smtClean="0"/>
                  <a:t>,</a:t>
                </a:r>
                <a:r>
                  <a:rPr lang="zh-CN" altLang="en-US" sz="2600" dirty="0" smtClean="0"/>
                  <a:t>则</a:t>
                </a:r>
                <a:r>
                  <a:rPr lang="zh-CN" altLang="en-US" sz="2600" dirty="0" smtClean="0">
                    <a:solidFill>
                      <a:srgbClr val="FF0000"/>
                    </a:solidFill>
                  </a:rPr>
                  <a:t>路径总数</a:t>
                </a:r>
                <a:r>
                  <a:rPr lang="zh-CN" altLang="en-US" sz="2600" dirty="0" smtClean="0"/>
                  <a:t>为</a:t>
                </a:r>
                <a:r>
                  <a:rPr lang="en-US" altLang="zh-CN" dirty="0"/>
                  <a:t>path = </a:t>
                </a:r>
                <a14:m>
                  <m:oMath xmlns:m="http://schemas.openxmlformats.org/officeDocument/2006/math">
                    <m:nary>
                      <m:naryPr>
                        <m:chr m:val="∏"/>
                        <m:ctrlPr>
                          <a:rPr lang="en-US" altLang="zh-CN" i="1">
                            <a:latin typeface="Cambria Math" panose="02040503050406030204" pitchFamily="18" charset="0"/>
                          </a:rPr>
                        </m:ctrlPr>
                      </m:naryPr>
                      <m:sub>
                        <m:r>
                          <m:rPr>
                            <m:brk m:alnAt="23"/>
                          </m:rPr>
                          <a:rPr lang="en-US" altLang="zh-CN" i="1">
                            <a:latin typeface="Cambria Math" panose="02040503050406030204" pitchFamily="18" charset="0"/>
                          </a:rPr>
                          <m:t>𝒊</m:t>
                        </m:r>
                        <m:r>
                          <a:rPr lang="en-US" altLang="zh-CN" i="1">
                            <a:latin typeface="Cambria Math" panose="02040503050406030204" pitchFamily="18" charset="0"/>
                          </a:rPr>
                          <m:t>=</m:t>
                        </m:r>
                        <m:r>
                          <a:rPr lang="en-US" altLang="zh-CN" i="1">
                            <a:latin typeface="Cambria Math" panose="02040503050406030204" pitchFamily="18" charset="0"/>
                          </a:rPr>
                          <m:t>𝟏</m:t>
                        </m:r>
                      </m:sub>
                      <m:sup>
                        <m:r>
                          <a:rPr lang="en-US" altLang="zh-CN" i="1">
                            <a:latin typeface="Cambria Math" panose="02040503050406030204" pitchFamily="18" charset="0"/>
                          </a:rPr>
                          <m:t>𝒎</m:t>
                        </m:r>
                      </m:sup>
                      <m:e>
                        <m:r>
                          <a:rPr lang="en-US" altLang="zh-CN" b="1" i="1" smtClean="0">
                            <a:latin typeface="Cambria Math" panose="02040503050406030204" pitchFamily="18" charset="0"/>
                          </a:rPr>
                          <m:t>(</m:t>
                        </m:r>
                        <m:r>
                          <m:rPr>
                            <m:sty m:val="p"/>
                          </m:rPr>
                          <a:rPr lang="en-US" altLang="zh-CN" i="1">
                            <a:latin typeface="Cambria Math" panose="02040503050406030204" pitchFamily="18" charset="0"/>
                          </a:rPr>
                          <m:t>n</m:t>
                        </m:r>
                        <m:r>
                          <a:rPr lang="en-US" altLang="zh-CN" i="1" baseline="-25000">
                            <a:latin typeface="Cambria Math" panose="02040503050406030204" pitchFamily="18" charset="0"/>
                          </a:rPr>
                          <m:t>𝒊</m:t>
                        </m:r>
                      </m:e>
                    </m:nary>
                  </m:oMath>
                </a14:m>
                <a:r>
                  <a:rPr lang="en-US" altLang="zh-CN" sz="2600" dirty="0" smtClean="0"/>
                  <a:t>+1),</a:t>
                </a:r>
                <a:r>
                  <a:rPr lang="zh-CN" altLang="en-US" sz="2600" dirty="0" smtClean="0">
                    <a:solidFill>
                      <a:srgbClr val="FF0000"/>
                    </a:solidFill>
                  </a:rPr>
                  <a:t>独立路径总数</a:t>
                </a:r>
                <a:r>
                  <a:rPr lang="zh-CN" altLang="en-US" sz="2600" dirty="0" smtClean="0"/>
                  <a:t>为</a:t>
                </a:r>
                <a:r>
                  <a:rPr lang="en-US" altLang="zh-CN" sz="2600" dirty="0" smtClean="0"/>
                  <a:t>V(G) = m + 1</a:t>
                </a:r>
              </a:p>
              <a:p>
                <a:r>
                  <a:rPr lang="zh-CN" altLang="en-US" sz="2600" dirty="0" smtClean="0"/>
                  <a:t>总之，有多判定节点串联和循环节点导致独立</a:t>
                </a:r>
                <a:r>
                  <a:rPr lang="zh-CN" altLang="en-US" sz="2600" dirty="0" smtClean="0">
                    <a:solidFill>
                      <a:srgbClr val="FF0000"/>
                    </a:solidFill>
                  </a:rPr>
                  <a:t>路径数量爆增</a:t>
                </a:r>
                <a:r>
                  <a:rPr lang="zh-CN" altLang="en-US" sz="2600" dirty="0" smtClean="0"/>
                  <a:t>的问题，应</a:t>
                </a:r>
                <a:r>
                  <a:rPr lang="zh-CN" altLang="en-US" sz="2600" dirty="0" smtClean="0">
                    <a:solidFill>
                      <a:srgbClr val="FF0000"/>
                    </a:solidFill>
                  </a:rPr>
                  <a:t>基于独立路径</a:t>
                </a:r>
                <a:r>
                  <a:rPr lang="zh-CN" altLang="en-US" sz="2600" dirty="0" smtClean="0"/>
                  <a:t>进行测试来降低测试用例的规模</a:t>
                </a:r>
                <a:endParaRPr lang="zh-CN" altLang="en-US" sz="2600" dirty="0"/>
              </a:p>
            </p:txBody>
          </p:sp>
        </mc:Choice>
        <mc:Fallback xmlns="">
          <p:sp>
            <p:nvSpPr>
              <p:cNvPr id="2" name="内容占位符 1"/>
              <p:cNvSpPr>
                <a:spLocks noGrp="1" noRot="1" noChangeAspect="1" noMove="1" noResize="1" noEditPoints="1" noAdjustHandles="1" noChangeArrowheads="1" noChangeShapeType="1" noTextEdit="1"/>
              </p:cNvSpPr>
              <p:nvPr>
                <p:ph idx="1"/>
              </p:nvPr>
            </p:nvSpPr>
            <p:spPr>
              <a:xfrm>
                <a:off x="866686" y="929867"/>
                <a:ext cx="10331582" cy="5784084"/>
              </a:xfrm>
              <a:blipFill rotWithShape="0">
                <a:blip r:embed="rId2"/>
                <a:stretch>
                  <a:fillRect l="-1770" r="-3304"/>
                </a:stretch>
              </a:blipFill>
            </p:spPr>
            <p:txBody>
              <a:bodyPr/>
              <a:lstStyle/>
              <a:p>
                <a:r>
                  <a:rPr lang="zh-CN" altLang="en-US">
                    <a:noFill/>
                  </a:rPr>
                  <a:t> </a:t>
                </a:r>
              </a:p>
            </p:txBody>
          </p:sp>
        </mc:Fallback>
      </mc:AlternateContent>
      <p:sp>
        <p:nvSpPr>
          <p:cNvPr id="3" name="标题 2"/>
          <p:cNvSpPr>
            <a:spLocks noGrp="1"/>
          </p:cNvSpPr>
          <p:nvPr>
            <p:ph type="title" idx="4294967295"/>
          </p:nvPr>
        </p:nvSpPr>
        <p:spPr/>
        <p:txBody>
          <a:bodyPr>
            <a:normAutofit/>
          </a:bodyPr>
          <a:lstStyle/>
          <a:p>
            <a:r>
              <a:rPr lang="zh-CN" altLang="en-US" dirty="0"/>
              <a:t>多判定节点串联和存在循环的独立路径测试</a:t>
            </a:r>
          </a:p>
        </p:txBody>
      </p:sp>
    </p:spTree>
    <p:extLst>
      <p:ext uri="{BB962C8B-B14F-4D97-AF65-F5344CB8AC3E}">
        <p14:creationId xmlns:p14="http://schemas.microsoft.com/office/powerpoint/2010/main" val="290161272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AutoShape 6"/>
          <p:cNvSpPr>
            <a:spLocks noChangeArrowheads="1"/>
          </p:cNvSpPr>
          <p:nvPr/>
        </p:nvSpPr>
        <p:spPr bwMode="auto">
          <a:xfrm>
            <a:off x="1010967" y="1556791"/>
            <a:ext cx="9008244" cy="3459345"/>
          </a:xfrm>
          <a:prstGeom prst="roundRect">
            <a:avLst>
              <a:gd name="adj" fmla="val 16667"/>
            </a:avLst>
          </a:prstGeom>
          <a:noFill/>
          <a:ln w="28575">
            <a:solidFill>
              <a:srgbClr val="C0C0C0"/>
            </a:solidFill>
            <a:prstDash val="sysDot"/>
            <a:round/>
            <a:headEnd/>
            <a:tailEnd/>
          </a:ln>
        </p:spPr>
        <p:txBody>
          <a:bodyPr wrap="none" anchor="ctr"/>
          <a:lstStyle/>
          <a:p>
            <a:pPr marL="457200" indent="-457200">
              <a:lnSpc>
                <a:spcPct val="150000"/>
              </a:lnSpc>
              <a:buClr>
                <a:schemeClr val="tx1"/>
              </a:buClr>
              <a:buFont typeface="Arial" panose="020B0604020202020204" pitchFamily="34" charset="0"/>
              <a:buChar char="•"/>
              <a:defRPr/>
            </a:pPr>
            <a:r>
              <a:rPr lang="zh-CN" altLang="en-US" sz="2800" b="1" dirty="0" smtClean="0">
                <a:latin typeface="楷体" panose="02010609060101010101" pitchFamily="49" charset="-122"/>
                <a:ea typeface="楷体" panose="02010609060101010101" pitchFamily="49" charset="-122"/>
              </a:rPr>
              <a:t>独立路径测试要点分析</a:t>
            </a:r>
            <a:endParaRPr lang="en-US" altLang="zh-CN" sz="2800" b="1" dirty="0" smtClean="0">
              <a:latin typeface="楷体" panose="02010609060101010101" pitchFamily="49" charset="-122"/>
              <a:ea typeface="楷体" panose="02010609060101010101" pitchFamily="49" charset="-122"/>
            </a:endParaRPr>
          </a:p>
          <a:p>
            <a:pPr marL="457200" indent="-457200">
              <a:lnSpc>
                <a:spcPct val="150000"/>
              </a:lnSpc>
              <a:buClr>
                <a:schemeClr val="tx1"/>
              </a:buClr>
              <a:buFont typeface="Arial" panose="020B0604020202020204" pitchFamily="34" charset="0"/>
              <a:buChar char="•"/>
              <a:defRPr/>
            </a:pPr>
            <a:r>
              <a:rPr lang="zh-CN" altLang="en-US" sz="2800" b="1" dirty="0" smtClean="0">
                <a:solidFill>
                  <a:srgbClr val="FF0000"/>
                </a:solidFill>
                <a:latin typeface="楷体" panose="02010609060101010101" pitchFamily="49" charset="-122"/>
                <a:ea typeface="楷体" panose="02010609060101010101" pitchFamily="49" charset="-122"/>
              </a:rPr>
              <a:t>重</a:t>
            </a:r>
            <a:r>
              <a:rPr lang="zh-CN" altLang="en-US" sz="2800" b="1" dirty="0">
                <a:solidFill>
                  <a:srgbClr val="FF0000"/>
                </a:solidFill>
                <a:latin typeface="楷体" panose="02010609060101010101" pitchFamily="49" charset="-122"/>
                <a:ea typeface="楷体" panose="02010609060101010101" pitchFamily="49" charset="-122"/>
              </a:rPr>
              <a:t>难点</a:t>
            </a:r>
            <a:r>
              <a:rPr lang="zh-CN" altLang="en-US" sz="2800" b="1" dirty="0" smtClean="0">
                <a:solidFill>
                  <a:srgbClr val="FF0000"/>
                </a:solidFill>
                <a:latin typeface="楷体" panose="02010609060101010101" pitchFamily="49" charset="-122"/>
                <a:ea typeface="楷体" panose="02010609060101010101" pitchFamily="49" charset="-122"/>
              </a:rPr>
              <a:t>：</a:t>
            </a:r>
            <a:r>
              <a:rPr lang="zh-CN" altLang="en-US" sz="2800" b="1" dirty="0" smtClean="0">
                <a:latin typeface="楷体" panose="02010609060101010101" pitchFamily="49" charset="-122"/>
                <a:ea typeface="楷体" panose="02010609060101010101" pitchFamily="49" charset="-122"/>
              </a:rPr>
              <a:t>独立路径法设计测试用例</a:t>
            </a:r>
            <a:endParaRPr lang="en-US" altLang="zh-CN" sz="2800" b="1" dirty="0">
              <a:latin typeface="楷体" panose="02010609060101010101" pitchFamily="49" charset="-122"/>
              <a:ea typeface="楷体" panose="02010609060101010101" pitchFamily="49" charset="-122"/>
            </a:endParaRPr>
          </a:p>
        </p:txBody>
      </p:sp>
      <p:sp>
        <p:nvSpPr>
          <p:cNvPr id="2" name="标题 1"/>
          <p:cNvSpPr>
            <a:spLocks noGrp="1"/>
          </p:cNvSpPr>
          <p:nvPr>
            <p:ph type="title" idx="4294967295"/>
          </p:nvPr>
        </p:nvSpPr>
        <p:spPr>
          <a:xfrm>
            <a:off x="352643" y="299837"/>
            <a:ext cx="6226175" cy="565820"/>
          </a:xfrm>
        </p:spPr>
        <p:txBody>
          <a:bodyPr>
            <a:normAutofit fontScale="90000"/>
          </a:bodyPr>
          <a:lstStyle/>
          <a:p>
            <a:r>
              <a:rPr lang="zh-CN" altLang="en-US" b="1" dirty="0"/>
              <a:t>本节教学目标</a:t>
            </a:r>
            <a:r>
              <a:rPr lang="zh-CN" altLang="zh-CN" b="1" dirty="0"/>
              <a:t/>
            </a:r>
            <a:br>
              <a:rPr lang="zh-CN" altLang="zh-CN" b="1" dirty="0"/>
            </a:br>
            <a:endParaRPr lang="zh-CN" altLang="en-US" b="1" dirty="0"/>
          </a:p>
        </p:txBody>
      </p:sp>
    </p:spTree>
    <p:extLst>
      <p:ext uri="{BB962C8B-B14F-4D97-AF65-F5344CB8AC3E}">
        <p14:creationId xmlns:p14="http://schemas.microsoft.com/office/powerpoint/2010/main" val="1978776876"/>
      </p:ext>
    </p:extLst>
  </p:cSld>
  <p:clrMapOvr>
    <a:masterClrMapping/>
  </p:clrMapOvr>
  <p:transition spd="med"/>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7" name="图片 12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884848"/>
            <a:ext cx="12192001" cy="4330700"/>
          </a:xfrm>
          <a:prstGeom prst="rect">
            <a:avLst/>
          </a:prstGeom>
        </p:spPr>
      </p:pic>
      <p:sp>
        <p:nvSpPr>
          <p:cNvPr id="23" name="文本框 22"/>
          <p:cNvSpPr txBox="1"/>
          <p:nvPr/>
        </p:nvSpPr>
        <p:spPr>
          <a:xfrm>
            <a:off x="676274" y="92831"/>
            <a:ext cx="1107996" cy="646331"/>
          </a:xfrm>
          <a:prstGeom prst="rect">
            <a:avLst/>
          </a:prstGeom>
          <a:noFill/>
        </p:spPr>
        <p:txBody>
          <a:bodyPr wrap="none" rtlCol="0">
            <a:spAutoFit/>
          </a:bodyPr>
          <a:lstStyle/>
          <a:p>
            <a:r>
              <a:rPr lang="zh-CN" altLang="en-US" sz="3600" b="1" dirty="0" smtClean="0">
                <a:solidFill>
                  <a:schemeClr val="bg1"/>
                </a:solidFill>
                <a:latin typeface="楷体" panose="02010609060101010101" pitchFamily="49" charset="-122"/>
                <a:ea typeface="楷体" panose="02010609060101010101" pitchFamily="49" charset="-122"/>
              </a:rPr>
              <a:t>目录</a:t>
            </a:r>
            <a:endParaRPr lang="zh-CN" altLang="en-US" sz="3600" b="1" dirty="0">
              <a:solidFill>
                <a:schemeClr val="bg1"/>
              </a:solidFill>
              <a:latin typeface="楷体" panose="02010609060101010101" pitchFamily="49" charset="-122"/>
              <a:ea typeface="楷体" panose="02010609060101010101" pitchFamily="49" charset="-122"/>
            </a:endParaRPr>
          </a:p>
        </p:txBody>
      </p:sp>
      <p:grpSp>
        <p:nvGrpSpPr>
          <p:cNvPr id="56" name="Group 238"/>
          <p:cNvGrpSpPr>
            <a:grpSpLocks/>
          </p:cNvGrpSpPr>
          <p:nvPr/>
        </p:nvGrpSpPr>
        <p:grpSpPr bwMode="auto">
          <a:xfrm>
            <a:off x="2838675" y="1451449"/>
            <a:ext cx="5105400" cy="555625"/>
            <a:chOff x="1248" y="2640"/>
            <a:chExt cx="3216" cy="350"/>
          </a:xfrm>
        </p:grpSpPr>
        <p:sp>
          <p:nvSpPr>
            <p:cNvPr id="57" name="Line 239"/>
            <p:cNvSpPr>
              <a:spLocks noChangeShapeType="1"/>
            </p:cNvSpPr>
            <p:nvPr/>
          </p:nvSpPr>
          <p:spPr bwMode="gray">
            <a:xfrm>
              <a:off x="1440" y="2990"/>
              <a:ext cx="3024" cy="0"/>
            </a:xfrm>
            <a:prstGeom prst="line">
              <a:avLst/>
            </a:prstGeom>
            <a:noFill/>
            <a:ln w="25400">
              <a:solidFill>
                <a:srgbClr val="969696"/>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zh-CN" altLang="en-US" sz="2800" b="1">
                <a:latin typeface="楷体" panose="02010609060101010101" pitchFamily="49" charset="-122"/>
                <a:ea typeface="楷体" panose="02010609060101010101" pitchFamily="49" charset="-122"/>
              </a:endParaRPr>
            </a:p>
          </p:txBody>
        </p:sp>
        <p:sp>
          <p:nvSpPr>
            <p:cNvPr id="58" name="Rectangle 240"/>
            <p:cNvSpPr>
              <a:spLocks noChangeArrowheads="1"/>
            </p:cNvSpPr>
            <p:nvPr/>
          </p:nvSpPr>
          <p:spPr bwMode="gray">
            <a:xfrm rot="3419336">
              <a:off x="1261" y="2627"/>
              <a:ext cx="302" cy="328"/>
            </a:xfrm>
            <a:prstGeom prst="rect">
              <a:avLst/>
            </a:prstGeom>
            <a:gradFill rotWithShape="1">
              <a:gsLst>
                <a:gs pos="0">
                  <a:srgbClr val="006699"/>
                </a:gs>
                <a:gs pos="100000">
                  <a:srgbClr val="002F47"/>
                </a:gs>
              </a:gsLst>
              <a:lin ang="5400000" scaled="1"/>
            </a:gradFill>
            <a:ln w="9525">
              <a:miter lim="800000"/>
              <a:headEnd/>
              <a:tailEnd/>
            </a:ln>
            <a:scene3d>
              <a:camera prst="legacyPerspectiveFront">
                <a:rot lat="0" lon="1500000" rev="0"/>
              </a:camera>
              <a:lightRig rig="legacyFlat4" dir="b"/>
            </a:scene3d>
            <a:sp3d extrusionH="430200" prstMaterial="legacyMatte">
              <a:bevelT w="13500" h="13500" prst="angle"/>
              <a:bevelB w="13500" h="13500" prst="angle"/>
              <a:extrusionClr>
                <a:srgbClr val="006699"/>
              </a:extrusionClr>
              <a:contourClr>
                <a:srgbClr val="006699"/>
              </a:contourClr>
            </a:sp3d>
          </p:spPr>
          <p:txBody>
            <a:bodyPr wrap="none" anchor="ctr">
              <a:flatTx/>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endParaRPr lang="zh-CN" altLang="en-US" sz="2800" b="1">
                <a:latin typeface="楷体" panose="02010609060101010101" pitchFamily="49" charset="-122"/>
                <a:ea typeface="楷体" panose="02010609060101010101" pitchFamily="49" charset="-122"/>
              </a:endParaRPr>
            </a:p>
          </p:txBody>
        </p:sp>
        <p:sp>
          <p:nvSpPr>
            <p:cNvPr id="60" name="Text Box 242"/>
            <p:cNvSpPr txBox="1">
              <a:spLocks noChangeArrowheads="1"/>
            </p:cNvSpPr>
            <p:nvPr/>
          </p:nvSpPr>
          <p:spPr bwMode="gray">
            <a:xfrm>
              <a:off x="1287" y="2654"/>
              <a:ext cx="230"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0" hangingPunct="0"/>
              <a:r>
                <a:rPr lang="en-US" altLang="zh-CN" sz="2800" b="1" dirty="0" smtClean="0">
                  <a:solidFill>
                    <a:srgbClr val="FFFFFF"/>
                  </a:solidFill>
                  <a:latin typeface="楷体" panose="02010609060101010101" pitchFamily="49" charset="-122"/>
                  <a:ea typeface="楷体" panose="02010609060101010101" pitchFamily="49" charset="-122"/>
                </a:rPr>
                <a:t>1</a:t>
              </a:r>
              <a:endParaRPr lang="en-US" altLang="zh-CN" sz="2800" b="1" dirty="0">
                <a:solidFill>
                  <a:srgbClr val="FFFFFF"/>
                </a:solidFill>
                <a:latin typeface="楷体" panose="02010609060101010101" pitchFamily="49" charset="-122"/>
                <a:ea typeface="楷体" panose="02010609060101010101" pitchFamily="49" charset="-122"/>
              </a:endParaRPr>
            </a:p>
          </p:txBody>
        </p:sp>
      </p:grpSp>
      <p:grpSp>
        <p:nvGrpSpPr>
          <p:cNvPr id="61" name="Group 238"/>
          <p:cNvGrpSpPr>
            <a:grpSpLocks/>
          </p:cNvGrpSpPr>
          <p:nvPr/>
        </p:nvGrpSpPr>
        <p:grpSpPr bwMode="auto">
          <a:xfrm>
            <a:off x="2830994" y="2185160"/>
            <a:ext cx="5700713" cy="619128"/>
            <a:chOff x="1248" y="2600"/>
            <a:chExt cx="3591" cy="390"/>
          </a:xfrm>
        </p:grpSpPr>
        <p:sp>
          <p:nvSpPr>
            <p:cNvPr id="62" name="Line 239"/>
            <p:cNvSpPr>
              <a:spLocks noChangeShapeType="1"/>
            </p:cNvSpPr>
            <p:nvPr/>
          </p:nvSpPr>
          <p:spPr bwMode="gray">
            <a:xfrm>
              <a:off x="1440" y="2990"/>
              <a:ext cx="3024" cy="0"/>
            </a:xfrm>
            <a:prstGeom prst="line">
              <a:avLst/>
            </a:prstGeom>
            <a:noFill/>
            <a:ln w="25400">
              <a:solidFill>
                <a:srgbClr val="969696"/>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zh-CN" altLang="en-US" sz="2800" b="1">
                <a:latin typeface="楷体" panose="02010609060101010101" pitchFamily="49" charset="-122"/>
                <a:ea typeface="楷体" panose="02010609060101010101" pitchFamily="49" charset="-122"/>
              </a:endParaRPr>
            </a:p>
          </p:txBody>
        </p:sp>
        <p:sp>
          <p:nvSpPr>
            <p:cNvPr id="63" name="Rectangle 240"/>
            <p:cNvSpPr>
              <a:spLocks noChangeArrowheads="1"/>
            </p:cNvSpPr>
            <p:nvPr/>
          </p:nvSpPr>
          <p:spPr bwMode="gray">
            <a:xfrm rot="3419336">
              <a:off x="1261" y="2627"/>
              <a:ext cx="302" cy="328"/>
            </a:xfrm>
            <a:prstGeom prst="rect">
              <a:avLst/>
            </a:prstGeom>
            <a:gradFill rotWithShape="1">
              <a:gsLst>
                <a:gs pos="0">
                  <a:srgbClr val="006699"/>
                </a:gs>
                <a:gs pos="100000">
                  <a:srgbClr val="002F47"/>
                </a:gs>
              </a:gsLst>
              <a:lin ang="5400000" scaled="1"/>
            </a:gradFill>
            <a:ln w="9525">
              <a:miter lim="800000"/>
              <a:headEnd/>
              <a:tailEnd/>
            </a:ln>
            <a:scene3d>
              <a:camera prst="legacyPerspectiveFront">
                <a:rot lat="0" lon="1500000" rev="0"/>
              </a:camera>
              <a:lightRig rig="legacyFlat4" dir="b"/>
            </a:scene3d>
            <a:sp3d extrusionH="430200" prstMaterial="legacyMatte">
              <a:bevelT w="13500" h="13500" prst="angle"/>
              <a:bevelB w="13500" h="13500" prst="angle"/>
              <a:extrusionClr>
                <a:srgbClr val="006699"/>
              </a:extrusionClr>
              <a:contourClr>
                <a:srgbClr val="006699"/>
              </a:contourClr>
            </a:sp3d>
          </p:spPr>
          <p:txBody>
            <a:bodyPr wrap="none" anchor="ctr">
              <a:flatTx/>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endParaRPr lang="zh-CN" altLang="en-US" sz="2800" b="1">
                <a:latin typeface="楷体" panose="02010609060101010101" pitchFamily="49" charset="-122"/>
                <a:ea typeface="楷体" panose="02010609060101010101" pitchFamily="49" charset="-122"/>
              </a:endParaRPr>
            </a:p>
          </p:txBody>
        </p:sp>
        <p:sp>
          <p:nvSpPr>
            <p:cNvPr id="64" name="Text Box 241"/>
            <p:cNvSpPr txBox="1">
              <a:spLocks noChangeArrowheads="1"/>
            </p:cNvSpPr>
            <p:nvPr/>
          </p:nvSpPr>
          <p:spPr bwMode="gray">
            <a:xfrm>
              <a:off x="1769" y="2619"/>
              <a:ext cx="3070"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r>
                <a:rPr lang="zh-CN" altLang="en-US" sz="2800" b="1" dirty="0" smtClean="0">
                  <a:solidFill>
                    <a:srgbClr val="FF0000"/>
                  </a:solidFill>
                  <a:latin typeface="楷体" pitchFamily="49" charset="-122"/>
                  <a:ea typeface="楷体" pitchFamily="49" charset="-122"/>
                </a:rPr>
                <a:t>复杂关系中的独立路径的分析</a:t>
              </a:r>
              <a:endParaRPr lang="en-US" altLang="zh-CN" sz="2800" b="1" dirty="0">
                <a:solidFill>
                  <a:srgbClr val="FF0000"/>
                </a:solidFill>
                <a:latin typeface="Times New Roman" panose="02020603050405020304" pitchFamily="18" charset="0"/>
                <a:ea typeface="楷体" pitchFamily="49" charset="-122"/>
                <a:cs typeface="Times New Roman" panose="02020603050405020304" pitchFamily="18" charset="0"/>
              </a:endParaRPr>
            </a:p>
          </p:txBody>
        </p:sp>
        <p:sp>
          <p:nvSpPr>
            <p:cNvPr id="65" name="Text Box 242"/>
            <p:cNvSpPr txBox="1">
              <a:spLocks noChangeArrowheads="1"/>
            </p:cNvSpPr>
            <p:nvPr/>
          </p:nvSpPr>
          <p:spPr bwMode="gray">
            <a:xfrm>
              <a:off x="1305" y="2600"/>
              <a:ext cx="230"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0" hangingPunct="0"/>
              <a:r>
                <a:rPr lang="en-US" altLang="zh-CN" sz="2800" b="1" dirty="0" smtClean="0">
                  <a:solidFill>
                    <a:srgbClr val="FFFFFF"/>
                  </a:solidFill>
                  <a:latin typeface="楷体" panose="02010609060101010101" pitchFamily="49" charset="-122"/>
                  <a:ea typeface="楷体" panose="02010609060101010101" pitchFamily="49" charset="-122"/>
                </a:rPr>
                <a:t>2</a:t>
              </a:r>
              <a:endParaRPr lang="en-US" altLang="zh-CN" sz="2800" b="1" dirty="0">
                <a:solidFill>
                  <a:srgbClr val="FFFFFF"/>
                </a:solidFill>
                <a:latin typeface="楷体" panose="02010609060101010101" pitchFamily="49" charset="-122"/>
                <a:ea typeface="楷体" panose="02010609060101010101" pitchFamily="49" charset="-122"/>
              </a:endParaRPr>
            </a:p>
          </p:txBody>
        </p:sp>
      </p:grpSp>
      <p:grpSp>
        <p:nvGrpSpPr>
          <p:cNvPr id="66" name="Group 238"/>
          <p:cNvGrpSpPr>
            <a:grpSpLocks/>
          </p:cNvGrpSpPr>
          <p:nvPr/>
        </p:nvGrpSpPr>
        <p:grpSpPr bwMode="auto">
          <a:xfrm>
            <a:off x="2774977" y="2887547"/>
            <a:ext cx="5105401" cy="682628"/>
            <a:chOff x="1248" y="2582"/>
            <a:chExt cx="3216" cy="430"/>
          </a:xfrm>
        </p:grpSpPr>
        <p:sp>
          <p:nvSpPr>
            <p:cNvPr id="67" name="Line 239"/>
            <p:cNvSpPr>
              <a:spLocks noChangeShapeType="1"/>
            </p:cNvSpPr>
            <p:nvPr/>
          </p:nvSpPr>
          <p:spPr bwMode="gray">
            <a:xfrm>
              <a:off x="1440" y="2990"/>
              <a:ext cx="3024" cy="0"/>
            </a:xfrm>
            <a:prstGeom prst="line">
              <a:avLst/>
            </a:prstGeom>
            <a:noFill/>
            <a:ln w="25400">
              <a:solidFill>
                <a:srgbClr val="969696"/>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zh-CN" altLang="en-US" sz="2800" b="1">
                <a:latin typeface="楷体" panose="02010609060101010101" pitchFamily="49" charset="-122"/>
                <a:ea typeface="楷体" panose="02010609060101010101" pitchFamily="49" charset="-122"/>
              </a:endParaRPr>
            </a:p>
          </p:txBody>
        </p:sp>
        <p:sp>
          <p:nvSpPr>
            <p:cNvPr id="68" name="Rectangle 240"/>
            <p:cNvSpPr>
              <a:spLocks noChangeArrowheads="1"/>
            </p:cNvSpPr>
            <p:nvPr/>
          </p:nvSpPr>
          <p:spPr bwMode="gray">
            <a:xfrm rot="3419336">
              <a:off x="1261" y="2627"/>
              <a:ext cx="302" cy="328"/>
            </a:xfrm>
            <a:prstGeom prst="rect">
              <a:avLst/>
            </a:prstGeom>
            <a:gradFill rotWithShape="1">
              <a:gsLst>
                <a:gs pos="0">
                  <a:srgbClr val="006699"/>
                </a:gs>
                <a:gs pos="100000">
                  <a:srgbClr val="002F47"/>
                </a:gs>
              </a:gsLst>
              <a:lin ang="5400000" scaled="1"/>
            </a:gradFill>
            <a:ln w="9525">
              <a:miter lim="800000"/>
              <a:headEnd/>
              <a:tailEnd/>
            </a:ln>
            <a:scene3d>
              <a:camera prst="legacyPerspectiveFront">
                <a:rot lat="0" lon="1500000" rev="0"/>
              </a:camera>
              <a:lightRig rig="legacyFlat4" dir="b"/>
            </a:scene3d>
            <a:sp3d extrusionH="430200" prstMaterial="legacyMatte">
              <a:bevelT w="13500" h="13500" prst="angle"/>
              <a:bevelB w="13500" h="13500" prst="angle"/>
              <a:extrusionClr>
                <a:srgbClr val="006699"/>
              </a:extrusionClr>
              <a:contourClr>
                <a:srgbClr val="006699"/>
              </a:contourClr>
            </a:sp3d>
          </p:spPr>
          <p:txBody>
            <a:bodyPr wrap="none" anchor="ctr">
              <a:flatTx/>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endParaRPr lang="zh-CN" altLang="en-US" sz="2800" b="1">
                <a:latin typeface="楷体" panose="02010609060101010101" pitchFamily="49" charset="-122"/>
                <a:ea typeface="楷体" panose="02010609060101010101" pitchFamily="49" charset="-122"/>
              </a:endParaRPr>
            </a:p>
          </p:txBody>
        </p:sp>
        <p:sp>
          <p:nvSpPr>
            <p:cNvPr id="69" name="Text Box 241"/>
            <p:cNvSpPr txBox="1">
              <a:spLocks noChangeArrowheads="1"/>
            </p:cNvSpPr>
            <p:nvPr/>
          </p:nvSpPr>
          <p:spPr bwMode="gray">
            <a:xfrm>
              <a:off x="1858" y="2682"/>
              <a:ext cx="2388"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defRPr/>
              </a:pPr>
              <a:r>
                <a:rPr lang="zh-CN" altLang="en-US" sz="2800" b="1" dirty="0" smtClean="0">
                  <a:solidFill>
                    <a:schemeClr val="tx1">
                      <a:lumMod val="10000"/>
                    </a:schemeClr>
                  </a:solidFill>
                  <a:latin typeface="楷体" pitchFamily="49" charset="-122"/>
                  <a:ea typeface="楷体" pitchFamily="49" charset="-122"/>
                </a:rPr>
                <a:t>独立路径方法使用总结</a:t>
              </a:r>
              <a:endParaRPr lang="en-US" altLang="zh-CN" sz="2800" b="1" dirty="0">
                <a:solidFill>
                  <a:schemeClr val="tx1">
                    <a:lumMod val="10000"/>
                  </a:schemeClr>
                </a:solidFill>
                <a:latin typeface="楷体" pitchFamily="49" charset="-122"/>
                <a:ea typeface="楷体" pitchFamily="49" charset="-122"/>
              </a:endParaRPr>
            </a:p>
          </p:txBody>
        </p:sp>
        <p:sp>
          <p:nvSpPr>
            <p:cNvPr id="70" name="Text Box 242"/>
            <p:cNvSpPr txBox="1">
              <a:spLocks noChangeArrowheads="1"/>
            </p:cNvSpPr>
            <p:nvPr/>
          </p:nvSpPr>
          <p:spPr bwMode="gray">
            <a:xfrm>
              <a:off x="1305" y="2582"/>
              <a:ext cx="230"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0" hangingPunct="0"/>
              <a:r>
                <a:rPr lang="en-US" altLang="zh-CN" sz="2800" b="1" dirty="0" smtClean="0">
                  <a:solidFill>
                    <a:srgbClr val="FFFFFF"/>
                  </a:solidFill>
                  <a:latin typeface="楷体" panose="02010609060101010101" pitchFamily="49" charset="-122"/>
                  <a:ea typeface="楷体" panose="02010609060101010101" pitchFamily="49" charset="-122"/>
                </a:rPr>
                <a:t>3</a:t>
              </a:r>
              <a:endParaRPr lang="en-US" altLang="zh-CN" sz="2800" b="1" dirty="0">
                <a:solidFill>
                  <a:srgbClr val="FFFFFF"/>
                </a:solidFill>
                <a:latin typeface="楷体" panose="02010609060101010101" pitchFamily="49" charset="-122"/>
                <a:ea typeface="楷体" panose="02010609060101010101" pitchFamily="49" charset="-122"/>
              </a:endParaRPr>
            </a:p>
          </p:txBody>
        </p:sp>
      </p:grpSp>
      <p:sp>
        <p:nvSpPr>
          <p:cNvPr id="81" name="Text Box 246"/>
          <p:cNvSpPr txBox="1">
            <a:spLocks noChangeArrowheads="1"/>
          </p:cNvSpPr>
          <p:nvPr/>
        </p:nvSpPr>
        <p:spPr bwMode="gray">
          <a:xfrm>
            <a:off x="3683152" y="1471731"/>
            <a:ext cx="5861681" cy="523220"/>
          </a:xfrm>
          <a:prstGeom prst="rect">
            <a:avLst/>
          </a:prstGeom>
          <a:noFill/>
          <a:ln w="9525" algn="ctr">
            <a:noFill/>
            <a:miter lim="800000"/>
            <a:headEnd/>
            <a:tailEnd/>
          </a:ln>
        </p:spPr>
        <p:txBody>
          <a:bodyPr wrap="square">
            <a:spAutoFit/>
          </a:bodyPr>
          <a:lstStyle/>
          <a:p>
            <a:pPr>
              <a:defRPr/>
            </a:pPr>
            <a:r>
              <a:rPr lang="zh-CN" altLang="en-US" sz="2800" b="1" dirty="0" smtClean="0">
                <a:solidFill>
                  <a:schemeClr val="tx1">
                    <a:lumMod val="10000"/>
                  </a:schemeClr>
                </a:solidFill>
                <a:latin typeface="楷体" pitchFamily="49" charset="-122"/>
                <a:ea typeface="楷体" pitchFamily="49" charset="-122"/>
              </a:rPr>
              <a:t>基于</a:t>
            </a:r>
            <a:r>
              <a:rPr lang="en-US" altLang="zh-CN" sz="2800" b="1" dirty="0" err="1" smtClean="0">
                <a:solidFill>
                  <a:schemeClr val="tx1">
                    <a:lumMod val="10000"/>
                  </a:schemeClr>
                </a:solidFill>
                <a:latin typeface="楷体" pitchFamily="49" charset="-122"/>
                <a:ea typeface="楷体" pitchFamily="49" charset="-122"/>
              </a:rPr>
              <a:t>NextDate</a:t>
            </a:r>
            <a:r>
              <a:rPr lang="zh-CN" altLang="en-US" sz="2800" b="1" dirty="0" smtClean="0">
                <a:solidFill>
                  <a:schemeClr val="tx1">
                    <a:lumMod val="10000"/>
                  </a:schemeClr>
                </a:solidFill>
                <a:latin typeface="楷体" pitchFamily="49" charset="-122"/>
                <a:ea typeface="楷体" pitchFamily="49" charset="-122"/>
              </a:rPr>
              <a:t>函数的独立路径分析</a:t>
            </a:r>
            <a:endParaRPr lang="en-US" altLang="zh-CN" sz="2800" b="1" dirty="0">
              <a:solidFill>
                <a:schemeClr val="tx1">
                  <a:lumMod val="10000"/>
                </a:schemeClr>
              </a:solidFill>
              <a:latin typeface="楷体" pitchFamily="49" charset="-122"/>
              <a:ea typeface="楷体" pitchFamily="49" charset="-122"/>
            </a:endParaRPr>
          </a:p>
        </p:txBody>
      </p:sp>
    </p:spTree>
    <p:extLst>
      <p:ext uri="{BB962C8B-B14F-4D97-AF65-F5344CB8AC3E}">
        <p14:creationId xmlns:p14="http://schemas.microsoft.com/office/powerpoint/2010/main" val="2497099616"/>
      </p:ext>
    </p:extLst>
  </p:cSld>
  <p:clrMapOvr>
    <a:masterClrMapping/>
  </p:clrMapOvr>
  <p:transition spd="slow">
    <p:push/>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866686" y="929866"/>
            <a:ext cx="10895254" cy="5696401"/>
          </a:xfrm>
        </p:spPr>
        <p:txBody>
          <a:bodyPr>
            <a:normAutofit fontScale="92500" lnSpcReduction="20000"/>
          </a:bodyPr>
          <a:lstStyle/>
          <a:p>
            <a:r>
              <a:rPr lang="zh-CN" altLang="en-US" dirty="0" smtClean="0">
                <a:solidFill>
                  <a:srgbClr val="FF0000"/>
                </a:solidFill>
              </a:rPr>
              <a:t>避免引入不可行路径</a:t>
            </a:r>
            <a:endParaRPr lang="en-US" altLang="zh-CN" dirty="0" smtClean="0">
              <a:solidFill>
                <a:srgbClr val="FF0000"/>
              </a:solidFill>
            </a:endParaRPr>
          </a:p>
          <a:p>
            <a:pPr lvl="1"/>
            <a:r>
              <a:rPr lang="zh-CN" altLang="en-US" dirty="0" smtClean="0"/>
              <a:t>程序设计时应避免不可行路径的引入</a:t>
            </a:r>
            <a:endParaRPr lang="en-US" altLang="zh-CN" dirty="0" smtClean="0"/>
          </a:p>
          <a:p>
            <a:r>
              <a:rPr lang="zh-CN" altLang="en-US" dirty="0" smtClean="0"/>
              <a:t>基于程序图和环复杂度的独立路径测试仅关注结构的测试覆盖</a:t>
            </a:r>
            <a:endParaRPr lang="en-US" altLang="zh-CN" dirty="0" smtClean="0"/>
          </a:p>
          <a:p>
            <a:pPr lvl="1"/>
            <a:r>
              <a:rPr lang="zh-CN" altLang="en-US" dirty="0" smtClean="0"/>
              <a:t>程序图是压缩的程序流图，不考虑串行语句的长度，即忽略了源代码文本复杂性（即代码中数据变量的类型、数量导致 的复杂性）</a:t>
            </a:r>
            <a:endParaRPr lang="en-US" altLang="zh-CN" dirty="0" smtClean="0"/>
          </a:p>
          <a:p>
            <a:pPr lvl="1"/>
            <a:r>
              <a:rPr lang="zh-CN" altLang="en-US" dirty="0" smtClean="0"/>
              <a:t>忽略了</a:t>
            </a:r>
            <a:r>
              <a:rPr lang="zh-CN" altLang="en-US" dirty="0" smtClean="0">
                <a:solidFill>
                  <a:srgbClr val="FF0000"/>
                </a:solidFill>
              </a:rPr>
              <a:t>循环次数</a:t>
            </a:r>
            <a:r>
              <a:rPr lang="zh-CN" altLang="en-US" dirty="0" smtClean="0"/>
              <a:t>对程序造成的复杂度</a:t>
            </a:r>
            <a:endParaRPr lang="en-US" altLang="zh-CN" dirty="0" smtClean="0"/>
          </a:p>
          <a:p>
            <a:pPr lvl="1"/>
            <a:r>
              <a:rPr lang="zh-CN" altLang="en-US" dirty="0" smtClean="0"/>
              <a:t>忽略了对</a:t>
            </a:r>
            <a:r>
              <a:rPr lang="zh-CN" altLang="en-US" dirty="0" smtClean="0">
                <a:solidFill>
                  <a:srgbClr val="FF0000"/>
                </a:solidFill>
              </a:rPr>
              <a:t>串行语句</a:t>
            </a:r>
            <a:r>
              <a:rPr lang="zh-CN" altLang="en-US" dirty="0" smtClean="0"/>
              <a:t>的长度，以及每条路径所涉及的针对各</a:t>
            </a:r>
            <a:r>
              <a:rPr lang="zh-CN" altLang="en-US" dirty="0" smtClean="0">
                <a:solidFill>
                  <a:srgbClr val="FF0000"/>
                </a:solidFill>
              </a:rPr>
              <a:t>数据变量</a:t>
            </a:r>
            <a:r>
              <a:rPr lang="zh-CN" altLang="en-US" dirty="0" smtClean="0"/>
              <a:t>的行为</a:t>
            </a:r>
            <a:endParaRPr lang="en-US" altLang="zh-CN" dirty="0" smtClean="0"/>
          </a:p>
          <a:p>
            <a:r>
              <a:rPr lang="zh-CN" altLang="en-US" dirty="0" smtClean="0"/>
              <a:t>所以，引用独立路径测试，有效降低测试用例数量，提高测试用例有效性，但是也有一定的局限性</a:t>
            </a:r>
            <a:endParaRPr lang="zh-CN" altLang="en-US" dirty="0"/>
          </a:p>
        </p:txBody>
      </p:sp>
      <p:sp>
        <p:nvSpPr>
          <p:cNvPr id="3" name="标题 2"/>
          <p:cNvSpPr>
            <a:spLocks noGrp="1"/>
          </p:cNvSpPr>
          <p:nvPr>
            <p:ph type="title" idx="4294967295"/>
          </p:nvPr>
        </p:nvSpPr>
        <p:spPr>
          <a:xfrm>
            <a:off x="871645" y="130629"/>
            <a:ext cx="8301567" cy="527005"/>
          </a:xfrm>
        </p:spPr>
        <p:txBody>
          <a:bodyPr>
            <a:normAutofit fontScale="90000"/>
          </a:bodyPr>
          <a:lstStyle/>
          <a:p>
            <a:r>
              <a:rPr lang="zh-CN" altLang="en-US" dirty="0" smtClean="0"/>
              <a:t>独立</a:t>
            </a:r>
            <a:r>
              <a:rPr lang="zh-CN" altLang="en-US" dirty="0"/>
              <a:t>路径</a:t>
            </a:r>
            <a:r>
              <a:rPr lang="zh-CN" altLang="en-US" dirty="0" smtClean="0"/>
              <a:t>测试注意事项总结</a:t>
            </a:r>
            <a:endParaRPr lang="zh-CN" altLang="en-US" dirty="0"/>
          </a:p>
        </p:txBody>
      </p:sp>
    </p:spTree>
    <p:extLst>
      <p:ext uri="{BB962C8B-B14F-4D97-AF65-F5344CB8AC3E}">
        <p14:creationId xmlns:p14="http://schemas.microsoft.com/office/powerpoint/2010/main" val="405262889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smtClean="0"/>
              <a:t>ATM</a:t>
            </a:r>
            <a:r>
              <a:rPr lang="zh-CN" altLang="en-US" dirty="0" smtClean="0"/>
              <a:t>机取款问题的路径测试</a:t>
            </a:r>
            <a:endParaRPr lang="en-US" altLang="zh-CN" dirty="0" smtClean="0"/>
          </a:p>
          <a:p>
            <a:pPr lvl="1"/>
            <a:r>
              <a:rPr lang="zh-CN" altLang="en-US" dirty="0" smtClean="0"/>
              <a:t>根据</a:t>
            </a:r>
            <a:r>
              <a:rPr lang="en-US" altLang="zh-CN" dirty="0" smtClean="0"/>
              <a:t>ATM</a:t>
            </a:r>
            <a:r>
              <a:rPr lang="zh-CN" altLang="en-US" dirty="0" smtClean="0"/>
              <a:t>机取款流程画出程序图，并编号注明编号代表的实际步骤，然后使用路径测试进行测试用例设计</a:t>
            </a:r>
            <a:endParaRPr lang="en-US" altLang="zh-CN" dirty="0"/>
          </a:p>
          <a:p>
            <a:r>
              <a:rPr lang="zh-CN" altLang="en-US" dirty="0" smtClean="0"/>
              <a:t>做好后，总结独立路径测试与场景法测试的关系</a:t>
            </a:r>
            <a:endParaRPr lang="zh-CN" altLang="en-US" dirty="0"/>
          </a:p>
        </p:txBody>
      </p:sp>
      <p:sp>
        <p:nvSpPr>
          <p:cNvPr id="3" name="标题 2"/>
          <p:cNvSpPr>
            <a:spLocks noGrp="1"/>
          </p:cNvSpPr>
          <p:nvPr>
            <p:ph type="title" idx="4294967295"/>
          </p:nvPr>
        </p:nvSpPr>
        <p:spPr/>
        <p:txBody>
          <a:bodyPr/>
          <a:lstStyle/>
          <a:p>
            <a:r>
              <a:rPr lang="zh-CN" altLang="en-US" dirty="0" smtClean="0"/>
              <a:t>路径测试 实践</a:t>
            </a:r>
            <a:r>
              <a:rPr lang="en-US" altLang="zh-CN" dirty="0" smtClean="0"/>
              <a:t>1</a:t>
            </a:r>
            <a:endParaRPr lang="zh-CN" altLang="en-US" dirty="0"/>
          </a:p>
        </p:txBody>
      </p:sp>
    </p:spTree>
    <p:extLst>
      <p:ext uri="{BB962C8B-B14F-4D97-AF65-F5344CB8AC3E}">
        <p14:creationId xmlns:p14="http://schemas.microsoft.com/office/powerpoint/2010/main" val="105870226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内容占位符 5"/>
          <p:cNvPicPr>
            <a:picLocks noGrp="1" noChangeAspect="1"/>
          </p:cNvPicPr>
          <p:nvPr>
            <p:ph idx="1"/>
          </p:nvPr>
        </p:nvPicPr>
        <p:blipFill>
          <a:blip r:embed="rId2"/>
          <a:stretch>
            <a:fillRect/>
          </a:stretch>
        </p:blipFill>
        <p:spPr>
          <a:xfrm>
            <a:off x="4549564" y="842592"/>
            <a:ext cx="2928473" cy="6027952"/>
          </a:xfrm>
          <a:prstGeom prst="rect">
            <a:avLst/>
          </a:prstGeom>
        </p:spPr>
      </p:pic>
      <p:sp>
        <p:nvSpPr>
          <p:cNvPr id="3" name="标题 2"/>
          <p:cNvSpPr>
            <a:spLocks noGrp="1"/>
          </p:cNvSpPr>
          <p:nvPr>
            <p:ph type="title" idx="4294967295"/>
          </p:nvPr>
        </p:nvSpPr>
        <p:spPr/>
        <p:txBody>
          <a:bodyPr/>
          <a:lstStyle/>
          <a:p>
            <a:r>
              <a:rPr lang="zh-CN" altLang="en-US" dirty="0" smtClean="0"/>
              <a:t>路径测试 实践</a:t>
            </a:r>
            <a:r>
              <a:rPr lang="en-US" altLang="zh-CN" dirty="0" smtClean="0"/>
              <a:t>2</a:t>
            </a:r>
            <a:endParaRPr lang="zh-CN" altLang="en-US" dirty="0"/>
          </a:p>
        </p:txBody>
      </p:sp>
      <p:pic>
        <p:nvPicPr>
          <p:cNvPr id="4" name="图片 3"/>
          <p:cNvPicPr>
            <a:picLocks noChangeAspect="1"/>
          </p:cNvPicPr>
          <p:nvPr/>
        </p:nvPicPr>
        <p:blipFill rotWithShape="1">
          <a:blip r:embed="rId3"/>
          <a:srcRect t="1439" r="10069" b="896"/>
          <a:stretch/>
        </p:blipFill>
        <p:spPr>
          <a:xfrm>
            <a:off x="200507" y="638826"/>
            <a:ext cx="3908030" cy="6505639"/>
          </a:xfrm>
          <a:prstGeom prst="rect">
            <a:avLst/>
          </a:prstGeom>
        </p:spPr>
      </p:pic>
      <p:sp>
        <p:nvSpPr>
          <p:cNvPr id="5" name="文本框 4"/>
          <p:cNvSpPr txBox="1"/>
          <p:nvPr/>
        </p:nvSpPr>
        <p:spPr>
          <a:xfrm>
            <a:off x="3845490" y="4233797"/>
            <a:ext cx="250521" cy="461665"/>
          </a:xfrm>
          <a:prstGeom prst="rect">
            <a:avLst/>
          </a:prstGeom>
          <a:noFill/>
        </p:spPr>
        <p:txBody>
          <a:bodyPr wrap="square" rtlCol="0">
            <a:spAutoFit/>
          </a:bodyPr>
          <a:lstStyle/>
          <a:p>
            <a:r>
              <a:rPr lang="zh-CN" altLang="en-US" sz="1200" dirty="0" smtClean="0"/>
              <a:t>错误</a:t>
            </a:r>
            <a:endParaRPr lang="zh-CN" altLang="en-US" sz="1200" dirty="0"/>
          </a:p>
        </p:txBody>
      </p:sp>
      <p:sp>
        <p:nvSpPr>
          <p:cNvPr id="7" name="内容占位符 1"/>
          <p:cNvSpPr txBox="1">
            <a:spLocks/>
          </p:cNvSpPr>
          <p:nvPr/>
        </p:nvSpPr>
        <p:spPr bwMode="auto">
          <a:xfrm>
            <a:off x="7756001" y="1055127"/>
            <a:ext cx="3818048"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2800" b="1" kern="1200" baseline="0">
                <a:solidFill>
                  <a:schemeClr val="tx1"/>
                </a:solidFill>
                <a:latin typeface="Times New Roman" panose="02020603050405020304" pitchFamily="18" charset="0"/>
                <a:ea typeface="楷体" panose="02010609060101010101" pitchFamily="49"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800" b="1" kern="1200" baseline="0">
                <a:solidFill>
                  <a:schemeClr val="tx1"/>
                </a:solidFill>
                <a:latin typeface="Times New Roman" panose="02020603050405020304" pitchFamily="18" charset="0"/>
                <a:ea typeface="楷体" panose="02010609060101010101" pitchFamily="49"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800" b="1" kern="1200" baseline="0">
                <a:solidFill>
                  <a:schemeClr val="tx1"/>
                </a:solidFill>
                <a:latin typeface="Times New Roman" panose="02020603050405020304" pitchFamily="18" charset="0"/>
                <a:ea typeface="楷体" panose="02010609060101010101" pitchFamily="49"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2800" b="1" kern="1200" baseline="0">
                <a:solidFill>
                  <a:schemeClr val="tx1"/>
                </a:solidFill>
                <a:latin typeface="Times New Roman" panose="02020603050405020304" pitchFamily="18" charset="0"/>
                <a:ea typeface="楷体" panose="02010609060101010101" pitchFamily="49"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2400" b="1" kern="1200" baseline="0">
                <a:solidFill>
                  <a:schemeClr val="tx1"/>
                </a:solidFill>
                <a:latin typeface="Times New Roman" panose="02020603050405020304" pitchFamily="18" charset="0"/>
                <a:ea typeface="楷体" panose="020106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smtClean="0"/>
              <a:t>信息采集系统</a:t>
            </a:r>
            <a:endParaRPr lang="zh-CN" altLang="en-US" dirty="0"/>
          </a:p>
        </p:txBody>
      </p:sp>
    </p:spTree>
    <p:extLst>
      <p:ext uri="{BB962C8B-B14F-4D97-AF65-F5344CB8AC3E}">
        <p14:creationId xmlns:p14="http://schemas.microsoft.com/office/powerpoint/2010/main" val="332275612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p:cNvGraphicFramePr>
            <a:graphicFrameLocks noGrp="1"/>
          </p:cNvGraphicFramePr>
          <p:nvPr>
            <p:ph idx="1"/>
            <p:extLst>
              <p:ext uri="{D42A27DB-BD31-4B8C-83A1-F6EECF244321}">
                <p14:modId xmlns:p14="http://schemas.microsoft.com/office/powerpoint/2010/main" val="2612209319"/>
              </p:ext>
            </p:extLst>
          </p:nvPr>
        </p:nvGraphicFramePr>
        <p:xfrm>
          <a:off x="390784" y="955327"/>
          <a:ext cx="11158212" cy="4105188"/>
        </p:xfrm>
        <a:graphic>
          <a:graphicData uri="http://schemas.openxmlformats.org/drawingml/2006/table">
            <a:tbl>
              <a:tblPr firstRow="1" bandRow="1">
                <a:tableStyleId>{21E4AEA4-8DFA-4A89-87EB-49C32662AFE0}</a:tableStyleId>
              </a:tblPr>
              <a:tblGrid>
                <a:gridCol w="1109491"/>
                <a:gridCol w="3311015"/>
                <a:gridCol w="3639682"/>
                <a:gridCol w="1496054"/>
                <a:gridCol w="1601970"/>
              </a:tblGrid>
              <a:tr h="590053">
                <a:tc>
                  <a:txBody>
                    <a:bodyPr/>
                    <a:lstStyle/>
                    <a:p>
                      <a:r>
                        <a:rPr lang="en-US" altLang="zh-CN" sz="2200" b="1" dirty="0" smtClean="0">
                          <a:latin typeface="Times New Roman" panose="02020603050405020304" pitchFamily="18" charset="0"/>
                          <a:cs typeface="Times New Roman" panose="02020603050405020304" pitchFamily="18" charset="0"/>
                        </a:rPr>
                        <a:t>Path</a:t>
                      </a:r>
                      <a:endParaRPr lang="zh-CN" altLang="en-US" sz="2200" b="1" dirty="0">
                        <a:latin typeface="Times New Roman" panose="02020603050405020304" pitchFamily="18" charset="0"/>
                        <a:cs typeface="Times New Roman" panose="02020603050405020304" pitchFamily="18" charset="0"/>
                      </a:endParaRPr>
                    </a:p>
                  </a:txBody>
                  <a:tcPr marL="84619" marR="84619"/>
                </a:tc>
                <a:tc>
                  <a:txBody>
                    <a:bodyPr/>
                    <a:lstStyle/>
                    <a:p>
                      <a:r>
                        <a:rPr lang="zh-CN" altLang="en-US" sz="2200" b="1" dirty="0" smtClean="0">
                          <a:latin typeface="楷体" panose="02010609060101010101" pitchFamily="49" charset="-122"/>
                          <a:ea typeface="楷体" panose="02010609060101010101" pitchFamily="49" charset="-122"/>
                          <a:cs typeface="Times New Roman" panose="02020603050405020304" pitchFamily="18" charset="0"/>
                        </a:rPr>
                        <a:t>包含的边</a:t>
                      </a:r>
                      <a:endParaRPr lang="zh-CN" altLang="en-US" sz="2200" b="1" dirty="0">
                        <a:latin typeface="楷体" panose="02010609060101010101" pitchFamily="49" charset="-122"/>
                        <a:ea typeface="楷体" panose="02010609060101010101" pitchFamily="49" charset="-122"/>
                        <a:cs typeface="Times New Roman" panose="02020603050405020304" pitchFamily="18" charset="0"/>
                      </a:endParaRPr>
                    </a:p>
                  </a:txBody>
                  <a:tcPr marL="84619" marR="84619"/>
                </a:tc>
                <a:tc>
                  <a:txBody>
                    <a:bodyPr/>
                    <a:lstStyle/>
                    <a:p>
                      <a:r>
                        <a:rPr lang="zh-CN" altLang="en-US" sz="2200" b="1" dirty="0" smtClean="0">
                          <a:latin typeface="楷体" panose="02010609060101010101" pitchFamily="49" charset="-122"/>
                          <a:ea typeface="楷体" panose="02010609060101010101" pitchFamily="49" charset="-122"/>
                          <a:cs typeface="Times New Roman" panose="02020603050405020304" pitchFamily="18" charset="0"/>
                        </a:rPr>
                        <a:t>备注</a:t>
                      </a:r>
                      <a:endParaRPr lang="zh-CN" altLang="en-US" sz="2200" b="1" dirty="0">
                        <a:latin typeface="楷体" panose="02010609060101010101" pitchFamily="49" charset="-122"/>
                        <a:ea typeface="楷体" panose="02010609060101010101" pitchFamily="49" charset="-122"/>
                        <a:cs typeface="Times New Roman" panose="02020603050405020304" pitchFamily="18" charset="0"/>
                      </a:endParaRPr>
                    </a:p>
                  </a:txBody>
                  <a:tcPr marL="84619" marR="84619"/>
                </a:tc>
                <a:tc>
                  <a:txBody>
                    <a:bodyPr/>
                    <a:lstStyle/>
                    <a:p>
                      <a:r>
                        <a:rPr lang="zh-CN" altLang="en-US" sz="2200" b="1" dirty="0" smtClean="0">
                          <a:latin typeface="楷体" panose="02010609060101010101" pitchFamily="49" charset="-122"/>
                          <a:ea typeface="楷体" panose="02010609060101010101" pitchFamily="49" charset="-122"/>
                          <a:cs typeface="Times New Roman" panose="02020603050405020304" pitchFamily="18" charset="0"/>
                        </a:rPr>
                        <a:t>对应场景</a:t>
                      </a:r>
                      <a:endParaRPr lang="zh-CN" altLang="en-US" sz="2200" b="1" dirty="0">
                        <a:latin typeface="楷体" panose="02010609060101010101" pitchFamily="49" charset="-122"/>
                        <a:ea typeface="楷体" panose="02010609060101010101" pitchFamily="49" charset="-122"/>
                        <a:cs typeface="Times New Roman" panose="02020603050405020304" pitchFamily="18" charset="0"/>
                      </a:endParaRPr>
                    </a:p>
                  </a:txBody>
                  <a:tcPr marL="84619" marR="84619"/>
                </a:tc>
                <a:tc>
                  <a:txBody>
                    <a:bodyPr/>
                    <a:lstStyle/>
                    <a:p>
                      <a:r>
                        <a:rPr lang="zh-CN" altLang="en-US" sz="2200" b="1" dirty="0" smtClean="0">
                          <a:latin typeface="楷体" panose="02010609060101010101" pitchFamily="49" charset="-122"/>
                          <a:ea typeface="楷体" panose="02010609060101010101" pitchFamily="49" charset="-122"/>
                          <a:cs typeface="Times New Roman" panose="02020603050405020304" pitchFamily="18" charset="0"/>
                        </a:rPr>
                        <a:t>是否可行</a:t>
                      </a:r>
                      <a:endParaRPr lang="zh-CN" altLang="en-US" sz="2200" b="1" dirty="0">
                        <a:latin typeface="楷体" panose="02010609060101010101" pitchFamily="49" charset="-122"/>
                        <a:ea typeface="楷体" panose="02010609060101010101" pitchFamily="49" charset="-122"/>
                        <a:cs typeface="Times New Roman" panose="02020603050405020304" pitchFamily="18" charset="0"/>
                      </a:endParaRPr>
                    </a:p>
                  </a:txBody>
                  <a:tcPr marL="84619" marR="84619"/>
                </a:tc>
              </a:tr>
              <a:tr h="45340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200" b="1" dirty="0" smtClean="0">
                          <a:latin typeface="Times New Roman" panose="02020603050405020304" pitchFamily="18" charset="0"/>
                          <a:cs typeface="Times New Roman" panose="02020603050405020304" pitchFamily="18" charset="0"/>
                        </a:rPr>
                        <a:t>Path1</a:t>
                      </a:r>
                      <a:endParaRPr lang="zh-CN" altLang="en-US" sz="2200" b="1" dirty="0">
                        <a:latin typeface="Times New Roman" panose="02020603050405020304" pitchFamily="18" charset="0"/>
                        <a:cs typeface="Times New Roman" panose="02020603050405020304" pitchFamily="18" charset="0"/>
                      </a:endParaRPr>
                    </a:p>
                  </a:txBody>
                  <a:tcPr marL="84619" marR="84619"/>
                </a:tc>
                <a:tc>
                  <a:txBody>
                    <a:bodyPr/>
                    <a:lstStyle/>
                    <a:p>
                      <a:r>
                        <a:rPr lang="en-US" altLang="zh-CN" sz="2200" b="1" dirty="0" smtClean="0">
                          <a:latin typeface="Times New Roman" panose="02020603050405020304" pitchFamily="18" charset="0"/>
                          <a:cs typeface="Times New Roman" panose="02020603050405020304" pitchFamily="18" charset="0"/>
                        </a:rPr>
                        <a:t>e1,e3,e4,e6,e7,e8,e10,e11</a:t>
                      </a:r>
                      <a:endParaRPr lang="zh-CN" altLang="en-US" sz="2200" b="1" dirty="0">
                        <a:latin typeface="Times New Roman" panose="02020603050405020304" pitchFamily="18" charset="0"/>
                        <a:cs typeface="Times New Roman" panose="02020603050405020304" pitchFamily="18" charset="0"/>
                      </a:endParaRPr>
                    </a:p>
                  </a:txBody>
                  <a:tcPr marL="84619" marR="84619"/>
                </a:tc>
                <a:tc>
                  <a:txBody>
                    <a:bodyPr/>
                    <a:lstStyle/>
                    <a:p>
                      <a:r>
                        <a:rPr lang="zh-CN" altLang="en-US" sz="2200" b="1" dirty="0" smtClean="0">
                          <a:latin typeface="楷体" panose="02010609060101010101" pitchFamily="49" charset="-122"/>
                          <a:ea typeface="楷体" panose="02010609060101010101" pitchFamily="49" charset="-122"/>
                          <a:cs typeface="Times New Roman" panose="02020603050405020304" pitchFamily="18" charset="0"/>
                        </a:rPr>
                        <a:t>包含所有判定节点</a:t>
                      </a:r>
                      <a:endParaRPr lang="zh-CN" altLang="en-US" sz="2200" b="1" dirty="0">
                        <a:latin typeface="楷体" panose="02010609060101010101" pitchFamily="49" charset="-122"/>
                        <a:ea typeface="楷体" panose="02010609060101010101" pitchFamily="49" charset="-122"/>
                        <a:cs typeface="Times New Roman" panose="02020603050405020304" pitchFamily="18" charset="0"/>
                      </a:endParaRPr>
                    </a:p>
                  </a:txBody>
                  <a:tcPr marL="84619" marR="84619"/>
                </a:tc>
                <a:tc>
                  <a:txBody>
                    <a:bodyPr/>
                    <a:lstStyle/>
                    <a:p>
                      <a:r>
                        <a:rPr lang="zh-CN" altLang="en-US" sz="2200" b="1" dirty="0" smtClean="0">
                          <a:latin typeface="楷体" panose="02010609060101010101" pitchFamily="49" charset="-122"/>
                          <a:ea typeface="楷体" panose="02010609060101010101" pitchFamily="49" charset="-122"/>
                          <a:cs typeface="Times New Roman" panose="02020603050405020304" pitchFamily="18" charset="0"/>
                        </a:rPr>
                        <a:t>场景</a:t>
                      </a:r>
                      <a:r>
                        <a:rPr lang="en-US" altLang="zh-CN" sz="2200" b="1" dirty="0" smtClean="0">
                          <a:latin typeface="楷体" panose="02010609060101010101" pitchFamily="49" charset="-122"/>
                          <a:ea typeface="楷体" panose="02010609060101010101" pitchFamily="49" charset="-122"/>
                          <a:cs typeface="Times New Roman" panose="02020603050405020304" pitchFamily="18" charset="0"/>
                        </a:rPr>
                        <a:t>6</a:t>
                      </a:r>
                      <a:endParaRPr lang="zh-CN" altLang="en-US" sz="2200" b="1" dirty="0">
                        <a:latin typeface="楷体" panose="02010609060101010101" pitchFamily="49" charset="-122"/>
                        <a:ea typeface="楷体" panose="02010609060101010101" pitchFamily="49" charset="-122"/>
                        <a:cs typeface="Times New Roman" panose="02020603050405020304" pitchFamily="18" charset="0"/>
                      </a:endParaRPr>
                    </a:p>
                  </a:txBody>
                  <a:tcPr marL="84619" marR="84619"/>
                </a:tc>
                <a:tc>
                  <a:txBody>
                    <a:bodyPr/>
                    <a:lstStyle/>
                    <a:p>
                      <a:r>
                        <a:rPr lang="zh-CN" altLang="en-US" sz="2200" b="1" dirty="0" smtClean="0">
                          <a:latin typeface="楷体" panose="02010609060101010101" pitchFamily="49" charset="-122"/>
                          <a:ea typeface="楷体" panose="02010609060101010101" pitchFamily="49" charset="-122"/>
                          <a:cs typeface="Times New Roman" panose="02020603050405020304" pitchFamily="18" charset="0"/>
                        </a:rPr>
                        <a:t>可行</a:t>
                      </a:r>
                      <a:endParaRPr lang="zh-CN" altLang="en-US" sz="2200" b="1" dirty="0">
                        <a:latin typeface="楷体" panose="02010609060101010101" pitchFamily="49" charset="-122"/>
                        <a:ea typeface="楷体" panose="02010609060101010101" pitchFamily="49" charset="-122"/>
                        <a:cs typeface="Times New Roman" panose="02020603050405020304" pitchFamily="18" charset="0"/>
                      </a:endParaRPr>
                    </a:p>
                  </a:txBody>
                  <a:tcPr marL="84619" marR="84619"/>
                </a:tc>
              </a:tr>
              <a:tr h="45340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200" b="1" dirty="0" smtClean="0">
                          <a:latin typeface="Times New Roman" panose="02020603050405020304" pitchFamily="18" charset="0"/>
                          <a:cs typeface="Times New Roman" panose="02020603050405020304" pitchFamily="18" charset="0"/>
                        </a:rPr>
                        <a:t>Path2</a:t>
                      </a:r>
                      <a:endParaRPr lang="zh-CN" altLang="en-US" sz="2200" b="1" dirty="0">
                        <a:latin typeface="Times New Roman" panose="02020603050405020304" pitchFamily="18" charset="0"/>
                        <a:cs typeface="Times New Roman" panose="02020603050405020304" pitchFamily="18" charset="0"/>
                      </a:endParaRPr>
                    </a:p>
                  </a:txBody>
                  <a:tcPr marL="84619" marR="84619"/>
                </a:tc>
                <a:tc>
                  <a:txBody>
                    <a:bodyPr/>
                    <a:lstStyle/>
                    <a:p>
                      <a:r>
                        <a:rPr lang="en-US" altLang="zh-CN" sz="2200" b="1" dirty="0" smtClean="0">
                          <a:latin typeface="Times New Roman" panose="02020603050405020304" pitchFamily="18" charset="0"/>
                          <a:cs typeface="Times New Roman" panose="02020603050405020304" pitchFamily="18" charset="0"/>
                        </a:rPr>
                        <a:t>e1,e2,e6,e7,e8,e10,e11</a:t>
                      </a:r>
                      <a:endParaRPr lang="zh-CN" altLang="en-US" sz="2200" b="1" dirty="0">
                        <a:latin typeface="Times New Roman" panose="02020603050405020304" pitchFamily="18" charset="0"/>
                        <a:cs typeface="Times New Roman" panose="02020603050405020304" pitchFamily="18" charset="0"/>
                      </a:endParaRPr>
                    </a:p>
                  </a:txBody>
                  <a:tcPr marL="84619" marR="84619"/>
                </a:tc>
                <a:tc>
                  <a:txBody>
                    <a:bodyPr/>
                    <a:lstStyle/>
                    <a:p>
                      <a:r>
                        <a:rPr lang="zh-CN" altLang="en-US" sz="2200" b="1" dirty="0" smtClean="0">
                          <a:latin typeface="楷体" panose="02010609060101010101" pitchFamily="49" charset="-122"/>
                          <a:ea typeface="楷体" panose="02010609060101010101" pitchFamily="49" charset="-122"/>
                          <a:cs typeface="Times New Roman" panose="02020603050405020304" pitchFamily="18" charset="0"/>
                        </a:rPr>
                        <a:t>在判定节点</a:t>
                      </a:r>
                      <a:r>
                        <a:rPr lang="en-US" altLang="zh-CN" sz="2200" b="1" dirty="0" smtClean="0">
                          <a:latin typeface="楷体" panose="02010609060101010101" pitchFamily="49" charset="-122"/>
                          <a:ea typeface="楷体" panose="02010609060101010101" pitchFamily="49" charset="-122"/>
                          <a:cs typeface="Times New Roman" panose="02020603050405020304" pitchFamily="18" charset="0"/>
                        </a:rPr>
                        <a:t>2</a:t>
                      </a:r>
                      <a:r>
                        <a:rPr lang="zh-CN" altLang="en-US" sz="2200" b="1" dirty="0" smtClean="0">
                          <a:latin typeface="楷体" panose="02010609060101010101" pitchFamily="49" charset="-122"/>
                          <a:ea typeface="楷体" panose="02010609060101010101" pitchFamily="49" charset="-122"/>
                          <a:cs typeface="Times New Roman" panose="02020603050405020304" pitchFamily="18" charset="0"/>
                        </a:rPr>
                        <a:t>处执行</a:t>
                      </a:r>
                      <a:r>
                        <a:rPr lang="en-US" altLang="zh-CN" sz="2200" b="1" dirty="0" smtClean="0">
                          <a:latin typeface="楷体" panose="02010609060101010101" pitchFamily="49" charset="-122"/>
                          <a:ea typeface="楷体" panose="02010609060101010101" pitchFamily="49" charset="-122"/>
                          <a:cs typeface="Times New Roman" panose="02020603050405020304" pitchFamily="18" charset="0"/>
                        </a:rPr>
                        <a:t>e2</a:t>
                      </a:r>
                      <a:r>
                        <a:rPr lang="zh-CN" altLang="en-US" sz="2200" b="1" dirty="0" smtClean="0">
                          <a:latin typeface="楷体" panose="02010609060101010101" pitchFamily="49" charset="-122"/>
                          <a:ea typeface="楷体" panose="02010609060101010101" pitchFamily="49" charset="-122"/>
                          <a:cs typeface="Times New Roman" panose="02020603050405020304" pitchFamily="18" charset="0"/>
                        </a:rPr>
                        <a:t>分支</a:t>
                      </a:r>
                      <a:endParaRPr lang="zh-CN" altLang="en-US" sz="2200" b="1" dirty="0">
                        <a:latin typeface="楷体" panose="02010609060101010101" pitchFamily="49" charset="-122"/>
                        <a:ea typeface="楷体" panose="02010609060101010101" pitchFamily="49" charset="-122"/>
                        <a:cs typeface="Times New Roman" panose="02020603050405020304" pitchFamily="18" charset="0"/>
                      </a:endParaRPr>
                    </a:p>
                  </a:txBody>
                  <a:tcPr marL="84619" marR="84619"/>
                </a:tc>
                <a:tc>
                  <a:txBody>
                    <a:bodyPr/>
                    <a:lstStyle/>
                    <a:p>
                      <a:r>
                        <a:rPr lang="zh-CN" altLang="en-US" sz="2200" b="1" dirty="0" smtClean="0">
                          <a:latin typeface="楷体" panose="02010609060101010101" pitchFamily="49" charset="-122"/>
                          <a:ea typeface="楷体" panose="02010609060101010101" pitchFamily="49" charset="-122"/>
                          <a:cs typeface="Times New Roman" panose="02020603050405020304" pitchFamily="18" charset="0"/>
                        </a:rPr>
                        <a:t>场景</a:t>
                      </a:r>
                      <a:r>
                        <a:rPr lang="en-US" altLang="zh-CN" sz="2200" b="1" dirty="0" smtClean="0">
                          <a:latin typeface="楷体" panose="02010609060101010101" pitchFamily="49" charset="-122"/>
                          <a:ea typeface="楷体" panose="02010609060101010101" pitchFamily="49" charset="-122"/>
                          <a:cs typeface="Times New Roman" panose="02020603050405020304" pitchFamily="18" charset="0"/>
                        </a:rPr>
                        <a:t>3</a:t>
                      </a:r>
                      <a:endParaRPr lang="zh-CN" altLang="en-US" sz="2200" b="1" dirty="0">
                        <a:latin typeface="楷体" panose="02010609060101010101" pitchFamily="49" charset="-122"/>
                        <a:ea typeface="楷体" panose="02010609060101010101" pitchFamily="49" charset="-122"/>
                        <a:cs typeface="Times New Roman" panose="02020603050405020304" pitchFamily="18" charset="0"/>
                      </a:endParaRPr>
                    </a:p>
                  </a:txBody>
                  <a:tcPr marL="84619" marR="84619"/>
                </a:tc>
                <a:tc>
                  <a:txBody>
                    <a:bodyPr/>
                    <a:lstStyle/>
                    <a:p>
                      <a:r>
                        <a:rPr lang="zh-CN" altLang="en-US" sz="2200" b="1" dirty="0" smtClean="0">
                          <a:latin typeface="楷体" panose="02010609060101010101" pitchFamily="49" charset="-122"/>
                          <a:ea typeface="楷体" panose="02010609060101010101" pitchFamily="49" charset="-122"/>
                          <a:cs typeface="Times New Roman" panose="02020603050405020304" pitchFamily="18" charset="0"/>
                        </a:rPr>
                        <a:t>可行</a:t>
                      </a:r>
                      <a:endParaRPr lang="zh-CN" altLang="en-US" sz="2200" b="1" dirty="0">
                        <a:latin typeface="楷体" panose="02010609060101010101" pitchFamily="49" charset="-122"/>
                        <a:ea typeface="楷体" panose="02010609060101010101" pitchFamily="49" charset="-122"/>
                        <a:cs typeface="Times New Roman" panose="02020603050405020304" pitchFamily="18" charset="0"/>
                      </a:endParaRPr>
                    </a:p>
                  </a:txBody>
                  <a:tcPr marL="84619" marR="84619"/>
                </a:tc>
              </a:tr>
              <a:tr h="80964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200" b="1" dirty="0" smtClean="0">
                          <a:latin typeface="Times New Roman" panose="02020603050405020304" pitchFamily="18" charset="0"/>
                          <a:cs typeface="Times New Roman" panose="02020603050405020304" pitchFamily="18" charset="0"/>
                        </a:rPr>
                        <a:t>Path3</a:t>
                      </a:r>
                      <a:endParaRPr lang="zh-CN" altLang="en-US" sz="2200" b="1" dirty="0">
                        <a:latin typeface="Times New Roman" panose="02020603050405020304" pitchFamily="18" charset="0"/>
                        <a:cs typeface="Times New Roman" panose="02020603050405020304" pitchFamily="18" charset="0"/>
                      </a:endParaRPr>
                    </a:p>
                  </a:txBody>
                  <a:tcPr marL="84619" marR="84619"/>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200" b="1" dirty="0" smtClean="0">
                          <a:latin typeface="Times New Roman" panose="02020603050405020304" pitchFamily="18" charset="0"/>
                          <a:cs typeface="Times New Roman" panose="02020603050405020304" pitchFamily="18" charset="0"/>
                        </a:rPr>
                        <a:t>e1,e3,e4,e5,e8,e10,e11</a:t>
                      </a:r>
                      <a:endParaRPr lang="zh-CN" altLang="en-US" sz="2200" b="1" dirty="0">
                        <a:latin typeface="Times New Roman" panose="02020603050405020304" pitchFamily="18" charset="0"/>
                        <a:cs typeface="Times New Roman" panose="02020603050405020304" pitchFamily="18" charset="0"/>
                      </a:endParaRPr>
                    </a:p>
                  </a:txBody>
                  <a:tcPr marL="84619" marR="84619"/>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200" b="1" dirty="0" smtClean="0">
                          <a:latin typeface="楷体" panose="02010609060101010101" pitchFamily="49" charset="-122"/>
                          <a:ea typeface="楷体" panose="02010609060101010101" pitchFamily="49" charset="-122"/>
                          <a:cs typeface="Times New Roman" panose="02020603050405020304" pitchFamily="18" charset="0"/>
                        </a:rPr>
                        <a:t>在判定节点</a:t>
                      </a:r>
                      <a:r>
                        <a:rPr lang="en-US" altLang="zh-CN" sz="2200" b="1" dirty="0" smtClean="0">
                          <a:latin typeface="楷体" panose="02010609060101010101" pitchFamily="49" charset="-122"/>
                          <a:ea typeface="楷体" panose="02010609060101010101" pitchFamily="49" charset="-122"/>
                          <a:cs typeface="Times New Roman" panose="02020603050405020304" pitchFamily="18" charset="0"/>
                        </a:rPr>
                        <a:t>4</a:t>
                      </a:r>
                      <a:r>
                        <a:rPr lang="zh-CN" altLang="en-US" sz="2200" b="1" dirty="0" smtClean="0">
                          <a:latin typeface="楷体" panose="02010609060101010101" pitchFamily="49" charset="-122"/>
                          <a:ea typeface="楷体" panose="02010609060101010101" pitchFamily="49" charset="-122"/>
                          <a:cs typeface="Times New Roman" panose="02020603050405020304" pitchFamily="18" charset="0"/>
                        </a:rPr>
                        <a:t>处执行</a:t>
                      </a:r>
                      <a:r>
                        <a:rPr lang="en-US" altLang="zh-CN" sz="2200" b="1" dirty="0" smtClean="0">
                          <a:latin typeface="楷体" panose="02010609060101010101" pitchFamily="49" charset="-122"/>
                          <a:ea typeface="楷体" panose="02010609060101010101" pitchFamily="49" charset="-122"/>
                          <a:cs typeface="Times New Roman" panose="02020603050405020304" pitchFamily="18" charset="0"/>
                        </a:rPr>
                        <a:t>e5</a:t>
                      </a:r>
                      <a:r>
                        <a:rPr lang="zh-CN" altLang="en-US" sz="2200" b="1" dirty="0" smtClean="0">
                          <a:latin typeface="楷体" panose="02010609060101010101" pitchFamily="49" charset="-122"/>
                          <a:ea typeface="楷体" panose="02010609060101010101" pitchFamily="49" charset="-122"/>
                          <a:cs typeface="Times New Roman" panose="02020603050405020304" pitchFamily="18" charset="0"/>
                        </a:rPr>
                        <a:t>分支</a:t>
                      </a:r>
                    </a:p>
                    <a:p>
                      <a:endParaRPr lang="zh-CN" altLang="en-US" sz="2200" b="1" dirty="0">
                        <a:latin typeface="楷体" panose="02010609060101010101" pitchFamily="49" charset="-122"/>
                        <a:ea typeface="楷体" panose="02010609060101010101" pitchFamily="49" charset="-122"/>
                        <a:cs typeface="Times New Roman" panose="02020603050405020304" pitchFamily="18" charset="0"/>
                      </a:endParaRPr>
                    </a:p>
                  </a:txBody>
                  <a:tcPr marL="84619" marR="84619"/>
                </a:tc>
                <a:tc>
                  <a:txBody>
                    <a:bodyPr/>
                    <a:lstStyle/>
                    <a:p>
                      <a:r>
                        <a:rPr lang="zh-CN" altLang="en-US" sz="2200" b="1" dirty="0" smtClean="0">
                          <a:latin typeface="楷体" panose="02010609060101010101" pitchFamily="49" charset="-122"/>
                          <a:ea typeface="楷体" panose="02010609060101010101" pitchFamily="49" charset="-122"/>
                          <a:cs typeface="Times New Roman" panose="02020603050405020304" pitchFamily="18" charset="0"/>
                        </a:rPr>
                        <a:t>场景</a:t>
                      </a:r>
                      <a:r>
                        <a:rPr lang="en-US" altLang="zh-CN" sz="2200" b="1" dirty="0" smtClean="0">
                          <a:latin typeface="楷体" panose="02010609060101010101" pitchFamily="49" charset="-122"/>
                          <a:ea typeface="楷体" panose="02010609060101010101" pitchFamily="49" charset="-122"/>
                          <a:cs typeface="Times New Roman" panose="02020603050405020304" pitchFamily="18" charset="0"/>
                        </a:rPr>
                        <a:t>2</a:t>
                      </a:r>
                      <a:endParaRPr lang="zh-CN" altLang="en-US" sz="2200" b="1" dirty="0">
                        <a:latin typeface="楷体" panose="02010609060101010101" pitchFamily="49" charset="-122"/>
                        <a:ea typeface="楷体" panose="02010609060101010101" pitchFamily="49" charset="-122"/>
                        <a:cs typeface="Times New Roman" panose="02020603050405020304" pitchFamily="18" charset="0"/>
                      </a:endParaRPr>
                    </a:p>
                  </a:txBody>
                  <a:tcPr marL="84619" marR="84619"/>
                </a:tc>
                <a:tc>
                  <a:txBody>
                    <a:bodyPr/>
                    <a:lstStyle/>
                    <a:p>
                      <a:r>
                        <a:rPr lang="zh-CN" altLang="en-US" sz="2200" b="1" dirty="0" smtClean="0">
                          <a:latin typeface="楷体" panose="02010609060101010101" pitchFamily="49" charset="-122"/>
                          <a:ea typeface="楷体" panose="02010609060101010101" pitchFamily="49" charset="-122"/>
                          <a:cs typeface="Times New Roman" panose="02020603050405020304" pitchFamily="18" charset="0"/>
                        </a:rPr>
                        <a:t>可行</a:t>
                      </a:r>
                      <a:endParaRPr lang="zh-CN" altLang="en-US" sz="2200" b="1" dirty="0">
                        <a:latin typeface="楷体" panose="02010609060101010101" pitchFamily="49" charset="-122"/>
                        <a:ea typeface="楷体" panose="02010609060101010101" pitchFamily="49" charset="-122"/>
                        <a:cs typeface="Times New Roman" panose="02020603050405020304" pitchFamily="18" charset="0"/>
                      </a:endParaRPr>
                    </a:p>
                  </a:txBody>
                  <a:tcPr marL="84619" marR="84619"/>
                </a:tc>
              </a:tr>
              <a:tr h="58365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200" b="1" dirty="0" smtClean="0">
                          <a:latin typeface="Times New Roman" panose="02020603050405020304" pitchFamily="18" charset="0"/>
                          <a:cs typeface="Times New Roman" panose="02020603050405020304" pitchFamily="18" charset="0"/>
                        </a:rPr>
                        <a:t>Path4</a:t>
                      </a:r>
                      <a:endParaRPr lang="zh-CN" altLang="en-US" sz="2200" b="1" dirty="0">
                        <a:latin typeface="Times New Roman" panose="02020603050405020304" pitchFamily="18" charset="0"/>
                        <a:cs typeface="Times New Roman" panose="02020603050405020304" pitchFamily="18" charset="0"/>
                      </a:endParaRPr>
                    </a:p>
                  </a:txBody>
                  <a:tcPr marL="84619" marR="84619"/>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200" b="1" dirty="0" smtClean="0">
                          <a:latin typeface="Times New Roman" panose="02020603050405020304" pitchFamily="18" charset="0"/>
                          <a:cs typeface="Times New Roman" panose="02020603050405020304" pitchFamily="18" charset="0"/>
                        </a:rPr>
                        <a:t>e1,e3,e4,e6,e7,e8,e9,e14</a:t>
                      </a:r>
                      <a:endParaRPr lang="zh-CN" altLang="en-US" sz="2200" b="1" dirty="0">
                        <a:latin typeface="Times New Roman" panose="02020603050405020304" pitchFamily="18" charset="0"/>
                        <a:cs typeface="Times New Roman" panose="02020603050405020304" pitchFamily="18" charset="0"/>
                      </a:endParaRPr>
                    </a:p>
                  </a:txBody>
                  <a:tcPr marL="84619" marR="84619"/>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200" b="1" dirty="0" smtClean="0">
                          <a:latin typeface="楷体" panose="02010609060101010101" pitchFamily="49" charset="-122"/>
                          <a:ea typeface="楷体" panose="02010609060101010101" pitchFamily="49" charset="-122"/>
                          <a:cs typeface="Times New Roman" panose="02020603050405020304" pitchFamily="18" charset="0"/>
                        </a:rPr>
                        <a:t>在判定节点</a:t>
                      </a:r>
                      <a:r>
                        <a:rPr lang="en-US" altLang="zh-CN" sz="2200" b="1" dirty="0" smtClean="0">
                          <a:latin typeface="楷体" panose="02010609060101010101" pitchFamily="49" charset="-122"/>
                          <a:ea typeface="楷体" panose="02010609060101010101" pitchFamily="49" charset="-122"/>
                          <a:cs typeface="Times New Roman" panose="02020603050405020304" pitchFamily="18" charset="0"/>
                        </a:rPr>
                        <a:t>7</a:t>
                      </a:r>
                      <a:r>
                        <a:rPr lang="zh-CN" altLang="en-US" sz="2200" b="1" dirty="0" smtClean="0">
                          <a:latin typeface="楷体" panose="02010609060101010101" pitchFamily="49" charset="-122"/>
                          <a:ea typeface="楷体" panose="02010609060101010101" pitchFamily="49" charset="-122"/>
                          <a:cs typeface="Times New Roman" panose="02020603050405020304" pitchFamily="18" charset="0"/>
                        </a:rPr>
                        <a:t>处执行</a:t>
                      </a:r>
                      <a:r>
                        <a:rPr lang="en-US" altLang="zh-CN" sz="2200" b="1" dirty="0" smtClean="0">
                          <a:latin typeface="楷体" panose="02010609060101010101" pitchFamily="49" charset="-122"/>
                          <a:ea typeface="楷体" panose="02010609060101010101" pitchFamily="49" charset="-122"/>
                          <a:cs typeface="Times New Roman" panose="02020603050405020304" pitchFamily="18" charset="0"/>
                        </a:rPr>
                        <a:t>e9</a:t>
                      </a:r>
                      <a:r>
                        <a:rPr lang="zh-CN" altLang="en-US" sz="2200" b="1" dirty="0" smtClean="0">
                          <a:latin typeface="楷体" panose="02010609060101010101" pitchFamily="49" charset="-122"/>
                          <a:ea typeface="楷体" panose="02010609060101010101" pitchFamily="49" charset="-122"/>
                          <a:cs typeface="Times New Roman" panose="02020603050405020304" pitchFamily="18" charset="0"/>
                        </a:rPr>
                        <a:t>分支</a:t>
                      </a:r>
                    </a:p>
                    <a:p>
                      <a:endParaRPr lang="zh-CN" altLang="en-US" sz="2200" b="1" dirty="0">
                        <a:latin typeface="楷体" panose="02010609060101010101" pitchFamily="49" charset="-122"/>
                        <a:ea typeface="楷体" panose="02010609060101010101" pitchFamily="49" charset="-122"/>
                        <a:cs typeface="Times New Roman" panose="02020603050405020304" pitchFamily="18" charset="0"/>
                      </a:endParaRPr>
                    </a:p>
                  </a:txBody>
                  <a:tcPr marL="84619" marR="84619"/>
                </a:tc>
                <a:tc>
                  <a:txBody>
                    <a:bodyPr/>
                    <a:lstStyle/>
                    <a:p>
                      <a:r>
                        <a:rPr lang="zh-CN" altLang="en-US" sz="2200" b="1" dirty="0" smtClean="0">
                          <a:latin typeface="楷体" panose="02010609060101010101" pitchFamily="49" charset="-122"/>
                          <a:ea typeface="楷体" panose="02010609060101010101" pitchFamily="49" charset="-122"/>
                          <a:cs typeface="Times New Roman" panose="02020603050405020304" pitchFamily="18" charset="0"/>
                        </a:rPr>
                        <a:t>无</a:t>
                      </a:r>
                      <a:endParaRPr lang="zh-CN" altLang="en-US" sz="2200" b="1" dirty="0">
                        <a:latin typeface="楷体" panose="02010609060101010101" pitchFamily="49" charset="-122"/>
                        <a:ea typeface="楷体" panose="02010609060101010101" pitchFamily="49" charset="-122"/>
                        <a:cs typeface="Times New Roman" panose="02020603050405020304" pitchFamily="18" charset="0"/>
                      </a:endParaRPr>
                    </a:p>
                  </a:txBody>
                  <a:tcPr marL="84619" marR="84619"/>
                </a:tc>
                <a:tc>
                  <a:txBody>
                    <a:bodyPr/>
                    <a:lstStyle/>
                    <a:p>
                      <a:r>
                        <a:rPr lang="zh-CN" altLang="en-US" sz="2200" b="1" dirty="0" smtClean="0">
                          <a:latin typeface="楷体" panose="02010609060101010101" pitchFamily="49" charset="-122"/>
                          <a:ea typeface="楷体" panose="02010609060101010101" pitchFamily="49" charset="-122"/>
                          <a:cs typeface="Times New Roman" panose="02020603050405020304" pitchFamily="18" charset="0"/>
                        </a:rPr>
                        <a:t>不可行</a:t>
                      </a:r>
                      <a:endParaRPr lang="zh-CN" altLang="en-US" sz="2200" b="1" dirty="0">
                        <a:latin typeface="楷体" panose="02010609060101010101" pitchFamily="49" charset="-122"/>
                        <a:ea typeface="楷体" panose="02010609060101010101" pitchFamily="49" charset="-122"/>
                        <a:cs typeface="Times New Roman" panose="02020603050405020304" pitchFamily="18" charset="0"/>
                      </a:endParaRPr>
                    </a:p>
                  </a:txBody>
                  <a:tcPr marL="84619" marR="84619"/>
                </a:tc>
              </a:tr>
              <a:tr h="103668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200" b="1" dirty="0" smtClean="0">
                          <a:latin typeface="Times New Roman" panose="02020603050405020304" pitchFamily="18" charset="0"/>
                          <a:cs typeface="Times New Roman" panose="02020603050405020304" pitchFamily="18" charset="0"/>
                        </a:rPr>
                        <a:t>Path5</a:t>
                      </a:r>
                      <a:endParaRPr lang="zh-CN" altLang="en-US" sz="2200" b="1" dirty="0">
                        <a:latin typeface="Times New Roman" panose="02020603050405020304" pitchFamily="18" charset="0"/>
                        <a:cs typeface="Times New Roman" panose="02020603050405020304" pitchFamily="18" charset="0"/>
                      </a:endParaRPr>
                    </a:p>
                  </a:txBody>
                  <a:tcPr marL="84619" marR="84619"/>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200" b="1" dirty="0" smtClean="0">
                          <a:latin typeface="Times New Roman" panose="02020603050405020304" pitchFamily="18" charset="0"/>
                          <a:cs typeface="Times New Roman" panose="02020603050405020304" pitchFamily="18" charset="0"/>
                        </a:rPr>
                        <a:t>e1,e3,e4,e6,e7,e8,e10,e12,e13,e3,e4, e6,e7,e8,e10,e11</a:t>
                      </a:r>
                      <a:endParaRPr lang="zh-CN" altLang="en-US" sz="2200" b="1" dirty="0">
                        <a:latin typeface="Times New Roman" panose="02020603050405020304" pitchFamily="18" charset="0"/>
                        <a:cs typeface="Times New Roman" panose="02020603050405020304" pitchFamily="18" charset="0"/>
                      </a:endParaRPr>
                    </a:p>
                  </a:txBody>
                  <a:tcPr marL="84619" marR="84619"/>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200" b="1" dirty="0" smtClean="0">
                          <a:latin typeface="楷体" panose="02010609060101010101" pitchFamily="49" charset="-122"/>
                          <a:ea typeface="楷体" panose="02010609060101010101" pitchFamily="49" charset="-122"/>
                          <a:cs typeface="Times New Roman" panose="02020603050405020304" pitchFamily="18" charset="0"/>
                        </a:rPr>
                        <a:t>在判定节点</a:t>
                      </a:r>
                      <a:r>
                        <a:rPr lang="en-US" altLang="zh-CN" sz="2200" b="1" dirty="0" smtClean="0">
                          <a:latin typeface="楷体" panose="02010609060101010101" pitchFamily="49" charset="-122"/>
                          <a:ea typeface="楷体" panose="02010609060101010101" pitchFamily="49" charset="-122"/>
                          <a:cs typeface="Times New Roman" panose="02020603050405020304" pitchFamily="18" charset="0"/>
                        </a:rPr>
                        <a:t>8</a:t>
                      </a:r>
                      <a:r>
                        <a:rPr lang="zh-CN" altLang="en-US" sz="2200" b="1" dirty="0" smtClean="0">
                          <a:latin typeface="楷体" panose="02010609060101010101" pitchFamily="49" charset="-122"/>
                          <a:ea typeface="楷体" panose="02010609060101010101" pitchFamily="49" charset="-122"/>
                          <a:cs typeface="Times New Roman" panose="02020603050405020304" pitchFamily="18" charset="0"/>
                        </a:rPr>
                        <a:t>处执行</a:t>
                      </a:r>
                      <a:r>
                        <a:rPr lang="en-US" altLang="zh-CN" sz="2200" b="1" dirty="0" smtClean="0">
                          <a:latin typeface="楷体" panose="02010609060101010101" pitchFamily="49" charset="-122"/>
                          <a:ea typeface="楷体" panose="02010609060101010101" pitchFamily="49" charset="-122"/>
                          <a:cs typeface="Times New Roman" panose="02020603050405020304" pitchFamily="18" charset="0"/>
                        </a:rPr>
                        <a:t>e12</a:t>
                      </a:r>
                      <a:r>
                        <a:rPr lang="zh-CN" altLang="en-US" sz="2200" b="1" dirty="0" smtClean="0">
                          <a:latin typeface="楷体" panose="02010609060101010101" pitchFamily="49" charset="-122"/>
                          <a:ea typeface="楷体" panose="02010609060101010101" pitchFamily="49" charset="-122"/>
                          <a:cs typeface="Times New Roman" panose="02020603050405020304" pitchFamily="18" charset="0"/>
                        </a:rPr>
                        <a:t>分支</a:t>
                      </a:r>
                      <a:endParaRPr lang="zh-CN" altLang="en-US" sz="2200" b="1" dirty="0">
                        <a:latin typeface="楷体" panose="02010609060101010101" pitchFamily="49" charset="-122"/>
                        <a:ea typeface="楷体" panose="02010609060101010101" pitchFamily="49" charset="-122"/>
                        <a:cs typeface="Times New Roman" panose="02020603050405020304" pitchFamily="18" charset="0"/>
                      </a:endParaRPr>
                    </a:p>
                  </a:txBody>
                  <a:tcPr marL="84619" marR="84619"/>
                </a:tc>
                <a:tc>
                  <a:txBody>
                    <a:bodyPr/>
                    <a:lstStyle/>
                    <a:p>
                      <a:r>
                        <a:rPr lang="zh-CN" altLang="en-US" sz="2200" b="1" dirty="0" smtClean="0">
                          <a:latin typeface="楷体" panose="02010609060101010101" pitchFamily="49" charset="-122"/>
                          <a:ea typeface="楷体" panose="02010609060101010101" pitchFamily="49" charset="-122"/>
                          <a:cs typeface="Times New Roman" panose="02020603050405020304" pitchFamily="18" charset="0"/>
                        </a:rPr>
                        <a:t>无</a:t>
                      </a:r>
                      <a:endParaRPr lang="zh-CN" altLang="en-US" sz="2200" b="1" dirty="0">
                        <a:latin typeface="楷体" panose="02010609060101010101" pitchFamily="49" charset="-122"/>
                        <a:ea typeface="楷体" panose="02010609060101010101" pitchFamily="49" charset="-122"/>
                        <a:cs typeface="Times New Roman" panose="02020603050405020304" pitchFamily="18" charset="0"/>
                      </a:endParaRPr>
                    </a:p>
                  </a:txBody>
                  <a:tcPr marL="84619" marR="84619"/>
                </a:tc>
                <a:tc>
                  <a:txBody>
                    <a:bodyPr/>
                    <a:lstStyle/>
                    <a:p>
                      <a:r>
                        <a:rPr lang="zh-CN" altLang="en-US" sz="2200" b="1" dirty="0" smtClean="0">
                          <a:latin typeface="楷体" panose="02010609060101010101" pitchFamily="49" charset="-122"/>
                          <a:ea typeface="楷体" panose="02010609060101010101" pitchFamily="49" charset="-122"/>
                          <a:cs typeface="Times New Roman" panose="02020603050405020304" pitchFamily="18" charset="0"/>
                        </a:rPr>
                        <a:t>可行</a:t>
                      </a:r>
                      <a:endParaRPr lang="zh-CN" altLang="en-US" sz="2200" b="1" dirty="0">
                        <a:latin typeface="楷体" panose="02010609060101010101" pitchFamily="49" charset="-122"/>
                        <a:ea typeface="楷体" panose="02010609060101010101" pitchFamily="49" charset="-122"/>
                        <a:cs typeface="Times New Roman" panose="02020603050405020304" pitchFamily="18" charset="0"/>
                      </a:endParaRPr>
                    </a:p>
                  </a:txBody>
                  <a:tcPr marL="84619" marR="84619"/>
                </a:tc>
              </a:tr>
            </a:tbl>
          </a:graphicData>
        </a:graphic>
      </p:graphicFrame>
      <p:sp>
        <p:nvSpPr>
          <p:cNvPr id="3" name="标题 2"/>
          <p:cNvSpPr>
            <a:spLocks noGrp="1"/>
          </p:cNvSpPr>
          <p:nvPr>
            <p:ph type="title" idx="4294967295"/>
          </p:nvPr>
        </p:nvSpPr>
        <p:spPr/>
        <p:txBody>
          <a:bodyPr/>
          <a:lstStyle/>
          <a:p>
            <a:r>
              <a:rPr lang="zh-CN" altLang="en-US" dirty="0" smtClean="0"/>
              <a:t>路径测试实践</a:t>
            </a:r>
            <a:r>
              <a:rPr lang="en-US" altLang="zh-CN" dirty="0" smtClean="0"/>
              <a:t>2</a:t>
            </a:r>
            <a:endParaRPr lang="zh-CN" altLang="en-US" dirty="0"/>
          </a:p>
        </p:txBody>
      </p:sp>
    </p:spTree>
    <p:extLst>
      <p:ext uri="{BB962C8B-B14F-4D97-AF65-F5344CB8AC3E}">
        <p14:creationId xmlns:p14="http://schemas.microsoft.com/office/powerpoint/2010/main" val="404106620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866686" y="929866"/>
            <a:ext cx="10394213" cy="5596193"/>
          </a:xfrm>
        </p:spPr>
        <p:txBody>
          <a:bodyPr>
            <a:normAutofit fontScale="77500" lnSpcReduction="20000"/>
          </a:bodyPr>
          <a:lstStyle/>
          <a:p>
            <a:r>
              <a:rPr lang="zh-CN" altLang="en-US" dirty="0" smtClean="0"/>
              <a:t>适应场景：单元测试阶段，基于独立路径测试主要用于对程序源代码的执行测试，在集成测试阶段，该方法主要用于对业务流程、页面跳转等类似动态执行路径测试</a:t>
            </a:r>
            <a:endParaRPr lang="en-US" altLang="zh-CN" dirty="0" smtClean="0"/>
          </a:p>
          <a:p>
            <a:r>
              <a:rPr lang="zh-CN" altLang="en-US" dirty="0" smtClean="0"/>
              <a:t>使用步骤：</a:t>
            </a:r>
            <a:endParaRPr lang="en-US" altLang="zh-CN" dirty="0" smtClean="0"/>
          </a:p>
          <a:p>
            <a:pPr marL="457200" lvl="1" indent="0">
              <a:buNone/>
            </a:pPr>
            <a:r>
              <a:rPr lang="en-US" altLang="zh-CN" dirty="0" smtClean="0"/>
              <a:t>1 </a:t>
            </a:r>
            <a:r>
              <a:rPr lang="zh-CN" altLang="en-US" dirty="0" smtClean="0"/>
              <a:t>从源代码生成</a:t>
            </a:r>
            <a:r>
              <a:rPr lang="zh-CN" altLang="en-US" dirty="0" smtClean="0">
                <a:solidFill>
                  <a:srgbClr val="FF0000"/>
                </a:solidFill>
              </a:rPr>
              <a:t>程序图</a:t>
            </a:r>
            <a:r>
              <a:rPr lang="zh-CN" altLang="en-US" dirty="0" smtClean="0"/>
              <a:t>，去掉注释，不包含初始化数据变量声明和串行语句进行压缩</a:t>
            </a:r>
            <a:endParaRPr lang="en-US" altLang="zh-CN" dirty="0" smtClean="0"/>
          </a:p>
          <a:p>
            <a:pPr marL="457200" lvl="1" indent="0">
              <a:buNone/>
            </a:pPr>
            <a:r>
              <a:rPr lang="en-US" altLang="zh-CN" dirty="0" smtClean="0"/>
              <a:t>2 </a:t>
            </a:r>
            <a:r>
              <a:rPr lang="zh-CN" altLang="en-US" dirty="0" smtClean="0"/>
              <a:t>根据程序图</a:t>
            </a:r>
            <a:r>
              <a:rPr lang="zh-CN" altLang="en-US" dirty="0" smtClean="0">
                <a:solidFill>
                  <a:srgbClr val="FF0000"/>
                </a:solidFill>
              </a:rPr>
              <a:t>计算环复杂度</a:t>
            </a:r>
            <a:r>
              <a:rPr lang="zh-CN" altLang="en-US" dirty="0" smtClean="0"/>
              <a:t>，必要时进行改造</a:t>
            </a:r>
            <a:endParaRPr lang="en-US" altLang="zh-CN" dirty="0" smtClean="0"/>
          </a:p>
          <a:p>
            <a:pPr marL="457200" lvl="1" indent="0">
              <a:buNone/>
            </a:pPr>
            <a:r>
              <a:rPr lang="en-US" altLang="zh-CN" dirty="0" smtClean="0"/>
              <a:t>3 </a:t>
            </a:r>
            <a:r>
              <a:rPr lang="zh-CN" altLang="en-US" dirty="0" smtClean="0"/>
              <a:t>根据环复杂度，以一条最复杂的基础路径为基准，通过覆盖该路径上的每个新的判定分支来</a:t>
            </a:r>
            <a:r>
              <a:rPr lang="zh-CN" altLang="en-US" dirty="0" smtClean="0">
                <a:solidFill>
                  <a:srgbClr val="FF0000"/>
                </a:solidFill>
              </a:rPr>
              <a:t>抽取一组独立路径</a:t>
            </a:r>
            <a:r>
              <a:rPr lang="zh-CN" altLang="en-US" dirty="0" smtClean="0"/>
              <a:t>集合</a:t>
            </a:r>
            <a:endParaRPr lang="en-US" altLang="zh-CN" dirty="0" smtClean="0"/>
          </a:p>
          <a:p>
            <a:pPr marL="457200" lvl="1" indent="0">
              <a:buNone/>
            </a:pPr>
            <a:r>
              <a:rPr lang="en-US" altLang="zh-CN" dirty="0" smtClean="0"/>
              <a:t>4 </a:t>
            </a:r>
            <a:r>
              <a:rPr lang="zh-CN" altLang="en-US" dirty="0" smtClean="0"/>
              <a:t>分析判定表达式的关联性，</a:t>
            </a:r>
            <a:r>
              <a:rPr lang="zh-CN" altLang="en-US" dirty="0" smtClean="0">
                <a:solidFill>
                  <a:srgbClr val="FF0000"/>
                </a:solidFill>
              </a:rPr>
              <a:t>去除不可行路径</a:t>
            </a:r>
            <a:endParaRPr lang="en-US" altLang="zh-CN" dirty="0" smtClean="0">
              <a:solidFill>
                <a:srgbClr val="FF0000"/>
              </a:solidFill>
            </a:endParaRPr>
          </a:p>
          <a:p>
            <a:pPr marL="457200" lvl="1" indent="0">
              <a:buNone/>
            </a:pPr>
            <a:r>
              <a:rPr lang="en-US" altLang="zh-CN" dirty="0" smtClean="0"/>
              <a:t>5 </a:t>
            </a:r>
            <a:r>
              <a:rPr lang="zh-CN" altLang="en-US" dirty="0" smtClean="0">
                <a:solidFill>
                  <a:srgbClr val="FF0000"/>
                </a:solidFill>
              </a:rPr>
              <a:t>补充</a:t>
            </a:r>
            <a:r>
              <a:rPr lang="zh-CN" altLang="en-US" dirty="0" smtClean="0"/>
              <a:t>其他高概率或需求（场景）未涵盖到的路径</a:t>
            </a:r>
            <a:endParaRPr lang="en-US" altLang="zh-CN" dirty="0" smtClean="0"/>
          </a:p>
          <a:p>
            <a:pPr marL="457200" lvl="1" indent="0">
              <a:buNone/>
            </a:pPr>
            <a:r>
              <a:rPr lang="en-US" altLang="zh-CN" dirty="0" smtClean="0"/>
              <a:t>6 </a:t>
            </a:r>
            <a:r>
              <a:rPr lang="zh-CN" altLang="en-US" dirty="0" smtClean="0"/>
              <a:t>每条路径</a:t>
            </a:r>
            <a:r>
              <a:rPr lang="zh-CN" altLang="en-US" dirty="0" smtClean="0">
                <a:solidFill>
                  <a:srgbClr val="FF0000"/>
                </a:solidFill>
              </a:rPr>
              <a:t>生成</a:t>
            </a:r>
            <a:r>
              <a:rPr lang="zh-CN" altLang="en-US" dirty="0" smtClean="0"/>
              <a:t>一条</a:t>
            </a:r>
            <a:r>
              <a:rPr lang="zh-CN" altLang="en-US" dirty="0" smtClean="0">
                <a:solidFill>
                  <a:srgbClr val="FF0000"/>
                </a:solidFill>
              </a:rPr>
              <a:t>测试用例</a:t>
            </a:r>
            <a:r>
              <a:rPr lang="zh-CN" altLang="en-US" dirty="0" smtClean="0"/>
              <a:t>，对该路径设计合适的数据</a:t>
            </a:r>
            <a:endParaRPr lang="zh-CN" altLang="en-US" dirty="0"/>
          </a:p>
        </p:txBody>
      </p:sp>
      <p:sp>
        <p:nvSpPr>
          <p:cNvPr id="3" name="标题 2"/>
          <p:cNvSpPr>
            <a:spLocks noGrp="1"/>
          </p:cNvSpPr>
          <p:nvPr>
            <p:ph type="title" idx="4294967295"/>
          </p:nvPr>
        </p:nvSpPr>
        <p:spPr/>
        <p:txBody>
          <a:bodyPr/>
          <a:lstStyle/>
          <a:p>
            <a:r>
              <a:rPr lang="zh-CN" altLang="en-US" dirty="0" smtClean="0"/>
              <a:t>基于路径测试的总结</a:t>
            </a:r>
            <a:endParaRPr lang="zh-CN" altLang="en-US" dirty="0"/>
          </a:p>
        </p:txBody>
      </p:sp>
    </p:spTree>
    <p:extLst>
      <p:ext uri="{BB962C8B-B14F-4D97-AF65-F5344CB8AC3E}">
        <p14:creationId xmlns:p14="http://schemas.microsoft.com/office/powerpoint/2010/main" val="404380223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基于独立路径测试更强调良好的程序设计，体现在如下方面：</a:t>
            </a:r>
            <a:endParaRPr lang="en-US" altLang="zh-CN" dirty="0" smtClean="0"/>
          </a:p>
          <a:p>
            <a:pPr marL="457200" lvl="1" indent="0">
              <a:buNone/>
            </a:pPr>
            <a:r>
              <a:rPr lang="en-US" altLang="zh-CN" dirty="0" smtClean="0"/>
              <a:t>1 </a:t>
            </a:r>
            <a:r>
              <a:rPr lang="zh-CN" altLang="en-US" dirty="0" smtClean="0"/>
              <a:t>代码设计应尽量简单，保持</a:t>
            </a:r>
            <a:r>
              <a:rPr lang="zh-CN" altLang="en-US" dirty="0" smtClean="0">
                <a:solidFill>
                  <a:srgbClr val="FF0000"/>
                </a:solidFill>
              </a:rPr>
              <a:t>环复杂度不超过</a:t>
            </a:r>
            <a:r>
              <a:rPr lang="en-US" altLang="zh-CN" dirty="0" smtClean="0">
                <a:solidFill>
                  <a:srgbClr val="FF0000"/>
                </a:solidFill>
              </a:rPr>
              <a:t>10</a:t>
            </a:r>
          </a:p>
          <a:p>
            <a:pPr marL="457200" lvl="1" indent="0">
              <a:buNone/>
            </a:pPr>
            <a:r>
              <a:rPr lang="en-US" altLang="zh-CN" dirty="0" smtClean="0"/>
              <a:t>2 </a:t>
            </a:r>
            <a:r>
              <a:rPr lang="zh-CN" altLang="en-US" dirty="0" smtClean="0"/>
              <a:t>代码中应避免重复的判定条件或数据依赖，</a:t>
            </a:r>
            <a:r>
              <a:rPr lang="zh-CN" altLang="en-US" dirty="0" smtClean="0">
                <a:solidFill>
                  <a:srgbClr val="FF0000"/>
                </a:solidFill>
              </a:rPr>
              <a:t>保持判定节点的独立性</a:t>
            </a:r>
            <a:r>
              <a:rPr lang="zh-CN" altLang="en-US" dirty="0" smtClean="0"/>
              <a:t>，以</a:t>
            </a:r>
            <a:r>
              <a:rPr lang="zh-CN" altLang="en-US" dirty="0" smtClean="0">
                <a:solidFill>
                  <a:srgbClr val="FF0000"/>
                </a:solidFill>
              </a:rPr>
              <a:t>避免不可行路径</a:t>
            </a:r>
            <a:endParaRPr lang="en-US" altLang="zh-CN" dirty="0" smtClean="0">
              <a:solidFill>
                <a:srgbClr val="FF0000"/>
              </a:solidFill>
            </a:endParaRPr>
          </a:p>
          <a:p>
            <a:pPr lvl="1"/>
            <a:endParaRPr lang="zh-CN" altLang="en-US" dirty="0"/>
          </a:p>
        </p:txBody>
      </p:sp>
      <p:sp>
        <p:nvSpPr>
          <p:cNvPr id="3" name="标题 2"/>
          <p:cNvSpPr>
            <a:spLocks noGrp="1"/>
          </p:cNvSpPr>
          <p:nvPr>
            <p:ph type="title" idx="4294967295"/>
          </p:nvPr>
        </p:nvSpPr>
        <p:spPr/>
        <p:txBody>
          <a:bodyPr/>
          <a:lstStyle/>
          <a:p>
            <a:r>
              <a:rPr lang="zh-CN" altLang="en-US" dirty="0"/>
              <a:t>基于路径测试的总结</a:t>
            </a:r>
          </a:p>
        </p:txBody>
      </p:sp>
    </p:spTree>
    <p:extLst>
      <p:ext uri="{BB962C8B-B14F-4D97-AF65-F5344CB8AC3E}">
        <p14:creationId xmlns:p14="http://schemas.microsoft.com/office/powerpoint/2010/main" val="144693915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 name="组合 6"/>
          <p:cNvGrpSpPr/>
          <p:nvPr/>
        </p:nvGrpSpPr>
        <p:grpSpPr>
          <a:xfrm>
            <a:off x="9164637" y="4038135"/>
            <a:ext cx="3027363" cy="2732957"/>
            <a:chOff x="9164637" y="4038135"/>
            <a:chExt cx="3027363" cy="2732957"/>
          </a:xfrm>
        </p:grpSpPr>
        <p:sp>
          <p:nvSpPr>
            <p:cNvPr id="18" name="等腰三角形 58"/>
            <p:cNvSpPr/>
            <p:nvPr/>
          </p:nvSpPr>
          <p:spPr>
            <a:xfrm>
              <a:off x="9525108" y="5430674"/>
              <a:ext cx="1162051" cy="1307229"/>
            </a:xfrm>
            <a:custGeom>
              <a:avLst/>
              <a:gdLst>
                <a:gd name="connsiteX0" fmla="*/ 0 w 628650"/>
                <a:gd name="connsiteY0" fmla="*/ 215029 h 215029"/>
                <a:gd name="connsiteX1" fmla="*/ 314325 w 628650"/>
                <a:gd name="connsiteY1" fmla="*/ 0 h 215029"/>
                <a:gd name="connsiteX2" fmla="*/ 628650 w 628650"/>
                <a:gd name="connsiteY2" fmla="*/ 215029 h 215029"/>
                <a:gd name="connsiteX3" fmla="*/ 0 w 628650"/>
                <a:gd name="connsiteY3" fmla="*/ 215029 h 215029"/>
                <a:gd name="connsiteX0" fmla="*/ 14287 w 642937"/>
                <a:gd name="connsiteY0" fmla="*/ 186454 h 186454"/>
                <a:gd name="connsiteX1" fmla="*/ 0 w 642937"/>
                <a:gd name="connsiteY1" fmla="*/ 0 h 186454"/>
                <a:gd name="connsiteX2" fmla="*/ 642937 w 642937"/>
                <a:gd name="connsiteY2" fmla="*/ 186454 h 186454"/>
                <a:gd name="connsiteX3" fmla="*/ 14287 w 642937"/>
                <a:gd name="connsiteY3" fmla="*/ 186454 h 186454"/>
                <a:gd name="connsiteX0" fmla="*/ 14287 w 995362"/>
                <a:gd name="connsiteY0" fmla="*/ 186454 h 641273"/>
                <a:gd name="connsiteX1" fmla="*/ 0 w 995362"/>
                <a:gd name="connsiteY1" fmla="*/ 0 h 641273"/>
                <a:gd name="connsiteX2" fmla="*/ 995362 w 995362"/>
                <a:gd name="connsiteY2" fmla="*/ 641273 h 641273"/>
                <a:gd name="connsiteX3" fmla="*/ 14287 w 995362"/>
                <a:gd name="connsiteY3" fmla="*/ 186454 h 641273"/>
                <a:gd name="connsiteX0" fmla="*/ 0 w 1245394"/>
                <a:gd name="connsiteY0" fmla="*/ 203123 h 641273"/>
                <a:gd name="connsiteX1" fmla="*/ 250032 w 1245394"/>
                <a:gd name="connsiteY1" fmla="*/ 0 h 641273"/>
                <a:gd name="connsiteX2" fmla="*/ 1245394 w 1245394"/>
                <a:gd name="connsiteY2" fmla="*/ 641273 h 641273"/>
                <a:gd name="connsiteX3" fmla="*/ 0 w 1245394"/>
                <a:gd name="connsiteY3" fmla="*/ 203123 h 641273"/>
                <a:gd name="connsiteX0" fmla="*/ 0 w 1774032"/>
                <a:gd name="connsiteY0" fmla="*/ 112635 h 641273"/>
                <a:gd name="connsiteX1" fmla="*/ 778670 w 1774032"/>
                <a:gd name="connsiteY1" fmla="*/ 0 h 641273"/>
                <a:gd name="connsiteX2" fmla="*/ 1774032 w 1774032"/>
                <a:gd name="connsiteY2" fmla="*/ 641273 h 641273"/>
                <a:gd name="connsiteX3" fmla="*/ 0 w 1774032"/>
                <a:gd name="connsiteY3" fmla="*/ 112635 h 641273"/>
                <a:gd name="connsiteX0" fmla="*/ 0 w 1774032"/>
                <a:gd name="connsiteY0" fmla="*/ 181691 h 710329"/>
                <a:gd name="connsiteX1" fmla="*/ 1147764 w 1774032"/>
                <a:gd name="connsiteY1" fmla="*/ 0 h 710329"/>
                <a:gd name="connsiteX2" fmla="*/ 1774032 w 1774032"/>
                <a:gd name="connsiteY2" fmla="*/ 710329 h 710329"/>
                <a:gd name="connsiteX3" fmla="*/ 0 w 1774032"/>
                <a:gd name="connsiteY3" fmla="*/ 181691 h 710329"/>
                <a:gd name="connsiteX0" fmla="*/ 0 w 1147764"/>
                <a:gd name="connsiteY0" fmla="*/ 181691 h 348379"/>
                <a:gd name="connsiteX1" fmla="*/ 1147764 w 1147764"/>
                <a:gd name="connsiteY1" fmla="*/ 0 h 348379"/>
                <a:gd name="connsiteX2" fmla="*/ 547688 w 1147764"/>
                <a:gd name="connsiteY2" fmla="*/ 348379 h 348379"/>
                <a:gd name="connsiteX3" fmla="*/ 0 w 1147764"/>
                <a:gd name="connsiteY3" fmla="*/ 181691 h 348379"/>
                <a:gd name="connsiteX0" fmla="*/ 452437 w 1600201"/>
                <a:gd name="connsiteY0" fmla="*/ 181691 h 732554"/>
                <a:gd name="connsiteX1" fmla="*/ 1600201 w 1600201"/>
                <a:gd name="connsiteY1" fmla="*/ 0 h 732554"/>
                <a:gd name="connsiteX2" fmla="*/ 0 w 1600201"/>
                <a:gd name="connsiteY2" fmla="*/ 732554 h 732554"/>
                <a:gd name="connsiteX3" fmla="*/ 452437 w 1600201"/>
                <a:gd name="connsiteY3" fmla="*/ 181691 h 732554"/>
                <a:gd name="connsiteX0" fmla="*/ 547687 w 1600201"/>
                <a:gd name="connsiteY0" fmla="*/ 0 h 957263"/>
                <a:gd name="connsiteX1" fmla="*/ 1600201 w 1600201"/>
                <a:gd name="connsiteY1" fmla="*/ 224709 h 957263"/>
                <a:gd name="connsiteX2" fmla="*/ 0 w 1600201"/>
                <a:gd name="connsiteY2" fmla="*/ 957263 h 957263"/>
                <a:gd name="connsiteX3" fmla="*/ 547687 w 1600201"/>
                <a:gd name="connsiteY3" fmla="*/ 0 h 957263"/>
                <a:gd name="connsiteX0" fmla="*/ 547687 w 1162051"/>
                <a:gd name="connsiteY0" fmla="*/ 349966 h 1307229"/>
                <a:gd name="connsiteX1" fmla="*/ 1162051 w 1162051"/>
                <a:gd name="connsiteY1" fmla="*/ 0 h 1307229"/>
                <a:gd name="connsiteX2" fmla="*/ 0 w 1162051"/>
                <a:gd name="connsiteY2" fmla="*/ 1307229 h 1307229"/>
                <a:gd name="connsiteX3" fmla="*/ 547687 w 1162051"/>
                <a:gd name="connsiteY3" fmla="*/ 349966 h 1307229"/>
              </a:gdLst>
              <a:ahLst/>
              <a:cxnLst>
                <a:cxn ang="0">
                  <a:pos x="connsiteX0" y="connsiteY0"/>
                </a:cxn>
                <a:cxn ang="0">
                  <a:pos x="connsiteX1" y="connsiteY1"/>
                </a:cxn>
                <a:cxn ang="0">
                  <a:pos x="connsiteX2" y="connsiteY2"/>
                </a:cxn>
                <a:cxn ang="0">
                  <a:pos x="connsiteX3" y="connsiteY3"/>
                </a:cxn>
              </a:cxnLst>
              <a:rect l="l" t="t" r="r" b="b"/>
              <a:pathLst>
                <a:path w="1162051" h="1307229">
                  <a:moveTo>
                    <a:pt x="547687" y="349966"/>
                  </a:moveTo>
                  <a:lnTo>
                    <a:pt x="1162051" y="0"/>
                  </a:lnTo>
                  <a:lnTo>
                    <a:pt x="0" y="1307229"/>
                  </a:lnTo>
                  <a:lnTo>
                    <a:pt x="547687" y="349966"/>
                  </a:lnTo>
                  <a:close/>
                </a:path>
              </a:pathLst>
            </a:custGeom>
            <a:solidFill>
              <a:srgbClr val="F2F2F2"/>
            </a:solidFill>
            <a:ln w="6350">
              <a:solidFill>
                <a:srgbClr val="E3E5E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等腰三角形 1"/>
            <p:cNvSpPr/>
            <p:nvPr/>
          </p:nvSpPr>
          <p:spPr>
            <a:xfrm>
              <a:off x="10694277" y="4864997"/>
              <a:ext cx="1474792" cy="557087"/>
            </a:xfrm>
            <a:custGeom>
              <a:avLst/>
              <a:gdLst>
                <a:gd name="connsiteX0" fmla="*/ 0 w 1141417"/>
                <a:gd name="connsiteY0" fmla="*/ 877762 h 877762"/>
                <a:gd name="connsiteX1" fmla="*/ 570709 w 1141417"/>
                <a:gd name="connsiteY1" fmla="*/ 0 h 877762"/>
                <a:gd name="connsiteX2" fmla="*/ 1141417 w 1141417"/>
                <a:gd name="connsiteY2" fmla="*/ 877762 h 877762"/>
                <a:gd name="connsiteX3" fmla="*/ 0 w 1141417"/>
                <a:gd name="connsiteY3" fmla="*/ 877762 h 877762"/>
                <a:gd name="connsiteX0" fmla="*/ 0 w 1833567"/>
                <a:gd name="connsiteY0" fmla="*/ 877762 h 877762"/>
                <a:gd name="connsiteX1" fmla="*/ 570709 w 1833567"/>
                <a:gd name="connsiteY1" fmla="*/ 0 h 877762"/>
                <a:gd name="connsiteX2" fmla="*/ 1833567 w 1833567"/>
                <a:gd name="connsiteY2" fmla="*/ 433262 h 877762"/>
                <a:gd name="connsiteX3" fmla="*/ 0 w 1833567"/>
                <a:gd name="connsiteY3" fmla="*/ 877762 h 877762"/>
                <a:gd name="connsiteX0" fmla="*/ 0 w 1268417"/>
                <a:gd name="connsiteY0" fmla="*/ 426912 h 433262"/>
                <a:gd name="connsiteX1" fmla="*/ 5559 w 1268417"/>
                <a:gd name="connsiteY1" fmla="*/ 0 h 433262"/>
                <a:gd name="connsiteX2" fmla="*/ 1268417 w 1268417"/>
                <a:gd name="connsiteY2" fmla="*/ 433262 h 433262"/>
                <a:gd name="connsiteX3" fmla="*/ 0 w 1268417"/>
                <a:gd name="connsiteY3" fmla="*/ 426912 h 433262"/>
                <a:gd name="connsiteX0" fmla="*/ 0 w 1474792"/>
                <a:gd name="connsiteY0" fmla="*/ 557087 h 557087"/>
                <a:gd name="connsiteX1" fmla="*/ 211934 w 1474792"/>
                <a:gd name="connsiteY1" fmla="*/ 0 h 557087"/>
                <a:gd name="connsiteX2" fmla="*/ 1474792 w 1474792"/>
                <a:gd name="connsiteY2" fmla="*/ 433262 h 557087"/>
                <a:gd name="connsiteX3" fmla="*/ 0 w 1474792"/>
                <a:gd name="connsiteY3" fmla="*/ 557087 h 557087"/>
              </a:gdLst>
              <a:ahLst/>
              <a:cxnLst>
                <a:cxn ang="0">
                  <a:pos x="connsiteX0" y="connsiteY0"/>
                </a:cxn>
                <a:cxn ang="0">
                  <a:pos x="connsiteX1" y="connsiteY1"/>
                </a:cxn>
                <a:cxn ang="0">
                  <a:pos x="connsiteX2" y="connsiteY2"/>
                </a:cxn>
                <a:cxn ang="0">
                  <a:pos x="connsiteX3" y="connsiteY3"/>
                </a:cxn>
              </a:cxnLst>
              <a:rect l="l" t="t" r="r" b="b"/>
              <a:pathLst>
                <a:path w="1474792" h="557087">
                  <a:moveTo>
                    <a:pt x="0" y="557087"/>
                  </a:moveTo>
                  <a:lnTo>
                    <a:pt x="211934" y="0"/>
                  </a:lnTo>
                  <a:lnTo>
                    <a:pt x="1474792" y="433262"/>
                  </a:lnTo>
                  <a:lnTo>
                    <a:pt x="0" y="557087"/>
                  </a:lnTo>
                  <a:close/>
                </a:path>
              </a:pathLst>
            </a:custGeom>
            <a:solidFill>
              <a:schemeClr val="bg1"/>
            </a:solidFill>
            <a:ln>
              <a:solidFill>
                <a:srgbClr val="E4E6E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等腰三角形 58"/>
            <p:cNvSpPr/>
            <p:nvPr/>
          </p:nvSpPr>
          <p:spPr>
            <a:xfrm>
              <a:off x="10914029" y="4654507"/>
              <a:ext cx="1245394" cy="641273"/>
            </a:xfrm>
            <a:custGeom>
              <a:avLst/>
              <a:gdLst>
                <a:gd name="connsiteX0" fmla="*/ 0 w 628650"/>
                <a:gd name="connsiteY0" fmla="*/ 215029 h 215029"/>
                <a:gd name="connsiteX1" fmla="*/ 314325 w 628650"/>
                <a:gd name="connsiteY1" fmla="*/ 0 h 215029"/>
                <a:gd name="connsiteX2" fmla="*/ 628650 w 628650"/>
                <a:gd name="connsiteY2" fmla="*/ 215029 h 215029"/>
                <a:gd name="connsiteX3" fmla="*/ 0 w 628650"/>
                <a:gd name="connsiteY3" fmla="*/ 215029 h 215029"/>
                <a:gd name="connsiteX0" fmla="*/ 14287 w 642937"/>
                <a:gd name="connsiteY0" fmla="*/ 186454 h 186454"/>
                <a:gd name="connsiteX1" fmla="*/ 0 w 642937"/>
                <a:gd name="connsiteY1" fmla="*/ 0 h 186454"/>
                <a:gd name="connsiteX2" fmla="*/ 642937 w 642937"/>
                <a:gd name="connsiteY2" fmla="*/ 186454 h 186454"/>
                <a:gd name="connsiteX3" fmla="*/ 14287 w 642937"/>
                <a:gd name="connsiteY3" fmla="*/ 186454 h 186454"/>
                <a:gd name="connsiteX0" fmla="*/ 14287 w 995362"/>
                <a:gd name="connsiteY0" fmla="*/ 186454 h 641273"/>
                <a:gd name="connsiteX1" fmla="*/ 0 w 995362"/>
                <a:gd name="connsiteY1" fmla="*/ 0 h 641273"/>
                <a:gd name="connsiteX2" fmla="*/ 995362 w 995362"/>
                <a:gd name="connsiteY2" fmla="*/ 641273 h 641273"/>
                <a:gd name="connsiteX3" fmla="*/ 14287 w 995362"/>
                <a:gd name="connsiteY3" fmla="*/ 186454 h 641273"/>
                <a:gd name="connsiteX0" fmla="*/ 0 w 1245394"/>
                <a:gd name="connsiteY0" fmla="*/ 203123 h 641273"/>
                <a:gd name="connsiteX1" fmla="*/ 250032 w 1245394"/>
                <a:gd name="connsiteY1" fmla="*/ 0 h 641273"/>
                <a:gd name="connsiteX2" fmla="*/ 1245394 w 1245394"/>
                <a:gd name="connsiteY2" fmla="*/ 641273 h 641273"/>
                <a:gd name="connsiteX3" fmla="*/ 0 w 1245394"/>
                <a:gd name="connsiteY3" fmla="*/ 203123 h 641273"/>
              </a:gdLst>
              <a:ahLst/>
              <a:cxnLst>
                <a:cxn ang="0">
                  <a:pos x="connsiteX0" y="connsiteY0"/>
                </a:cxn>
                <a:cxn ang="0">
                  <a:pos x="connsiteX1" y="connsiteY1"/>
                </a:cxn>
                <a:cxn ang="0">
                  <a:pos x="connsiteX2" y="connsiteY2"/>
                </a:cxn>
                <a:cxn ang="0">
                  <a:pos x="connsiteX3" y="connsiteY3"/>
                </a:cxn>
              </a:cxnLst>
              <a:rect l="l" t="t" r="r" b="b"/>
              <a:pathLst>
                <a:path w="1245394" h="641273">
                  <a:moveTo>
                    <a:pt x="0" y="203123"/>
                  </a:moveTo>
                  <a:lnTo>
                    <a:pt x="250032" y="0"/>
                  </a:lnTo>
                  <a:lnTo>
                    <a:pt x="1245394" y="641273"/>
                  </a:lnTo>
                  <a:lnTo>
                    <a:pt x="0" y="203123"/>
                  </a:lnTo>
                  <a:close/>
                </a:path>
              </a:pathLst>
            </a:custGeom>
            <a:solidFill>
              <a:srgbClr val="F2F2F2"/>
            </a:solidFill>
            <a:ln w="6350">
              <a:solidFill>
                <a:srgbClr val="E3E5E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等腰三角形 34"/>
            <p:cNvSpPr/>
            <p:nvPr/>
          </p:nvSpPr>
          <p:spPr>
            <a:xfrm rot="7233140">
              <a:off x="9433484" y="4630457"/>
              <a:ext cx="1793112" cy="804826"/>
            </a:xfrm>
            <a:custGeom>
              <a:avLst/>
              <a:gdLst>
                <a:gd name="connsiteX0" fmla="*/ 0 w 1634073"/>
                <a:gd name="connsiteY0" fmla="*/ 702844 h 702844"/>
                <a:gd name="connsiteX1" fmla="*/ 412538 w 1634073"/>
                <a:gd name="connsiteY1" fmla="*/ 0 h 702844"/>
                <a:gd name="connsiteX2" fmla="*/ 1634073 w 1634073"/>
                <a:gd name="connsiteY2" fmla="*/ 702844 h 702844"/>
                <a:gd name="connsiteX3" fmla="*/ 0 w 1634073"/>
                <a:gd name="connsiteY3" fmla="*/ 702844 h 702844"/>
                <a:gd name="connsiteX0" fmla="*/ 0 w 1767688"/>
                <a:gd name="connsiteY0" fmla="*/ 807522 h 807522"/>
                <a:gd name="connsiteX1" fmla="*/ 546153 w 1767688"/>
                <a:gd name="connsiteY1" fmla="*/ 0 h 807522"/>
                <a:gd name="connsiteX2" fmla="*/ 1767688 w 1767688"/>
                <a:gd name="connsiteY2" fmla="*/ 702844 h 807522"/>
                <a:gd name="connsiteX3" fmla="*/ 0 w 1767688"/>
                <a:gd name="connsiteY3" fmla="*/ 807522 h 807522"/>
                <a:gd name="connsiteX0" fmla="*/ 0 w 1793112"/>
                <a:gd name="connsiteY0" fmla="*/ 807522 h 807522"/>
                <a:gd name="connsiteX1" fmla="*/ 546153 w 1793112"/>
                <a:gd name="connsiteY1" fmla="*/ 0 h 807522"/>
                <a:gd name="connsiteX2" fmla="*/ 1793112 w 1793112"/>
                <a:gd name="connsiteY2" fmla="*/ 802128 h 807522"/>
                <a:gd name="connsiteX3" fmla="*/ 0 w 1793112"/>
                <a:gd name="connsiteY3" fmla="*/ 807522 h 807522"/>
                <a:gd name="connsiteX0" fmla="*/ 0 w 1793112"/>
                <a:gd name="connsiteY0" fmla="*/ 804826 h 804826"/>
                <a:gd name="connsiteX1" fmla="*/ 466633 w 1793112"/>
                <a:gd name="connsiteY1" fmla="*/ 0 h 804826"/>
                <a:gd name="connsiteX2" fmla="*/ 1793112 w 1793112"/>
                <a:gd name="connsiteY2" fmla="*/ 799432 h 804826"/>
                <a:gd name="connsiteX3" fmla="*/ 0 w 1793112"/>
                <a:gd name="connsiteY3" fmla="*/ 804826 h 804826"/>
              </a:gdLst>
              <a:ahLst/>
              <a:cxnLst>
                <a:cxn ang="0">
                  <a:pos x="connsiteX0" y="connsiteY0"/>
                </a:cxn>
                <a:cxn ang="0">
                  <a:pos x="connsiteX1" y="connsiteY1"/>
                </a:cxn>
                <a:cxn ang="0">
                  <a:pos x="connsiteX2" y="connsiteY2"/>
                </a:cxn>
                <a:cxn ang="0">
                  <a:pos x="connsiteX3" y="connsiteY3"/>
                </a:cxn>
              </a:cxnLst>
              <a:rect l="l" t="t" r="r" b="b"/>
              <a:pathLst>
                <a:path w="1793112" h="804826">
                  <a:moveTo>
                    <a:pt x="0" y="804826"/>
                  </a:moveTo>
                  <a:lnTo>
                    <a:pt x="466633" y="0"/>
                  </a:lnTo>
                  <a:lnTo>
                    <a:pt x="1793112" y="799432"/>
                  </a:lnTo>
                  <a:lnTo>
                    <a:pt x="0" y="804826"/>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9164637" y="4361031"/>
              <a:ext cx="45719" cy="45719"/>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4" name="直接连接符 23"/>
            <p:cNvCxnSpPr>
              <a:stCxn id="23" idx="7"/>
            </p:cNvCxnSpPr>
            <p:nvPr/>
          </p:nvCxnSpPr>
          <p:spPr>
            <a:xfrm flipV="1">
              <a:off x="9203661" y="4056233"/>
              <a:ext cx="1232563" cy="311493"/>
            </a:xfrm>
            <a:prstGeom prst="line">
              <a:avLst/>
            </a:prstGeom>
            <a:ln w="6350">
              <a:solidFill>
                <a:srgbClr val="C7CBD8"/>
              </a:solidFill>
            </a:ln>
          </p:spPr>
          <p:style>
            <a:lnRef idx="1">
              <a:schemeClr val="accent1"/>
            </a:lnRef>
            <a:fillRef idx="0">
              <a:schemeClr val="accent1"/>
            </a:fillRef>
            <a:effectRef idx="0">
              <a:schemeClr val="accent1"/>
            </a:effectRef>
            <a:fontRef idx="minor">
              <a:schemeClr val="tx1"/>
            </a:fontRef>
          </p:style>
        </p:cxnSp>
        <p:sp>
          <p:nvSpPr>
            <p:cNvPr id="25" name="椭圆 24"/>
            <p:cNvSpPr/>
            <p:nvPr/>
          </p:nvSpPr>
          <p:spPr>
            <a:xfrm>
              <a:off x="10415745" y="4038135"/>
              <a:ext cx="45719" cy="45719"/>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6" name="直接连接符 25"/>
            <p:cNvCxnSpPr/>
            <p:nvPr/>
          </p:nvCxnSpPr>
          <p:spPr>
            <a:xfrm flipV="1">
              <a:off x="9539286" y="4074330"/>
              <a:ext cx="889220" cy="1524954"/>
            </a:xfrm>
            <a:prstGeom prst="line">
              <a:avLst/>
            </a:prstGeom>
            <a:ln w="6350">
              <a:solidFill>
                <a:srgbClr val="C7CBD8"/>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a:stCxn id="39" idx="1"/>
            </p:cNvCxnSpPr>
            <p:nvPr/>
          </p:nvCxnSpPr>
          <p:spPr>
            <a:xfrm flipH="1" flipV="1">
              <a:off x="9187496" y="4406750"/>
              <a:ext cx="330288" cy="1187970"/>
            </a:xfrm>
            <a:prstGeom prst="line">
              <a:avLst/>
            </a:prstGeom>
            <a:ln w="6350">
              <a:solidFill>
                <a:srgbClr val="C7CBD8"/>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flipH="1" flipV="1">
              <a:off x="9210357" y="4383891"/>
              <a:ext cx="1692139" cy="475776"/>
            </a:xfrm>
            <a:prstGeom prst="line">
              <a:avLst/>
            </a:prstGeom>
            <a:ln w="6350">
              <a:solidFill>
                <a:srgbClr val="C7CBD8"/>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a:stCxn id="34" idx="1"/>
              <a:endCxn id="25" idx="5"/>
            </p:cNvCxnSpPr>
            <p:nvPr/>
          </p:nvCxnSpPr>
          <p:spPr>
            <a:xfrm flipH="1" flipV="1">
              <a:off x="10454769" y="4077159"/>
              <a:ext cx="430205" cy="766345"/>
            </a:xfrm>
            <a:prstGeom prst="line">
              <a:avLst/>
            </a:prstGeom>
            <a:ln w="6350">
              <a:solidFill>
                <a:srgbClr val="C7CBD8"/>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a:stCxn id="39" idx="7"/>
              <a:endCxn id="34" idx="3"/>
            </p:cNvCxnSpPr>
            <p:nvPr/>
          </p:nvCxnSpPr>
          <p:spPr>
            <a:xfrm flipV="1">
              <a:off x="9550113" y="4875833"/>
              <a:ext cx="1334861" cy="718887"/>
            </a:xfrm>
            <a:prstGeom prst="line">
              <a:avLst/>
            </a:prstGeom>
            <a:ln w="6350">
              <a:solidFill>
                <a:srgbClr val="C7CBD8"/>
              </a:solidFill>
            </a:ln>
          </p:spPr>
          <p:style>
            <a:lnRef idx="1">
              <a:schemeClr val="accent1"/>
            </a:lnRef>
            <a:fillRef idx="0">
              <a:schemeClr val="accent1"/>
            </a:fillRef>
            <a:effectRef idx="0">
              <a:schemeClr val="accent1"/>
            </a:effectRef>
            <a:fontRef idx="minor">
              <a:schemeClr val="tx1"/>
            </a:fontRef>
          </p:style>
        </p:cxnSp>
        <p:sp>
          <p:nvSpPr>
            <p:cNvPr id="32" name="椭圆 31"/>
            <p:cNvSpPr/>
            <p:nvPr/>
          </p:nvSpPr>
          <p:spPr>
            <a:xfrm>
              <a:off x="10671972" y="5407353"/>
              <a:ext cx="36000" cy="36000"/>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11148994" y="4643238"/>
              <a:ext cx="28800" cy="28800"/>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10878279" y="4836809"/>
              <a:ext cx="45719" cy="45719"/>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等腰三角形 1"/>
            <p:cNvSpPr/>
            <p:nvPr/>
          </p:nvSpPr>
          <p:spPr>
            <a:xfrm>
              <a:off x="9519057" y="5605893"/>
              <a:ext cx="560392" cy="1135731"/>
            </a:xfrm>
            <a:custGeom>
              <a:avLst/>
              <a:gdLst>
                <a:gd name="connsiteX0" fmla="*/ 0 w 1141417"/>
                <a:gd name="connsiteY0" fmla="*/ 877762 h 877762"/>
                <a:gd name="connsiteX1" fmla="*/ 570709 w 1141417"/>
                <a:gd name="connsiteY1" fmla="*/ 0 h 877762"/>
                <a:gd name="connsiteX2" fmla="*/ 1141417 w 1141417"/>
                <a:gd name="connsiteY2" fmla="*/ 877762 h 877762"/>
                <a:gd name="connsiteX3" fmla="*/ 0 w 1141417"/>
                <a:gd name="connsiteY3" fmla="*/ 877762 h 877762"/>
                <a:gd name="connsiteX0" fmla="*/ 0 w 1833567"/>
                <a:gd name="connsiteY0" fmla="*/ 877762 h 877762"/>
                <a:gd name="connsiteX1" fmla="*/ 570709 w 1833567"/>
                <a:gd name="connsiteY1" fmla="*/ 0 h 877762"/>
                <a:gd name="connsiteX2" fmla="*/ 1833567 w 1833567"/>
                <a:gd name="connsiteY2" fmla="*/ 433262 h 877762"/>
                <a:gd name="connsiteX3" fmla="*/ 0 w 1833567"/>
                <a:gd name="connsiteY3" fmla="*/ 877762 h 877762"/>
                <a:gd name="connsiteX0" fmla="*/ 0 w 1268417"/>
                <a:gd name="connsiteY0" fmla="*/ 426912 h 433262"/>
                <a:gd name="connsiteX1" fmla="*/ 5559 w 1268417"/>
                <a:gd name="connsiteY1" fmla="*/ 0 h 433262"/>
                <a:gd name="connsiteX2" fmla="*/ 1268417 w 1268417"/>
                <a:gd name="connsiteY2" fmla="*/ 433262 h 433262"/>
                <a:gd name="connsiteX3" fmla="*/ 0 w 1268417"/>
                <a:gd name="connsiteY3" fmla="*/ 426912 h 433262"/>
                <a:gd name="connsiteX0" fmla="*/ 0 w 1474792"/>
                <a:gd name="connsiteY0" fmla="*/ 557087 h 557087"/>
                <a:gd name="connsiteX1" fmla="*/ 211934 w 1474792"/>
                <a:gd name="connsiteY1" fmla="*/ 0 h 557087"/>
                <a:gd name="connsiteX2" fmla="*/ 1474792 w 1474792"/>
                <a:gd name="connsiteY2" fmla="*/ 433262 h 557087"/>
                <a:gd name="connsiteX3" fmla="*/ 0 w 1474792"/>
                <a:gd name="connsiteY3" fmla="*/ 557087 h 557087"/>
                <a:gd name="connsiteX0" fmla="*/ 0 w 579442"/>
                <a:gd name="connsiteY0" fmla="*/ 557087 h 557087"/>
                <a:gd name="connsiteX1" fmla="*/ 211934 w 579442"/>
                <a:gd name="connsiteY1" fmla="*/ 0 h 557087"/>
                <a:gd name="connsiteX2" fmla="*/ 579442 w 579442"/>
                <a:gd name="connsiteY2" fmla="*/ 273719 h 557087"/>
                <a:gd name="connsiteX3" fmla="*/ 0 w 579442"/>
                <a:gd name="connsiteY3" fmla="*/ 557087 h 557087"/>
                <a:gd name="connsiteX0" fmla="*/ 0 w 758036"/>
                <a:gd name="connsiteY0" fmla="*/ 557087 h 557087"/>
                <a:gd name="connsiteX1" fmla="*/ 211934 w 758036"/>
                <a:gd name="connsiteY1" fmla="*/ 0 h 557087"/>
                <a:gd name="connsiteX2" fmla="*/ 758036 w 758036"/>
                <a:gd name="connsiteY2" fmla="*/ 164181 h 557087"/>
                <a:gd name="connsiteX3" fmla="*/ 0 w 758036"/>
                <a:gd name="connsiteY3" fmla="*/ 557087 h 557087"/>
                <a:gd name="connsiteX0" fmla="*/ 0 w 569917"/>
                <a:gd name="connsiteY0" fmla="*/ 1145256 h 1145256"/>
                <a:gd name="connsiteX1" fmla="*/ 23815 w 569917"/>
                <a:gd name="connsiteY1" fmla="*/ 0 h 1145256"/>
                <a:gd name="connsiteX2" fmla="*/ 569917 w 569917"/>
                <a:gd name="connsiteY2" fmla="*/ 164181 h 1145256"/>
                <a:gd name="connsiteX3" fmla="*/ 0 w 569917"/>
                <a:gd name="connsiteY3" fmla="*/ 1145256 h 1145256"/>
                <a:gd name="connsiteX0" fmla="*/ 0 w 560392"/>
                <a:gd name="connsiteY0" fmla="*/ 1135731 h 1135731"/>
                <a:gd name="connsiteX1" fmla="*/ 14290 w 560392"/>
                <a:gd name="connsiteY1" fmla="*/ 0 h 1135731"/>
                <a:gd name="connsiteX2" fmla="*/ 560392 w 560392"/>
                <a:gd name="connsiteY2" fmla="*/ 164181 h 1135731"/>
                <a:gd name="connsiteX3" fmla="*/ 0 w 560392"/>
                <a:gd name="connsiteY3" fmla="*/ 1135731 h 1135731"/>
              </a:gdLst>
              <a:ahLst/>
              <a:cxnLst>
                <a:cxn ang="0">
                  <a:pos x="connsiteX0" y="connsiteY0"/>
                </a:cxn>
                <a:cxn ang="0">
                  <a:pos x="connsiteX1" y="connsiteY1"/>
                </a:cxn>
                <a:cxn ang="0">
                  <a:pos x="connsiteX2" y="connsiteY2"/>
                </a:cxn>
                <a:cxn ang="0">
                  <a:pos x="connsiteX3" y="connsiteY3"/>
                </a:cxn>
              </a:cxnLst>
              <a:rect l="l" t="t" r="r" b="b"/>
              <a:pathLst>
                <a:path w="560392" h="1135731">
                  <a:moveTo>
                    <a:pt x="0" y="1135731"/>
                  </a:moveTo>
                  <a:lnTo>
                    <a:pt x="14290" y="0"/>
                  </a:lnTo>
                  <a:lnTo>
                    <a:pt x="560392" y="164181"/>
                  </a:lnTo>
                  <a:lnTo>
                    <a:pt x="0" y="1135731"/>
                  </a:lnTo>
                  <a:close/>
                </a:path>
              </a:pathLst>
            </a:custGeom>
            <a:solidFill>
              <a:schemeClr val="bg1">
                <a:lumMod val="95000"/>
              </a:schemeClr>
            </a:solidFill>
            <a:ln>
              <a:solidFill>
                <a:srgbClr val="E4E6E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p:cNvSpPr/>
            <p:nvPr/>
          </p:nvSpPr>
          <p:spPr>
            <a:xfrm>
              <a:off x="9504893" y="6725373"/>
              <a:ext cx="45719" cy="45719"/>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等腰三角形 58"/>
            <p:cNvSpPr/>
            <p:nvPr/>
          </p:nvSpPr>
          <p:spPr>
            <a:xfrm>
              <a:off x="9538637" y="5429148"/>
              <a:ext cx="1147764" cy="348379"/>
            </a:xfrm>
            <a:custGeom>
              <a:avLst/>
              <a:gdLst>
                <a:gd name="connsiteX0" fmla="*/ 0 w 628650"/>
                <a:gd name="connsiteY0" fmla="*/ 215029 h 215029"/>
                <a:gd name="connsiteX1" fmla="*/ 314325 w 628650"/>
                <a:gd name="connsiteY1" fmla="*/ 0 h 215029"/>
                <a:gd name="connsiteX2" fmla="*/ 628650 w 628650"/>
                <a:gd name="connsiteY2" fmla="*/ 215029 h 215029"/>
                <a:gd name="connsiteX3" fmla="*/ 0 w 628650"/>
                <a:gd name="connsiteY3" fmla="*/ 215029 h 215029"/>
                <a:gd name="connsiteX0" fmla="*/ 14287 w 642937"/>
                <a:gd name="connsiteY0" fmla="*/ 186454 h 186454"/>
                <a:gd name="connsiteX1" fmla="*/ 0 w 642937"/>
                <a:gd name="connsiteY1" fmla="*/ 0 h 186454"/>
                <a:gd name="connsiteX2" fmla="*/ 642937 w 642937"/>
                <a:gd name="connsiteY2" fmla="*/ 186454 h 186454"/>
                <a:gd name="connsiteX3" fmla="*/ 14287 w 642937"/>
                <a:gd name="connsiteY3" fmla="*/ 186454 h 186454"/>
                <a:gd name="connsiteX0" fmla="*/ 14287 w 995362"/>
                <a:gd name="connsiteY0" fmla="*/ 186454 h 641273"/>
                <a:gd name="connsiteX1" fmla="*/ 0 w 995362"/>
                <a:gd name="connsiteY1" fmla="*/ 0 h 641273"/>
                <a:gd name="connsiteX2" fmla="*/ 995362 w 995362"/>
                <a:gd name="connsiteY2" fmla="*/ 641273 h 641273"/>
                <a:gd name="connsiteX3" fmla="*/ 14287 w 995362"/>
                <a:gd name="connsiteY3" fmla="*/ 186454 h 641273"/>
                <a:gd name="connsiteX0" fmla="*/ 0 w 1245394"/>
                <a:gd name="connsiteY0" fmla="*/ 203123 h 641273"/>
                <a:gd name="connsiteX1" fmla="*/ 250032 w 1245394"/>
                <a:gd name="connsiteY1" fmla="*/ 0 h 641273"/>
                <a:gd name="connsiteX2" fmla="*/ 1245394 w 1245394"/>
                <a:gd name="connsiteY2" fmla="*/ 641273 h 641273"/>
                <a:gd name="connsiteX3" fmla="*/ 0 w 1245394"/>
                <a:gd name="connsiteY3" fmla="*/ 203123 h 641273"/>
                <a:gd name="connsiteX0" fmla="*/ 0 w 1774032"/>
                <a:gd name="connsiteY0" fmla="*/ 112635 h 641273"/>
                <a:gd name="connsiteX1" fmla="*/ 778670 w 1774032"/>
                <a:gd name="connsiteY1" fmla="*/ 0 h 641273"/>
                <a:gd name="connsiteX2" fmla="*/ 1774032 w 1774032"/>
                <a:gd name="connsiteY2" fmla="*/ 641273 h 641273"/>
                <a:gd name="connsiteX3" fmla="*/ 0 w 1774032"/>
                <a:gd name="connsiteY3" fmla="*/ 112635 h 641273"/>
                <a:gd name="connsiteX0" fmla="*/ 0 w 1774032"/>
                <a:gd name="connsiteY0" fmla="*/ 181691 h 710329"/>
                <a:gd name="connsiteX1" fmla="*/ 1147764 w 1774032"/>
                <a:gd name="connsiteY1" fmla="*/ 0 h 710329"/>
                <a:gd name="connsiteX2" fmla="*/ 1774032 w 1774032"/>
                <a:gd name="connsiteY2" fmla="*/ 710329 h 710329"/>
                <a:gd name="connsiteX3" fmla="*/ 0 w 1774032"/>
                <a:gd name="connsiteY3" fmla="*/ 181691 h 710329"/>
                <a:gd name="connsiteX0" fmla="*/ 0 w 1147764"/>
                <a:gd name="connsiteY0" fmla="*/ 181691 h 348379"/>
                <a:gd name="connsiteX1" fmla="*/ 1147764 w 1147764"/>
                <a:gd name="connsiteY1" fmla="*/ 0 h 348379"/>
                <a:gd name="connsiteX2" fmla="*/ 547688 w 1147764"/>
                <a:gd name="connsiteY2" fmla="*/ 348379 h 348379"/>
                <a:gd name="connsiteX3" fmla="*/ 0 w 1147764"/>
                <a:gd name="connsiteY3" fmla="*/ 181691 h 348379"/>
              </a:gdLst>
              <a:ahLst/>
              <a:cxnLst>
                <a:cxn ang="0">
                  <a:pos x="connsiteX0" y="connsiteY0"/>
                </a:cxn>
                <a:cxn ang="0">
                  <a:pos x="connsiteX1" y="connsiteY1"/>
                </a:cxn>
                <a:cxn ang="0">
                  <a:pos x="connsiteX2" y="connsiteY2"/>
                </a:cxn>
                <a:cxn ang="0">
                  <a:pos x="connsiteX3" y="connsiteY3"/>
                </a:cxn>
              </a:cxnLst>
              <a:rect l="l" t="t" r="r" b="b"/>
              <a:pathLst>
                <a:path w="1147764" h="348379">
                  <a:moveTo>
                    <a:pt x="0" y="181691"/>
                  </a:moveTo>
                  <a:lnTo>
                    <a:pt x="1147764" y="0"/>
                  </a:lnTo>
                  <a:lnTo>
                    <a:pt x="547688" y="348379"/>
                  </a:lnTo>
                  <a:lnTo>
                    <a:pt x="0" y="181691"/>
                  </a:lnTo>
                  <a:close/>
                </a:path>
              </a:pathLst>
            </a:custGeom>
            <a:solidFill>
              <a:schemeClr val="bg1"/>
            </a:solidFill>
            <a:ln w="6350">
              <a:solidFill>
                <a:srgbClr val="E3E5E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9511089" y="5588025"/>
              <a:ext cx="45719" cy="45719"/>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p:cNvSpPr/>
            <p:nvPr/>
          </p:nvSpPr>
          <p:spPr>
            <a:xfrm>
              <a:off x="10056426" y="5764191"/>
              <a:ext cx="36000" cy="36000"/>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p:cNvSpPr/>
            <p:nvPr/>
          </p:nvSpPr>
          <p:spPr>
            <a:xfrm>
              <a:off x="12163200" y="5284321"/>
              <a:ext cx="28800" cy="28800"/>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20" name="直接连接符 19"/>
          <p:cNvCxnSpPr/>
          <p:nvPr/>
        </p:nvCxnSpPr>
        <p:spPr>
          <a:xfrm flipH="1">
            <a:off x="0" y="6433143"/>
            <a:ext cx="1219200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4258103" y="2593076"/>
            <a:ext cx="4339988" cy="830997"/>
          </a:xfrm>
          <a:prstGeom prst="rect">
            <a:avLst/>
          </a:prstGeom>
          <a:noFill/>
        </p:spPr>
        <p:txBody>
          <a:bodyPr wrap="square" rtlCol="0">
            <a:spAutoFit/>
          </a:bodyPr>
          <a:lstStyle/>
          <a:p>
            <a:r>
              <a:rPr lang="en-US" altLang="zh-CN" sz="4800" b="1" dirty="0" smtClean="0">
                <a:latin typeface="Times New Roman" panose="02020603050405020304" pitchFamily="18" charset="0"/>
                <a:cs typeface="Times New Roman" panose="02020603050405020304" pitchFamily="18" charset="0"/>
              </a:rPr>
              <a:t>Question</a:t>
            </a:r>
            <a:endParaRPr lang="zh-CN" altLang="en-US" sz="4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516830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left)">
                                      <p:cBhvr>
                                        <p:cTn id="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lnSpcReduction="10000"/>
          </a:bodyPr>
          <a:lstStyle/>
          <a:p>
            <a:r>
              <a:rPr lang="zh-CN" altLang="en-US" dirty="0" smtClean="0"/>
              <a:t>动态白盒测试：</a:t>
            </a:r>
            <a:endParaRPr lang="en-US" altLang="zh-CN" dirty="0" smtClean="0"/>
          </a:p>
          <a:p>
            <a:pPr lvl="1"/>
            <a:r>
              <a:rPr lang="zh-CN" altLang="en-US" dirty="0" smtClean="0"/>
              <a:t>逻辑覆盖</a:t>
            </a:r>
            <a:endParaRPr lang="en-US" altLang="zh-CN" dirty="0" smtClean="0"/>
          </a:p>
          <a:p>
            <a:pPr lvl="1"/>
            <a:r>
              <a:rPr lang="zh-CN" altLang="en-US" dirty="0" smtClean="0"/>
              <a:t>路径覆盖</a:t>
            </a:r>
            <a:endParaRPr lang="en-US" altLang="zh-CN" dirty="0" smtClean="0"/>
          </a:p>
          <a:p>
            <a:pPr lvl="2"/>
            <a:r>
              <a:rPr lang="zh-CN" altLang="en-US" dirty="0" smtClean="0"/>
              <a:t>根据程序源代码，画出程序图</a:t>
            </a:r>
            <a:endParaRPr lang="en-US" altLang="zh-CN" dirty="0" smtClean="0"/>
          </a:p>
          <a:p>
            <a:pPr lvl="2"/>
            <a:r>
              <a:rPr lang="zh-CN" altLang="en-US" dirty="0" smtClean="0"/>
              <a:t>计算环复杂度</a:t>
            </a:r>
            <a:endParaRPr lang="en-US" altLang="zh-CN" dirty="0" smtClean="0"/>
          </a:p>
          <a:p>
            <a:pPr lvl="2"/>
            <a:r>
              <a:rPr lang="zh-CN" altLang="en-US" dirty="0" smtClean="0"/>
              <a:t>设计独立路径（去掉不可行路径，增加必要路径）</a:t>
            </a:r>
            <a:endParaRPr lang="en-US" altLang="zh-CN" dirty="0" smtClean="0"/>
          </a:p>
          <a:p>
            <a:pPr lvl="2"/>
            <a:r>
              <a:rPr lang="zh-CN" altLang="en-US" dirty="0" smtClean="0"/>
              <a:t>转换测试用例</a:t>
            </a:r>
            <a:endParaRPr lang="zh-CN" altLang="en-US" dirty="0"/>
          </a:p>
        </p:txBody>
      </p:sp>
      <p:sp>
        <p:nvSpPr>
          <p:cNvPr id="3" name="标题 2"/>
          <p:cNvSpPr>
            <a:spLocks noGrp="1"/>
          </p:cNvSpPr>
          <p:nvPr>
            <p:ph type="title" idx="4294967295"/>
          </p:nvPr>
        </p:nvSpPr>
        <p:spPr>
          <a:xfrm>
            <a:off x="871645" y="130629"/>
            <a:ext cx="8301567" cy="527005"/>
          </a:xfrm>
        </p:spPr>
        <p:txBody>
          <a:bodyPr>
            <a:normAutofit fontScale="90000"/>
          </a:bodyPr>
          <a:lstStyle/>
          <a:p>
            <a:r>
              <a:rPr lang="zh-CN" altLang="en-US" dirty="0" smtClean="0"/>
              <a:t>内容回顾</a:t>
            </a:r>
            <a:endParaRPr lang="zh-CN" altLang="en-US" dirty="0"/>
          </a:p>
        </p:txBody>
      </p:sp>
    </p:spTree>
    <p:extLst>
      <p:ext uri="{BB962C8B-B14F-4D97-AF65-F5344CB8AC3E}">
        <p14:creationId xmlns:p14="http://schemas.microsoft.com/office/powerpoint/2010/main" val="184757806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7" name="图片 12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884848"/>
            <a:ext cx="12192001" cy="4330700"/>
          </a:xfrm>
          <a:prstGeom prst="rect">
            <a:avLst/>
          </a:prstGeom>
        </p:spPr>
      </p:pic>
      <p:sp>
        <p:nvSpPr>
          <p:cNvPr id="23" name="文本框 22"/>
          <p:cNvSpPr txBox="1"/>
          <p:nvPr/>
        </p:nvSpPr>
        <p:spPr>
          <a:xfrm>
            <a:off x="676274" y="92831"/>
            <a:ext cx="1107996" cy="646331"/>
          </a:xfrm>
          <a:prstGeom prst="rect">
            <a:avLst/>
          </a:prstGeom>
          <a:noFill/>
        </p:spPr>
        <p:txBody>
          <a:bodyPr wrap="none" rtlCol="0">
            <a:spAutoFit/>
          </a:bodyPr>
          <a:lstStyle/>
          <a:p>
            <a:r>
              <a:rPr lang="zh-CN" altLang="en-US" sz="3600" b="1" dirty="0" smtClean="0">
                <a:solidFill>
                  <a:schemeClr val="bg1"/>
                </a:solidFill>
                <a:latin typeface="楷体" panose="02010609060101010101" pitchFamily="49" charset="-122"/>
                <a:ea typeface="楷体" panose="02010609060101010101" pitchFamily="49" charset="-122"/>
              </a:rPr>
              <a:t>目录</a:t>
            </a:r>
            <a:endParaRPr lang="zh-CN" altLang="en-US" sz="3600" b="1" dirty="0">
              <a:solidFill>
                <a:schemeClr val="bg1"/>
              </a:solidFill>
              <a:latin typeface="楷体" panose="02010609060101010101" pitchFamily="49" charset="-122"/>
              <a:ea typeface="楷体" panose="02010609060101010101" pitchFamily="49" charset="-122"/>
            </a:endParaRPr>
          </a:p>
        </p:txBody>
      </p:sp>
      <p:grpSp>
        <p:nvGrpSpPr>
          <p:cNvPr id="56" name="Group 238"/>
          <p:cNvGrpSpPr>
            <a:grpSpLocks/>
          </p:cNvGrpSpPr>
          <p:nvPr/>
        </p:nvGrpSpPr>
        <p:grpSpPr bwMode="auto">
          <a:xfrm>
            <a:off x="2838675" y="1451449"/>
            <a:ext cx="5105400" cy="555625"/>
            <a:chOff x="1248" y="2640"/>
            <a:chExt cx="3216" cy="350"/>
          </a:xfrm>
        </p:grpSpPr>
        <p:sp>
          <p:nvSpPr>
            <p:cNvPr id="57" name="Line 239"/>
            <p:cNvSpPr>
              <a:spLocks noChangeShapeType="1"/>
            </p:cNvSpPr>
            <p:nvPr/>
          </p:nvSpPr>
          <p:spPr bwMode="gray">
            <a:xfrm>
              <a:off x="1440" y="2990"/>
              <a:ext cx="3024" cy="0"/>
            </a:xfrm>
            <a:prstGeom prst="line">
              <a:avLst/>
            </a:prstGeom>
            <a:noFill/>
            <a:ln w="25400">
              <a:solidFill>
                <a:srgbClr val="969696"/>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zh-CN" altLang="en-US" sz="2800" b="1">
                <a:latin typeface="楷体" panose="02010609060101010101" pitchFamily="49" charset="-122"/>
                <a:ea typeface="楷体" panose="02010609060101010101" pitchFamily="49" charset="-122"/>
              </a:endParaRPr>
            </a:p>
          </p:txBody>
        </p:sp>
        <p:sp>
          <p:nvSpPr>
            <p:cNvPr id="58" name="Rectangle 240"/>
            <p:cNvSpPr>
              <a:spLocks noChangeArrowheads="1"/>
            </p:cNvSpPr>
            <p:nvPr/>
          </p:nvSpPr>
          <p:spPr bwMode="gray">
            <a:xfrm rot="3419336">
              <a:off x="1261" y="2627"/>
              <a:ext cx="302" cy="328"/>
            </a:xfrm>
            <a:prstGeom prst="rect">
              <a:avLst/>
            </a:prstGeom>
            <a:gradFill rotWithShape="1">
              <a:gsLst>
                <a:gs pos="0">
                  <a:srgbClr val="006699"/>
                </a:gs>
                <a:gs pos="100000">
                  <a:srgbClr val="002F47"/>
                </a:gs>
              </a:gsLst>
              <a:lin ang="5400000" scaled="1"/>
            </a:gradFill>
            <a:ln w="9525">
              <a:miter lim="800000"/>
              <a:headEnd/>
              <a:tailEnd/>
            </a:ln>
            <a:scene3d>
              <a:camera prst="legacyPerspectiveFront">
                <a:rot lat="0" lon="1500000" rev="0"/>
              </a:camera>
              <a:lightRig rig="legacyFlat4" dir="b"/>
            </a:scene3d>
            <a:sp3d extrusionH="430200" prstMaterial="legacyMatte">
              <a:bevelT w="13500" h="13500" prst="angle"/>
              <a:bevelB w="13500" h="13500" prst="angle"/>
              <a:extrusionClr>
                <a:srgbClr val="006699"/>
              </a:extrusionClr>
              <a:contourClr>
                <a:srgbClr val="006699"/>
              </a:contourClr>
            </a:sp3d>
          </p:spPr>
          <p:txBody>
            <a:bodyPr wrap="none" anchor="ctr">
              <a:flatTx/>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endParaRPr lang="zh-CN" altLang="en-US" sz="2800" b="1">
                <a:latin typeface="楷体" panose="02010609060101010101" pitchFamily="49" charset="-122"/>
                <a:ea typeface="楷体" panose="02010609060101010101" pitchFamily="49" charset="-122"/>
              </a:endParaRPr>
            </a:p>
          </p:txBody>
        </p:sp>
        <p:sp>
          <p:nvSpPr>
            <p:cNvPr id="60" name="Text Box 242"/>
            <p:cNvSpPr txBox="1">
              <a:spLocks noChangeArrowheads="1"/>
            </p:cNvSpPr>
            <p:nvPr/>
          </p:nvSpPr>
          <p:spPr bwMode="gray">
            <a:xfrm>
              <a:off x="1287" y="2654"/>
              <a:ext cx="230"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0" hangingPunct="0"/>
              <a:r>
                <a:rPr lang="en-US" altLang="zh-CN" sz="2800" b="1" dirty="0" smtClean="0">
                  <a:solidFill>
                    <a:srgbClr val="FFFFFF"/>
                  </a:solidFill>
                  <a:latin typeface="楷体" panose="02010609060101010101" pitchFamily="49" charset="-122"/>
                  <a:ea typeface="楷体" panose="02010609060101010101" pitchFamily="49" charset="-122"/>
                </a:rPr>
                <a:t>1</a:t>
              </a:r>
              <a:endParaRPr lang="en-US" altLang="zh-CN" sz="2800" b="1" dirty="0">
                <a:solidFill>
                  <a:srgbClr val="FFFFFF"/>
                </a:solidFill>
                <a:latin typeface="楷体" panose="02010609060101010101" pitchFamily="49" charset="-122"/>
                <a:ea typeface="楷体" panose="02010609060101010101" pitchFamily="49" charset="-122"/>
              </a:endParaRPr>
            </a:p>
          </p:txBody>
        </p:sp>
      </p:grpSp>
      <p:grpSp>
        <p:nvGrpSpPr>
          <p:cNvPr id="61" name="Group 238"/>
          <p:cNvGrpSpPr>
            <a:grpSpLocks/>
          </p:cNvGrpSpPr>
          <p:nvPr/>
        </p:nvGrpSpPr>
        <p:grpSpPr bwMode="auto">
          <a:xfrm>
            <a:off x="2830994" y="2185160"/>
            <a:ext cx="5700713" cy="619128"/>
            <a:chOff x="1248" y="2600"/>
            <a:chExt cx="3591" cy="390"/>
          </a:xfrm>
        </p:grpSpPr>
        <p:sp>
          <p:nvSpPr>
            <p:cNvPr id="62" name="Line 239"/>
            <p:cNvSpPr>
              <a:spLocks noChangeShapeType="1"/>
            </p:cNvSpPr>
            <p:nvPr/>
          </p:nvSpPr>
          <p:spPr bwMode="gray">
            <a:xfrm>
              <a:off x="1440" y="2990"/>
              <a:ext cx="3024" cy="0"/>
            </a:xfrm>
            <a:prstGeom prst="line">
              <a:avLst/>
            </a:prstGeom>
            <a:noFill/>
            <a:ln w="25400">
              <a:solidFill>
                <a:srgbClr val="969696"/>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zh-CN" altLang="en-US" sz="2800" b="1">
                <a:latin typeface="楷体" panose="02010609060101010101" pitchFamily="49" charset="-122"/>
                <a:ea typeface="楷体" panose="02010609060101010101" pitchFamily="49" charset="-122"/>
              </a:endParaRPr>
            </a:p>
          </p:txBody>
        </p:sp>
        <p:sp>
          <p:nvSpPr>
            <p:cNvPr id="63" name="Rectangle 240"/>
            <p:cNvSpPr>
              <a:spLocks noChangeArrowheads="1"/>
            </p:cNvSpPr>
            <p:nvPr/>
          </p:nvSpPr>
          <p:spPr bwMode="gray">
            <a:xfrm rot="3419336">
              <a:off x="1261" y="2627"/>
              <a:ext cx="302" cy="328"/>
            </a:xfrm>
            <a:prstGeom prst="rect">
              <a:avLst/>
            </a:prstGeom>
            <a:gradFill rotWithShape="1">
              <a:gsLst>
                <a:gs pos="0">
                  <a:srgbClr val="006699"/>
                </a:gs>
                <a:gs pos="100000">
                  <a:srgbClr val="002F47"/>
                </a:gs>
              </a:gsLst>
              <a:lin ang="5400000" scaled="1"/>
            </a:gradFill>
            <a:ln w="9525">
              <a:miter lim="800000"/>
              <a:headEnd/>
              <a:tailEnd/>
            </a:ln>
            <a:scene3d>
              <a:camera prst="legacyPerspectiveFront">
                <a:rot lat="0" lon="1500000" rev="0"/>
              </a:camera>
              <a:lightRig rig="legacyFlat4" dir="b"/>
            </a:scene3d>
            <a:sp3d extrusionH="430200" prstMaterial="legacyMatte">
              <a:bevelT w="13500" h="13500" prst="angle"/>
              <a:bevelB w="13500" h="13500" prst="angle"/>
              <a:extrusionClr>
                <a:srgbClr val="006699"/>
              </a:extrusionClr>
              <a:contourClr>
                <a:srgbClr val="006699"/>
              </a:contourClr>
            </a:sp3d>
          </p:spPr>
          <p:txBody>
            <a:bodyPr wrap="none" anchor="ctr">
              <a:flatTx/>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endParaRPr lang="zh-CN" altLang="en-US" sz="2800" b="1">
                <a:latin typeface="楷体" panose="02010609060101010101" pitchFamily="49" charset="-122"/>
                <a:ea typeface="楷体" panose="02010609060101010101" pitchFamily="49" charset="-122"/>
              </a:endParaRPr>
            </a:p>
          </p:txBody>
        </p:sp>
        <p:sp>
          <p:nvSpPr>
            <p:cNvPr id="64" name="Text Box 241"/>
            <p:cNvSpPr txBox="1">
              <a:spLocks noChangeArrowheads="1"/>
            </p:cNvSpPr>
            <p:nvPr/>
          </p:nvSpPr>
          <p:spPr bwMode="gray">
            <a:xfrm>
              <a:off x="1769" y="2619"/>
              <a:ext cx="3070"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r>
                <a:rPr lang="zh-CN" altLang="en-US" sz="2800" b="1" dirty="0" smtClean="0">
                  <a:latin typeface="楷体" pitchFamily="49" charset="-122"/>
                  <a:ea typeface="楷体" pitchFamily="49" charset="-122"/>
                </a:rPr>
                <a:t>复杂关系中的独立路径的分析</a:t>
              </a:r>
              <a:endParaRPr lang="en-US" altLang="zh-CN" sz="2800" b="1" dirty="0">
                <a:latin typeface="Times New Roman" panose="02020603050405020304" pitchFamily="18" charset="0"/>
                <a:ea typeface="楷体" pitchFamily="49" charset="-122"/>
                <a:cs typeface="Times New Roman" panose="02020603050405020304" pitchFamily="18" charset="0"/>
              </a:endParaRPr>
            </a:p>
          </p:txBody>
        </p:sp>
        <p:sp>
          <p:nvSpPr>
            <p:cNvPr id="65" name="Text Box 242"/>
            <p:cNvSpPr txBox="1">
              <a:spLocks noChangeArrowheads="1"/>
            </p:cNvSpPr>
            <p:nvPr/>
          </p:nvSpPr>
          <p:spPr bwMode="gray">
            <a:xfrm>
              <a:off x="1305" y="2600"/>
              <a:ext cx="230"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0" hangingPunct="0"/>
              <a:r>
                <a:rPr lang="en-US" altLang="zh-CN" sz="2800" b="1" dirty="0" smtClean="0">
                  <a:solidFill>
                    <a:srgbClr val="FFFFFF"/>
                  </a:solidFill>
                  <a:latin typeface="楷体" panose="02010609060101010101" pitchFamily="49" charset="-122"/>
                  <a:ea typeface="楷体" panose="02010609060101010101" pitchFamily="49" charset="-122"/>
                </a:rPr>
                <a:t>2</a:t>
              </a:r>
              <a:endParaRPr lang="en-US" altLang="zh-CN" sz="2800" b="1" dirty="0">
                <a:solidFill>
                  <a:srgbClr val="FFFFFF"/>
                </a:solidFill>
                <a:latin typeface="楷体" panose="02010609060101010101" pitchFamily="49" charset="-122"/>
                <a:ea typeface="楷体" panose="02010609060101010101" pitchFamily="49" charset="-122"/>
              </a:endParaRPr>
            </a:p>
          </p:txBody>
        </p:sp>
      </p:grpSp>
      <p:grpSp>
        <p:nvGrpSpPr>
          <p:cNvPr id="66" name="Group 238"/>
          <p:cNvGrpSpPr>
            <a:grpSpLocks/>
          </p:cNvGrpSpPr>
          <p:nvPr/>
        </p:nvGrpSpPr>
        <p:grpSpPr bwMode="auto">
          <a:xfrm>
            <a:off x="2774977" y="2887547"/>
            <a:ext cx="5105401" cy="682628"/>
            <a:chOff x="1248" y="2582"/>
            <a:chExt cx="3216" cy="430"/>
          </a:xfrm>
        </p:grpSpPr>
        <p:sp>
          <p:nvSpPr>
            <p:cNvPr id="67" name="Line 239"/>
            <p:cNvSpPr>
              <a:spLocks noChangeShapeType="1"/>
            </p:cNvSpPr>
            <p:nvPr/>
          </p:nvSpPr>
          <p:spPr bwMode="gray">
            <a:xfrm>
              <a:off x="1440" y="2990"/>
              <a:ext cx="3024" cy="0"/>
            </a:xfrm>
            <a:prstGeom prst="line">
              <a:avLst/>
            </a:prstGeom>
            <a:noFill/>
            <a:ln w="25400">
              <a:solidFill>
                <a:srgbClr val="969696"/>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zh-CN" altLang="en-US" sz="2800" b="1">
                <a:latin typeface="楷体" panose="02010609060101010101" pitchFamily="49" charset="-122"/>
                <a:ea typeface="楷体" panose="02010609060101010101" pitchFamily="49" charset="-122"/>
              </a:endParaRPr>
            </a:p>
          </p:txBody>
        </p:sp>
        <p:sp>
          <p:nvSpPr>
            <p:cNvPr id="68" name="Rectangle 240"/>
            <p:cNvSpPr>
              <a:spLocks noChangeArrowheads="1"/>
            </p:cNvSpPr>
            <p:nvPr/>
          </p:nvSpPr>
          <p:spPr bwMode="gray">
            <a:xfrm rot="3419336">
              <a:off x="1261" y="2627"/>
              <a:ext cx="302" cy="328"/>
            </a:xfrm>
            <a:prstGeom prst="rect">
              <a:avLst/>
            </a:prstGeom>
            <a:gradFill rotWithShape="1">
              <a:gsLst>
                <a:gs pos="0">
                  <a:srgbClr val="006699"/>
                </a:gs>
                <a:gs pos="100000">
                  <a:srgbClr val="002F47"/>
                </a:gs>
              </a:gsLst>
              <a:lin ang="5400000" scaled="1"/>
            </a:gradFill>
            <a:ln w="9525">
              <a:miter lim="800000"/>
              <a:headEnd/>
              <a:tailEnd/>
            </a:ln>
            <a:scene3d>
              <a:camera prst="legacyPerspectiveFront">
                <a:rot lat="0" lon="1500000" rev="0"/>
              </a:camera>
              <a:lightRig rig="legacyFlat4" dir="b"/>
            </a:scene3d>
            <a:sp3d extrusionH="430200" prstMaterial="legacyMatte">
              <a:bevelT w="13500" h="13500" prst="angle"/>
              <a:bevelB w="13500" h="13500" prst="angle"/>
              <a:extrusionClr>
                <a:srgbClr val="006699"/>
              </a:extrusionClr>
              <a:contourClr>
                <a:srgbClr val="006699"/>
              </a:contourClr>
            </a:sp3d>
          </p:spPr>
          <p:txBody>
            <a:bodyPr wrap="none" anchor="ctr">
              <a:flatTx/>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endParaRPr lang="zh-CN" altLang="en-US" sz="2800" b="1">
                <a:latin typeface="楷体" panose="02010609060101010101" pitchFamily="49" charset="-122"/>
                <a:ea typeface="楷体" panose="02010609060101010101" pitchFamily="49" charset="-122"/>
              </a:endParaRPr>
            </a:p>
          </p:txBody>
        </p:sp>
        <p:sp>
          <p:nvSpPr>
            <p:cNvPr id="69" name="Text Box 241"/>
            <p:cNvSpPr txBox="1">
              <a:spLocks noChangeArrowheads="1"/>
            </p:cNvSpPr>
            <p:nvPr/>
          </p:nvSpPr>
          <p:spPr bwMode="gray">
            <a:xfrm>
              <a:off x="1858" y="2682"/>
              <a:ext cx="2388"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defRPr/>
              </a:pPr>
              <a:r>
                <a:rPr lang="zh-CN" altLang="en-US" sz="2800" b="1" dirty="0" smtClean="0">
                  <a:solidFill>
                    <a:schemeClr val="tx1">
                      <a:lumMod val="10000"/>
                    </a:schemeClr>
                  </a:solidFill>
                  <a:latin typeface="楷体" pitchFamily="49" charset="-122"/>
                  <a:ea typeface="楷体" pitchFamily="49" charset="-122"/>
                </a:rPr>
                <a:t>独立路径方法使用总结</a:t>
              </a:r>
              <a:endParaRPr lang="en-US" altLang="zh-CN" sz="2800" b="1" dirty="0">
                <a:solidFill>
                  <a:schemeClr val="tx1">
                    <a:lumMod val="10000"/>
                  </a:schemeClr>
                </a:solidFill>
                <a:latin typeface="楷体" pitchFamily="49" charset="-122"/>
                <a:ea typeface="楷体" pitchFamily="49" charset="-122"/>
              </a:endParaRPr>
            </a:p>
          </p:txBody>
        </p:sp>
        <p:sp>
          <p:nvSpPr>
            <p:cNvPr id="70" name="Text Box 242"/>
            <p:cNvSpPr txBox="1">
              <a:spLocks noChangeArrowheads="1"/>
            </p:cNvSpPr>
            <p:nvPr/>
          </p:nvSpPr>
          <p:spPr bwMode="gray">
            <a:xfrm>
              <a:off x="1305" y="2582"/>
              <a:ext cx="230"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0" hangingPunct="0"/>
              <a:r>
                <a:rPr lang="en-US" altLang="zh-CN" sz="2800" b="1" dirty="0" smtClean="0">
                  <a:solidFill>
                    <a:srgbClr val="FFFFFF"/>
                  </a:solidFill>
                  <a:latin typeface="楷体" panose="02010609060101010101" pitchFamily="49" charset="-122"/>
                  <a:ea typeface="楷体" panose="02010609060101010101" pitchFamily="49" charset="-122"/>
                </a:rPr>
                <a:t>3</a:t>
              </a:r>
              <a:endParaRPr lang="en-US" altLang="zh-CN" sz="2800" b="1" dirty="0">
                <a:solidFill>
                  <a:srgbClr val="FFFFFF"/>
                </a:solidFill>
                <a:latin typeface="楷体" panose="02010609060101010101" pitchFamily="49" charset="-122"/>
                <a:ea typeface="楷体" panose="02010609060101010101" pitchFamily="49" charset="-122"/>
              </a:endParaRPr>
            </a:p>
          </p:txBody>
        </p:sp>
      </p:grpSp>
      <p:sp>
        <p:nvSpPr>
          <p:cNvPr id="81" name="Text Box 246"/>
          <p:cNvSpPr txBox="1">
            <a:spLocks noChangeArrowheads="1"/>
          </p:cNvSpPr>
          <p:nvPr/>
        </p:nvSpPr>
        <p:spPr bwMode="gray">
          <a:xfrm>
            <a:off x="3683152" y="1471731"/>
            <a:ext cx="5861681" cy="523220"/>
          </a:xfrm>
          <a:prstGeom prst="rect">
            <a:avLst/>
          </a:prstGeom>
          <a:noFill/>
          <a:ln w="9525" algn="ctr">
            <a:noFill/>
            <a:miter lim="800000"/>
            <a:headEnd/>
            <a:tailEnd/>
          </a:ln>
        </p:spPr>
        <p:txBody>
          <a:bodyPr wrap="square">
            <a:spAutoFit/>
          </a:bodyPr>
          <a:lstStyle/>
          <a:p>
            <a:pPr>
              <a:defRPr/>
            </a:pPr>
            <a:r>
              <a:rPr lang="zh-CN" altLang="en-US" sz="2800" b="1" dirty="0" smtClean="0">
                <a:solidFill>
                  <a:schemeClr val="tx1">
                    <a:lumMod val="10000"/>
                  </a:schemeClr>
                </a:solidFill>
                <a:latin typeface="楷体" pitchFamily="49" charset="-122"/>
                <a:ea typeface="楷体" pitchFamily="49" charset="-122"/>
              </a:rPr>
              <a:t>基于</a:t>
            </a:r>
            <a:r>
              <a:rPr lang="en-US" altLang="zh-CN" sz="2800" b="1" dirty="0" err="1" smtClean="0">
                <a:solidFill>
                  <a:schemeClr val="tx1">
                    <a:lumMod val="10000"/>
                  </a:schemeClr>
                </a:solidFill>
                <a:latin typeface="楷体" pitchFamily="49" charset="-122"/>
                <a:ea typeface="楷体" pitchFamily="49" charset="-122"/>
              </a:rPr>
              <a:t>NextDate</a:t>
            </a:r>
            <a:r>
              <a:rPr lang="zh-CN" altLang="en-US" sz="2800" b="1" dirty="0" smtClean="0">
                <a:solidFill>
                  <a:schemeClr val="tx1">
                    <a:lumMod val="10000"/>
                  </a:schemeClr>
                </a:solidFill>
                <a:latin typeface="楷体" pitchFamily="49" charset="-122"/>
                <a:ea typeface="楷体" pitchFamily="49" charset="-122"/>
              </a:rPr>
              <a:t>函数的独立路径分析</a:t>
            </a:r>
            <a:endParaRPr lang="en-US" altLang="zh-CN" sz="2800" b="1" dirty="0">
              <a:solidFill>
                <a:schemeClr val="tx1">
                  <a:lumMod val="10000"/>
                </a:schemeClr>
              </a:solidFill>
              <a:latin typeface="楷体" pitchFamily="49" charset="-122"/>
              <a:ea typeface="楷体" pitchFamily="49" charset="-122"/>
            </a:endParaRPr>
          </a:p>
        </p:txBody>
      </p:sp>
    </p:spTree>
    <p:extLst>
      <p:ext uri="{BB962C8B-B14F-4D97-AF65-F5344CB8AC3E}">
        <p14:creationId xmlns:p14="http://schemas.microsoft.com/office/powerpoint/2010/main" val="1928830972"/>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grpId="0" nodeType="clickEffect">
                                  <p:stCondLst>
                                    <p:cond delay="0"/>
                                  </p:stCondLst>
                                  <p:childTnLst>
                                    <p:animClr clrSpc="rgb" dir="cw">
                                      <p:cBhvr override="childStyle">
                                        <p:cTn id="6" dur="2000" fill="hold"/>
                                        <p:tgtEl>
                                          <p:spTgt spid="81"/>
                                        </p:tgtEl>
                                        <p:attrNameLst>
                                          <p:attrName>style.color</p:attrName>
                                        </p:attrNameLst>
                                      </p:cBhvr>
                                      <p:to>
                                        <a:srgbClr val="FF00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5062905" y="1055127"/>
            <a:ext cx="10221383" cy="4641850"/>
          </a:xfrm>
        </p:spPr>
        <p:txBody>
          <a:bodyPr>
            <a:normAutofit/>
          </a:bodyPr>
          <a:lstStyle/>
          <a:p>
            <a:pPr lvl="1"/>
            <a:r>
              <a:rPr lang="en-US" altLang="zh-CN" dirty="0"/>
              <a:t>Path1:A,6,8,12,13,16,18,20,21,B,34,35</a:t>
            </a:r>
          </a:p>
          <a:p>
            <a:pPr lvl="1"/>
            <a:r>
              <a:rPr lang="en-US" altLang="zh-CN" dirty="0"/>
              <a:t>Path2:A,6,7,16,18,20,21,B,34,35</a:t>
            </a:r>
          </a:p>
          <a:p>
            <a:pPr lvl="1"/>
            <a:r>
              <a:rPr lang="en-US" altLang="zh-CN" dirty="0"/>
              <a:t>Path3:A,6,8,9,16,18,20,21,B,34,35</a:t>
            </a:r>
          </a:p>
          <a:p>
            <a:pPr lvl="1"/>
            <a:r>
              <a:rPr lang="en-US" altLang="zh-CN" dirty="0"/>
              <a:t>Path4:A,6,8,12,15,16,18,20,21,B,34,35</a:t>
            </a:r>
          </a:p>
          <a:p>
            <a:pPr lvl="1"/>
            <a:r>
              <a:rPr lang="en-US" altLang="zh-CN" dirty="0"/>
              <a:t>Path5:A,6,8,12,13,16,18,33,34,35</a:t>
            </a:r>
          </a:p>
          <a:p>
            <a:pPr lvl="1"/>
            <a:r>
              <a:rPr lang="en-US" altLang="zh-CN" dirty="0"/>
              <a:t>Path6:A,6,8,12,13,16,18,20,21,28,34,35</a:t>
            </a:r>
          </a:p>
          <a:p>
            <a:endParaRPr lang="zh-CN" altLang="en-US" dirty="0"/>
          </a:p>
        </p:txBody>
      </p:sp>
      <p:sp>
        <p:nvSpPr>
          <p:cNvPr id="3" name="标题 2"/>
          <p:cNvSpPr>
            <a:spLocks noGrp="1"/>
          </p:cNvSpPr>
          <p:nvPr>
            <p:ph type="title" idx="4294967295"/>
          </p:nvPr>
        </p:nvSpPr>
        <p:spPr>
          <a:xfrm>
            <a:off x="871645" y="130629"/>
            <a:ext cx="8301567" cy="527005"/>
          </a:xfrm>
        </p:spPr>
        <p:txBody>
          <a:bodyPr>
            <a:normAutofit fontScale="90000"/>
          </a:bodyPr>
          <a:lstStyle/>
          <a:p>
            <a:r>
              <a:rPr lang="zh-CN" altLang="en-US" dirty="0"/>
              <a:t>基于独立路径测试分析</a:t>
            </a:r>
          </a:p>
        </p:txBody>
      </p:sp>
      <p:pic>
        <p:nvPicPr>
          <p:cNvPr id="5" name="图片 4"/>
          <p:cNvPicPr>
            <a:picLocks noChangeAspect="1"/>
          </p:cNvPicPr>
          <p:nvPr/>
        </p:nvPicPr>
        <p:blipFill rotWithShape="1">
          <a:blip r:embed="rId2">
            <a:clrChange>
              <a:clrFrom>
                <a:srgbClr val="F0F0F0"/>
              </a:clrFrom>
              <a:clrTo>
                <a:srgbClr val="F0F0F0">
                  <a:alpha val="0"/>
                </a:srgbClr>
              </a:clrTo>
            </a:clrChange>
          </a:blip>
          <a:srcRect b="1173"/>
          <a:stretch/>
        </p:blipFill>
        <p:spPr>
          <a:xfrm>
            <a:off x="183629" y="901377"/>
            <a:ext cx="5400960" cy="5574072"/>
          </a:xfrm>
          <a:prstGeom prst="rect">
            <a:avLst/>
          </a:prstGeom>
        </p:spPr>
      </p:pic>
    </p:spTree>
    <p:extLst>
      <p:ext uri="{BB962C8B-B14F-4D97-AF65-F5344CB8AC3E}">
        <p14:creationId xmlns:p14="http://schemas.microsoft.com/office/powerpoint/2010/main" val="154485438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路径测试</a:t>
            </a:r>
            <a:endParaRPr lang="zh-CN" altLang="en-US" dirty="0"/>
          </a:p>
        </p:txBody>
      </p:sp>
      <p:sp>
        <p:nvSpPr>
          <p:cNvPr id="3" name="内容占位符 2"/>
          <p:cNvSpPr>
            <a:spLocks noGrp="1"/>
          </p:cNvSpPr>
          <p:nvPr>
            <p:ph sz="half" idx="1"/>
          </p:nvPr>
        </p:nvSpPr>
        <p:spPr/>
        <p:txBody>
          <a:bodyPr/>
          <a:lstStyle/>
          <a:p>
            <a:r>
              <a:rPr lang="zh-CN" altLang="en-US" dirty="0" smtClean="0"/>
              <a:t>路径测试的修改：</a:t>
            </a:r>
            <a:endParaRPr lang="en-US" altLang="zh-CN" dirty="0" smtClean="0"/>
          </a:p>
          <a:p>
            <a:r>
              <a:rPr lang="zh-CN" altLang="en-US" dirty="0"/>
              <a:t>独立路径提取：</a:t>
            </a:r>
            <a:endParaRPr lang="en-US" altLang="zh-CN" dirty="0"/>
          </a:p>
          <a:p>
            <a:pPr lvl="1"/>
            <a:r>
              <a:rPr lang="en-US" altLang="zh-CN" dirty="0" smtClean="0"/>
              <a:t>Path1:A,6,8,12,13,16,18,20,21,</a:t>
            </a:r>
            <a:r>
              <a:rPr lang="en-US" altLang="zh-CN" dirty="0" smtClean="0">
                <a:solidFill>
                  <a:srgbClr val="FF0000"/>
                </a:solidFill>
              </a:rPr>
              <a:t>28,</a:t>
            </a:r>
            <a:r>
              <a:rPr lang="en-US" altLang="zh-CN" dirty="0" smtClean="0"/>
              <a:t>34,35</a:t>
            </a:r>
            <a:endParaRPr lang="en-US" altLang="zh-CN" dirty="0"/>
          </a:p>
          <a:p>
            <a:pPr lvl="1"/>
            <a:r>
              <a:rPr lang="en-US" altLang="zh-CN" dirty="0"/>
              <a:t>Path2:A,6,7,16,18,20,21,B,34,35</a:t>
            </a:r>
          </a:p>
          <a:p>
            <a:pPr lvl="1"/>
            <a:r>
              <a:rPr lang="en-US" altLang="zh-CN" dirty="0" smtClean="0"/>
              <a:t>Path3:A,6,8,9,16,18,20,21,</a:t>
            </a:r>
            <a:r>
              <a:rPr lang="en-US" altLang="zh-CN" dirty="0" smtClean="0">
                <a:solidFill>
                  <a:srgbClr val="FF0000"/>
                </a:solidFill>
              </a:rPr>
              <a:t>28</a:t>
            </a:r>
            <a:r>
              <a:rPr lang="en-US" altLang="zh-CN" dirty="0" smtClean="0"/>
              <a:t>,34,35</a:t>
            </a:r>
            <a:endParaRPr lang="en-US" altLang="zh-CN" dirty="0"/>
          </a:p>
          <a:p>
            <a:pPr lvl="1"/>
            <a:r>
              <a:rPr lang="en-US" altLang="zh-CN" dirty="0"/>
              <a:t>Path4:A,6,8,12,13,16,18,20,21,28,34,35</a:t>
            </a:r>
          </a:p>
          <a:p>
            <a:pPr lvl="1"/>
            <a:r>
              <a:rPr lang="en-US" altLang="zh-CN" dirty="0" smtClean="0"/>
              <a:t>Path5:A,6,8,12,13,16,18,33,34,35</a:t>
            </a:r>
            <a:endParaRPr lang="en-US" altLang="zh-CN" dirty="0"/>
          </a:p>
          <a:p>
            <a:pPr lvl="1"/>
            <a:endParaRPr lang="zh-CN" altLang="en-US" dirty="0"/>
          </a:p>
        </p:txBody>
      </p:sp>
    </p:spTree>
    <p:extLst>
      <p:ext uri="{BB962C8B-B14F-4D97-AF65-F5344CB8AC3E}">
        <p14:creationId xmlns:p14="http://schemas.microsoft.com/office/powerpoint/2010/main" val="13505634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pPr marL="457200" lvl="1" indent="0">
              <a:buNone/>
            </a:pPr>
            <a:endParaRPr lang="en-US" altLang="zh-CN" dirty="0" smtClean="0"/>
          </a:p>
          <a:p>
            <a:endParaRPr lang="zh-CN" altLang="en-US" dirty="0"/>
          </a:p>
        </p:txBody>
      </p:sp>
      <p:sp>
        <p:nvSpPr>
          <p:cNvPr id="3" name="标题 2"/>
          <p:cNvSpPr>
            <a:spLocks noGrp="1"/>
          </p:cNvSpPr>
          <p:nvPr>
            <p:ph type="title" idx="4294967295"/>
          </p:nvPr>
        </p:nvSpPr>
        <p:spPr/>
        <p:txBody>
          <a:bodyPr/>
          <a:lstStyle/>
          <a:p>
            <a:r>
              <a:rPr lang="en-US" altLang="zh-CN" dirty="0" err="1" smtClean="0"/>
              <a:t>NextDate</a:t>
            </a:r>
            <a:r>
              <a:rPr lang="zh-CN" altLang="en-US" dirty="0" smtClean="0"/>
              <a:t>函数路径测试分析</a:t>
            </a: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3556542436"/>
              </p:ext>
            </p:extLst>
          </p:nvPr>
        </p:nvGraphicFramePr>
        <p:xfrm>
          <a:off x="958486" y="1257269"/>
          <a:ext cx="10916188" cy="2989056"/>
        </p:xfrm>
        <a:graphic>
          <a:graphicData uri="http://schemas.openxmlformats.org/drawingml/2006/table">
            <a:tbl>
              <a:tblPr firstRow="1" bandRow="1">
                <a:tableStyleId>{21E4AEA4-8DFA-4A89-87EB-49C32662AFE0}</a:tableStyleId>
              </a:tblPr>
              <a:tblGrid>
                <a:gridCol w="1816594"/>
                <a:gridCol w="1816594"/>
                <a:gridCol w="2532537"/>
                <a:gridCol w="1318331"/>
                <a:gridCol w="3432132"/>
              </a:tblGrid>
              <a:tr h="498176">
                <a:tc>
                  <a:txBody>
                    <a:bodyPr/>
                    <a:lstStyle/>
                    <a:p>
                      <a:r>
                        <a:rPr lang="zh-CN" altLang="en-US" sz="2200" b="1" dirty="0" smtClean="0">
                          <a:latin typeface="Times New Roman" panose="02020603050405020304" pitchFamily="18" charset="0"/>
                          <a:cs typeface="Times New Roman" panose="02020603050405020304" pitchFamily="18" charset="0"/>
                        </a:rPr>
                        <a:t>序号</a:t>
                      </a:r>
                      <a:endParaRPr lang="zh-CN" altLang="en-US" sz="2200" b="1" dirty="0">
                        <a:latin typeface="Times New Roman" panose="02020603050405020304" pitchFamily="18" charset="0"/>
                        <a:cs typeface="Times New Roman" panose="02020603050405020304" pitchFamily="18" charset="0"/>
                      </a:endParaRPr>
                    </a:p>
                  </a:txBody>
                  <a:tcPr/>
                </a:tc>
                <a:tc>
                  <a:txBody>
                    <a:bodyPr/>
                    <a:lstStyle/>
                    <a:p>
                      <a:r>
                        <a:rPr lang="zh-CN" altLang="en-US" sz="2200" b="1" dirty="0" smtClean="0">
                          <a:latin typeface="Times New Roman" panose="02020603050405020304" pitchFamily="18" charset="0"/>
                          <a:cs typeface="Times New Roman" panose="02020603050405020304" pitchFamily="18" charset="0"/>
                        </a:rPr>
                        <a:t>独立路径</a:t>
                      </a:r>
                      <a:endParaRPr lang="zh-CN" altLang="en-US" sz="2200" b="1" dirty="0">
                        <a:latin typeface="Times New Roman" panose="02020603050405020304" pitchFamily="18" charset="0"/>
                        <a:cs typeface="Times New Roman" panose="02020603050405020304" pitchFamily="18" charset="0"/>
                      </a:endParaRPr>
                    </a:p>
                  </a:txBody>
                  <a:tcPr/>
                </a:tc>
                <a:tc>
                  <a:txBody>
                    <a:bodyPr/>
                    <a:lstStyle/>
                    <a:p>
                      <a:r>
                        <a:rPr lang="zh-CN" altLang="en-US" sz="2200" b="1" dirty="0" smtClean="0">
                          <a:latin typeface="Times New Roman" panose="02020603050405020304" pitchFamily="18" charset="0"/>
                          <a:cs typeface="Times New Roman" panose="02020603050405020304" pitchFamily="18" charset="0"/>
                        </a:rPr>
                        <a:t>访问的判定分支</a:t>
                      </a:r>
                      <a:endParaRPr lang="zh-CN" altLang="en-US" sz="2200" b="1" dirty="0">
                        <a:latin typeface="Times New Roman" panose="02020603050405020304" pitchFamily="18" charset="0"/>
                        <a:cs typeface="Times New Roman" panose="02020603050405020304" pitchFamily="18" charset="0"/>
                      </a:endParaRPr>
                    </a:p>
                  </a:txBody>
                  <a:tcPr/>
                </a:tc>
                <a:tc>
                  <a:txBody>
                    <a:bodyPr/>
                    <a:lstStyle/>
                    <a:p>
                      <a:r>
                        <a:rPr lang="zh-CN" altLang="en-US" sz="2200" b="1" dirty="0" smtClean="0">
                          <a:latin typeface="Times New Roman" panose="02020603050405020304" pitchFamily="18" charset="0"/>
                          <a:cs typeface="Times New Roman" panose="02020603050405020304" pitchFamily="18" charset="0"/>
                        </a:rPr>
                        <a:t>执行概率</a:t>
                      </a:r>
                      <a:endParaRPr lang="zh-CN" altLang="en-US" sz="2200" b="1" dirty="0">
                        <a:latin typeface="Times New Roman" panose="02020603050405020304" pitchFamily="18" charset="0"/>
                        <a:cs typeface="Times New Roman" panose="02020603050405020304" pitchFamily="18" charset="0"/>
                      </a:endParaRPr>
                    </a:p>
                  </a:txBody>
                  <a:tcPr/>
                </a:tc>
                <a:tc>
                  <a:txBody>
                    <a:bodyPr/>
                    <a:lstStyle/>
                    <a:p>
                      <a:r>
                        <a:rPr lang="zh-CN" altLang="en-US" sz="2200" b="1" dirty="0" smtClean="0">
                          <a:latin typeface="Times New Roman" panose="02020603050405020304" pitchFamily="18" charset="0"/>
                          <a:cs typeface="Times New Roman" panose="02020603050405020304" pitchFamily="18" charset="0"/>
                        </a:rPr>
                        <a:t>备注</a:t>
                      </a:r>
                      <a:endParaRPr lang="zh-CN" altLang="en-US" sz="2200" b="1" dirty="0">
                        <a:latin typeface="Times New Roman" panose="02020603050405020304" pitchFamily="18" charset="0"/>
                        <a:cs typeface="Times New Roman" panose="02020603050405020304" pitchFamily="18" charset="0"/>
                      </a:endParaRPr>
                    </a:p>
                  </a:txBody>
                  <a:tcPr/>
                </a:tc>
              </a:tr>
              <a:tr h="498176">
                <a:tc>
                  <a:txBody>
                    <a:bodyPr/>
                    <a:lstStyle/>
                    <a:p>
                      <a:r>
                        <a:rPr lang="en-US" altLang="zh-CN" sz="2200" b="1" dirty="0" smtClean="0">
                          <a:latin typeface="Times New Roman" panose="02020603050405020304" pitchFamily="18" charset="0"/>
                          <a:cs typeface="Times New Roman" panose="02020603050405020304" pitchFamily="18" charset="0"/>
                        </a:rPr>
                        <a:t>1</a:t>
                      </a:r>
                      <a:endParaRPr lang="zh-CN" altLang="en-US" sz="2200" b="1" dirty="0">
                        <a:latin typeface="Times New Roman" panose="02020603050405020304" pitchFamily="18" charset="0"/>
                        <a:cs typeface="Times New Roman" panose="02020603050405020304" pitchFamily="18" charset="0"/>
                      </a:endParaRPr>
                    </a:p>
                  </a:txBody>
                  <a:tcPr/>
                </a:tc>
                <a:tc>
                  <a:txBody>
                    <a:bodyPr/>
                    <a:lstStyle/>
                    <a:p>
                      <a:r>
                        <a:rPr lang="en-US" altLang="zh-CN" sz="2200" b="1" dirty="0" smtClean="0">
                          <a:latin typeface="Times New Roman" panose="02020603050405020304" pitchFamily="18" charset="0"/>
                          <a:cs typeface="Times New Roman" panose="02020603050405020304" pitchFamily="18" charset="0"/>
                        </a:rPr>
                        <a:t>Path1</a:t>
                      </a:r>
                      <a:endParaRPr lang="zh-CN" altLang="en-US" sz="2200" b="1" dirty="0">
                        <a:latin typeface="Times New Roman" panose="02020603050405020304" pitchFamily="18" charset="0"/>
                        <a:cs typeface="Times New Roman" panose="02020603050405020304" pitchFamily="18" charset="0"/>
                      </a:endParaRPr>
                    </a:p>
                  </a:txBody>
                  <a:tcPr/>
                </a:tc>
                <a:tc>
                  <a:txBody>
                    <a:bodyPr/>
                    <a:lstStyle/>
                    <a:p>
                      <a:r>
                        <a:rPr lang="en-US" altLang="zh-CN" sz="2200" b="1" dirty="0" smtClean="0">
                          <a:latin typeface="Times New Roman" panose="02020603050405020304" pitchFamily="18" charset="0"/>
                          <a:cs typeface="Times New Roman" panose="02020603050405020304" pitchFamily="18" charset="0"/>
                        </a:rPr>
                        <a:t>E3,e6,e8,e13,e17</a:t>
                      </a:r>
                      <a:endParaRPr lang="zh-CN" altLang="en-US" sz="2200" b="1" dirty="0">
                        <a:latin typeface="Times New Roman" panose="02020603050405020304" pitchFamily="18" charset="0"/>
                        <a:cs typeface="Times New Roman" panose="02020603050405020304" pitchFamily="18" charset="0"/>
                      </a:endParaRPr>
                    </a:p>
                  </a:txBody>
                  <a:tcPr/>
                </a:tc>
                <a:tc>
                  <a:txBody>
                    <a:bodyPr/>
                    <a:lstStyle/>
                    <a:p>
                      <a:r>
                        <a:rPr lang="en-US" altLang="zh-CN" sz="2200" b="1" dirty="0" smtClean="0">
                          <a:solidFill>
                            <a:srgbClr val="FF0000"/>
                          </a:solidFill>
                          <a:latin typeface="Times New Roman" panose="02020603050405020304" pitchFamily="18" charset="0"/>
                          <a:cs typeface="Times New Roman" panose="02020603050405020304" pitchFamily="18" charset="0"/>
                        </a:rPr>
                        <a:t>0.059%</a:t>
                      </a:r>
                      <a:endParaRPr lang="zh-CN" altLang="en-US" sz="2200" b="1" dirty="0">
                        <a:solidFill>
                          <a:srgbClr val="FF0000"/>
                        </a:solidFill>
                        <a:latin typeface="Times New Roman" panose="02020603050405020304" pitchFamily="18" charset="0"/>
                        <a:cs typeface="Times New Roman" panose="02020603050405020304" pitchFamily="18" charset="0"/>
                      </a:endParaRPr>
                    </a:p>
                  </a:txBody>
                  <a:tcPr/>
                </a:tc>
                <a:tc>
                  <a:txBody>
                    <a:bodyPr/>
                    <a:lstStyle/>
                    <a:p>
                      <a:r>
                        <a:rPr lang="zh-CN" altLang="en-US" sz="2200" b="1" dirty="0" smtClean="0">
                          <a:latin typeface="Times New Roman" panose="02020603050405020304" pitchFamily="18" charset="0"/>
                          <a:cs typeface="Times New Roman" panose="02020603050405020304" pitchFamily="18" charset="0"/>
                        </a:rPr>
                        <a:t>测试</a:t>
                      </a:r>
                      <a:r>
                        <a:rPr lang="en-US" altLang="zh-CN" sz="2200" b="1" dirty="0" smtClean="0">
                          <a:latin typeface="Times New Roman" panose="02020603050405020304" pitchFamily="18" charset="0"/>
                          <a:cs typeface="Times New Roman" panose="02020603050405020304" pitchFamily="18" charset="0"/>
                        </a:rPr>
                        <a:t>12</a:t>
                      </a:r>
                      <a:r>
                        <a:rPr lang="zh-CN" altLang="en-US" sz="2200" b="1" dirty="0" smtClean="0">
                          <a:latin typeface="Times New Roman" panose="02020603050405020304" pitchFamily="18" charset="0"/>
                          <a:cs typeface="Times New Roman" panose="02020603050405020304" pitchFamily="18" charset="0"/>
                        </a:rPr>
                        <a:t>月</a:t>
                      </a:r>
                      <a:r>
                        <a:rPr lang="en-US" altLang="zh-CN" sz="2200" b="1" dirty="0" smtClean="0">
                          <a:latin typeface="Times New Roman" panose="02020603050405020304" pitchFamily="18" charset="0"/>
                          <a:cs typeface="Times New Roman" panose="02020603050405020304" pitchFamily="18" charset="0"/>
                        </a:rPr>
                        <a:t>31</a:t>
                      </a:r>
                      <a:r>
                        <a:rPr lang="zh-CN" altLang="en-US" sz="2200" b="1" dirty="0" smtClean="0">
                          <a:latin typeface="Times New Roman" panose="02020603050405020304" pitchFamily="18" charset="0"/>
                          <a:cs typeface="Times New Roman" panose="02020603050405020304" pitchFamily="18" charset="0"/>
                        </a:rPr>
                        <a:t>日的情况</a:t>
                      </a:r>
                      <a:endParaRPr lang="zh-CN" altLang="en-US" sz="2200" b="1" dirty="0">
                        <a:latin typeface="Times New Roman" panose="02020603050405020304" pitchFamily="18" charset="0"/>
                        <a:cs typeface="Times New Roman" panose="02020603050405020304" pitchFamily="18" charset="0"/>
                      </a:endParaRPr>
                    </a:p>
                  </a:txBody>
                  <a:tcPr/>
                </a:tc>
              </a:tr>
              <a:tr h="498176">
                <a:tc>
                  <a:txBody>
                    <a:bodyPr/>
                    <a:lstStyle/>
                    <a:p>
                      <a:r>
                        <a:rPr lang="en-US" altLang="zh-CN" sz="2200" b="1" dirty="0" smtClean="0">
                          <a:latin typeface="Times New Roman" panose="02020603050405020304" pitchFamily="18" charset="0"/>
                          <a:cs typeface="Times New Roman" panose="02020603050405020304" pitchFamily="18" charset="0"/>
                        </a:rPr>
                        <a:t>2</a:t>
                      </a:r>
                      <a:endParaRPr lang="zh-CN" altLang="en-US" sz="2200" b="1" dirty="0">
                        <a:latin typeface="Times New Roman" panose="02020603050405020304" pitchFamily="18" charset="0"/>
                        <a:cs typeface="Times New Roman" panose="02020603050405020304" pitchFamily="18" charset="0"/>
                      </a:endParaRPr>
                    </a:p>
                  </a:txBody>
                  <a:tcPr/>
                </a:tc>
                <a:tc>
                  <a:txBody>
                    <a:bodyPr/>
                    <a:lstStyle/>
                    <a:p>
                      <a:r>
                        <a:rPr lang="en-US" altLang="zh-CN" sz="2200" b="1" dirty="0" smtClean="0">
                          <a:latin typeface="Times New Roman" panose="02020603050405020304" pitchFamily="18" charset="0"/>
                          <a:cs typeface="Times New Roman" panose="02020603050405020304" pitchFamily="18" charset="0"/>
                        </a:rPr>
                        <a:t>Path2</a:t>
                      </a:r>
                      <a:endParaRPr lang="zh-CN" altLang="en-US" sz="2200" b="1" dirty="0">
                        <a:latin typeface="Times New Roman" panose="02020603050405020304" pitchFamily="18" charset="0"/>
                        <a:cs typeface="Times New Roman" panose="02020603050405020304" pitchFamily="18" charset="0"/>
                      </a:endParaRPr>
                    </a:p>
                  </a:txBody>
                  <a:tcPr/>
                </a:tc>
                <a:tc>
                  <a:txBody>
                    <a:bodyPr/>
                    <a:lstStyle/>
                    <a:p>
                      <a:r>
                        <a:rPr lang="en-US" altLang="zh-CN" sz="2200" b="1" dirty="0" smtClean="0">
                          <a:latin typeface="Times New Roman" panose="02020603050405020304" pitchFamily="18" charset="0"/>
                          <a:cs typeface="Times New Roman" panose="02020603050405020304" pitchFamily="18" charset="0"/>
                        </a:rPr>
                        <a:t>E2,e3,e16</a:t>
                      </a:r>
                      <a:endParaRPr lang="zh-CN" altLang="en-US" sz="2200" b="1" dirty="0">
                        <a:latin typeface="Times New Roman" panose="02020603050405020304" pitchFamily="18" charset="0"/>
                        <a:cs typeface="Times New Roman" panose="02020603050405020304" pitchFamily="18" charset="0"/>
                      </a:endParaRPr>
                    </a:p>
                  </a:txBody>
                  <a:tcPr/>
                </a:tc>
                <a:tc>
                  <a:txBody>
                    <a:bodyPr/>
                    <a:lstStyle/>
                    <a:p>
                      <a:r>
                        <a:rPr lang="en-US" altLang="zh-CN" sz="2200" b="1" dirty="0" smtClean="0">
                          <a:solidFill>
                            <a:srgbClr val="FF0000"/>
                          </a:solidFill>
                          <a:latin typeface="Times New Roman" panose="02020603050405020304" pitchFamily="18" charset="0"/>
                          <a:cs typeface="Times New Roman" panose="02020603050405020304" pitchFamily="18" charset="0"/>
                        </a:rPr>
                        <a:t>0.28%</a:t>
                      </a:r>
                      <a:endParaRPr lang="zh-CN" altLang="en-US" sz="2200" b="1" dirty="0">
                        <a:solidFill>
                          <a:srgbClr val="FF0000"/>
                        </a:solidFill>
                        <a:latin typeface="Times New Roman" panose="02020603050405020304" pitchFamily="18" charset="0"/>
                        <a:cs typeface="Times New Roman" panose="02020603050405020304" pitchFamily="18" charset="0"/>
                      </a:endParaRPr>
                    </a:p>
                  </a:txBody>
                  <a:tcPr/>
                </a:tc>
                <a:tc>
                  <a:txBody>
                    <a:bodyPr/>
                    <a:lstStyle/>
                    <a:p>
                      <a:r>
                        <a:rPr lang="zh-CN" altLang="en-US" sz="2200" b="1" dirty="0" smtClean="0">
                          <a:latin typeface="Times New Roman" panose="02020603050405020304" pitchFamily="18" charset="0"/>
                          <a:cs typeface="Times New Roman" panose="02020603050405020304" pitchFamily="18" charset="0"/>
                        </a:rPr>
                        <a:t>测试</a:t>
                      </a:r>
                      <a:r>
                        <a:rPr lang="en-US" altLang="zh-CN" sz="2200" b="1" dirty="0" smtClean="0">
                          <a:latin typeface="Times New Roman" panose="02020603050405020304" pitchFamily="18" charset="0"/>
                          <a:cs typeface="Times New Roman" panose="02020603050405020304" pitchFamily="18" charset="0"/>
                        </a:rPr>
                        <a:t>31</a:t>
                      </a:r>
                      <a:r>
                        <a:rPr lang="zh-CN" altLang="en-US" sz="2200" b="1" dirty="0" smtClean="0">
                          <a:latin typeface="Times New Roman" panose="02020603050405020304" pitchFamily="18" charset="0"/>
                          <a:cs typeface="Times New Roman" panose="02020603050405020304" pitchFamily="18" charset="0"/>
                        </a:rPr>
                        <a:t>天月份的月末日期</a:t>
                      </a:r>
                      <a:endParaRPr lang="zh-CN" altLang="en-US" sz="2200" b="1" dirty="0">
                        <a:latin typeface="Times New Roman" panose="02020603050405020304" pitchFamily="18" charset="0"/>
                        <a:cs typeface="Times New Roman" panose="02020603050405020304" pitchFamily="18" charset="0"/>
                      </a:endParaRPr>
                    </a:p>
                  </a:txBody>
                  <a:tcPr/>
                </a:tc>
              </a:tr>
              <a:tr h="498176">
                <a:tc>
                  <a:txBody>
                    <a:bodyPr/>
                    <a:lstStyle/>
                    <a:p>
                      <a:r>
                        <a:rPr lang="en-US" altLang="zh-CN" sz="2200" b="1" dirty="0" smtClean="0">
                          <a:latin typeface="Times New Roman" panose="02020603050405020304" pitchFamily="18" charset="0"/>
                          <a:cs typeface="Times New Roman" panose="02020603050405020304" pitchFamily="18" charset="0"/>
                        </a:rPr>
                        <a:t>3</a:t>
                      </a:r>
                      <a:endParaRPr lang="zh-CN" altLang="en-US" sz="2200" b="1" dirty="0">
                        <a:latin typeface="Times New Roman" panose="02020603050405020304" pitchFamily="18" charset="0"/>
                        <a:cs typeface="Times New Roman" panose="02020603050405020304" pitchFamily="18" charset="0"/>
                      </a:endParaRPr>
                    </a:p>
                  </a:txBody>
                  <a:tcPr/>
                </a:tc>
                <a:tc>
                  <a:txBody>
                    <a:bodyPr/>
                    <a:lstStyle/>
                    <a:p>
                      <a:r>
                        <a:rPr lang="en-US" altLang="zh-CN" sz="2200" b="1" dirty="0" smtClean="0">
                          <a:latin typeface="Times New Roman" panose="02020603050405020304" pitchFamily="18" charset="0"/>
                          <a:cs typeface="Times New Roman" panose="02020603050405020304" pitchFamily="18" charset="0"/>
                        </a:rPr>
                        <a:t>path3</a:t>
                      </a:r>
                      <a:endParaRPr lang="zh-CN" altLang="en-US" sz="2200" b="1" dirty="0">
                        <a:latin typeface="Times New Roman" panose="02020603050405020304" pitchFamily="18" charset="0"/>
                        <a:cs typeface="Times New Roman" panose="02020603050405020304" pitchFamily="18" charset="0"/>
                      </a:endParaRPr>
                    </a:p>
                  </a:txBody>
                  <a:tcPr/>
                </a:tc>
                <a:tc>
                  <a:txBody>
                    <a:bodyPr/>
                    <a:lstStyle/>
                    <a:p>
                      <a:r>
                        <a:rPr lang="en-US" altLang="zh-CN" sz="2200" b="1" dirty="0" smtClean="0">
                          <a:latin typeface="Times New Roman" panose="02020603050405020304" pitchFamily="18" charset="0"/>
                          <a:cs typeface="Times New Roman" panose="02020603050405020304" pitchFamily="18" charset="0"/>
                        </a:rPr>
                        <a:t>E3,e5,e13,e17</a:t>
                      </a:r>
                      <a:endParaRPr lang="zh-CN" altLang="en-US" sz="2200" b="1" dirty="0">
                        <a:latin typeface="Times New Roman" panose="02020603050405020304" pitchFamily="18" charset="0"/>
                        <a:cs typeface="Times New Roman" panose="02020603050405020304" pitchFamily="18" charset="0"/>
                      </a:endParaRPr>
                    </a:p>
                  </a:txBody>
                  <a:tcPr/>
                </a:tc>
                <a:tc>
                  <a:txBody>
                    <a:bodyPr/>
                    <a:lstStyle/>
                    <a:p>
                      <a:r>
                        <a:rPr lang="en-US" altLang="zh-CN" sz="2200" b="1" dirty="0" smtClean="0">
                          <a:solidFill>
                            <a:srgbClr val="FF0000"/>
                          </a:solidFill>
                          <a:latin typeface="Times New Roman" panose="02020603050405020304" pitchFamily="18" charset="0"/>
                          <a:cs typeface="Times New Roman" panose="02020603050405020304" pitchFamily="18" charset="0"/>
                        </a:rPr>
                        <a:t>0.94%</a:t>
                      </a:r>
                      <a:endParaRPr lang="zh-CN" altLang="en-US" sz="2200" b="1" dirty="0">
                        <a:solidFill>
                          <a:srgbClr val="FF0000"/>
                        </a:solidFill>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200" b="1" dirty="0" smtClean="0">
                          <a:latin typeface="Times New Roman" panose="02020603050405020304" pitchFamily="18" charset="0"/>
                          <a:cs typeface="Times New Roman" panose="02020603050405020304" pitchFamily="18" charset="0"/>
                        </a:rPr>
                        <a:t>测试</a:t>
                      </a:r>
                      <a:r>
                        <a:rPr lang="en-US" altLang="zh-CN" sz="2200" b="1" dirty="0" smtClean="0">
                          <a:latin typeface="Times New Roman" panose="02020603050405020304" pitchFamily="18" charset="0"/>
                          <a:cs typeface="Times New Roman" panose="02020603050405020304" pitchFamily="18" charset="0"/>
                        </a:rPr>
                        <a:t>30</a:t>
                      </a:r>
                      <a:r>
                        <a:rPr lang="zh-CN" altLang="en-US" sz="2200" b="1" dirty="0" smtClean="0">
                          <a:latin typeface="Times New Roman" panose="02020603050405020304" pitchFamily="18" charset="0"/>
                          <a:cs typeface="Times New Roman" panose="02020603050405020304" pitchFamily="18" charset="0"/>
                        </a:rPr>
                        <a:t>天月份的月末日期</a:t>
                      </a:r>
                      <a:endParaRPr lang="zh-CN" altLang="en-US" sz="2200" b="1" dirty="0">
                        <a:latin typeface="Times New Roman" panose="02020603050405020304" pitchFamily="18" charset="0"/>
                        <a:cs typeface="Times New Roman" panose="02020603050405020304" pitchFamily="18" charset="0"/>
                      </a:endParaRPr>
                    </a:p>
                  </a:txBody>
                  <a:tcPr/>
                </a:tc>
              </a:tr>
              <a:tr h="498176">
                <a:tc>
                  <a:txBody>
                    <a:bodyPr/>
                    <a:lstStyle/>
                    <a:p>
                      <a:r>
                        <a:rPr lang="en-US" altLang="zh-CN" sz="2200" b="1" dirty="0" smtClean="0">
                          <a:latin typeface="Times New Roman" panose="02020603050405020304" pitchFamily="18" charset="0"/>
                          <a:cs typeface="Times New Roman" panose="02020603050405020304" pitchFamily="18" charset="0"/>
                        </a:rPr>
                        <a:t>4</a:t>
                      </a:r>
                      <a:endParaRPr lang="zh-CN" altLang="en-US" sz="2200" b="1" dirty="0">
                        <a:latin typeface="Times New Roman" panose="02020603050405020304" pitchFamily="18" charset="0"/>
                        <a:cs typeface="Times New Roman" panose="02020603050405020304" pitchFamily="18" charset="0"/>
                      </a:endParaRPr>
                    </a:p>
                  </a:txBody>
                  <a:tcPr/>
                </a:tc>
                <a:tc>
                  <a:txBody>
                    <a:bodyPr/>
                    <a:lstStyle/>
                    <a:p>
                      <a:r>
                        <a:rPr lang="en-US" altLang="zh-CN" sz="2200" b="1" dirty="0" smtClean="0">
                          <a:latin typeface="Times New Roman" panose="02020603050405020304" pitchFamily="18" charset="0"/>
                          <a:cs typeface="Times New Roman" panose="02020603050405020304" pitchFamily="18" charset="0"/>
                        </a:rPr>
                        <a:t>Path4</a:t>
                      </a:r>
                      <a:endParaRPr lang="zh-CN" altLang="en-US" sz="2200" b="1" dirty="0">
                        <a:latin typeface="Times New Roman" panose="02020603050405020304" pitchFamily="18" charset="0"/>
                        <a:cs typeface="Times New Roman" panose="02020603050405020304" pitchFamily="18" charset="0"/>
                      </a:endParaRPr>
                    </a:p>
                  </a:txBody>
                  <a:tcPr/>
                </a:tc>
                <a:tc>
                  <a:txBody>
                    <a:bodyPr/>
                    <a:lstStyle/>
                    <a:p>
                      <a:r>
                        <a:rPr lang="en-US" altLang="zh-CN" sz="2200" b="1" dirty="0" smtClean="0">
                          <a:latin typeface="Times New Roman" panose="02020603050405020304" pitchFamily="18" charset="0"/>
                          <a:cs typeface="Times New Roman" panose="02020603050405020304" pitchFamily="18" charset="0"/>
                        </a:rPr>
                        <a:t>E3,e6,e9,e13,e17</a:t>
                      </a:r>
                      <a:endParaRPr lang="zh-CN" altLang="en-US" sz="2200" b="1" dirty="0">
                        <a:latin typeface="Times New Roman" panose="02020603050405020304" pitchFamily="18" charset="0"/>
                        <a:cs typeface="Times New Roman" panose="02020603050405020304" pitchFamily="18" charset="0"/>
                      </a:endParaRPr>
                    </a:p>
                  </a:txBody>
                  <a:tcPr/>
                </a:tc>
                <a:tc>
                  <a:txBody>
                    <a:bodyPr/>
                    <a:lstStyle/>
                    <a:p>
                      <a:r>
                        <a:rPr lang="en-US" altLang="zh-CN" sz="2200" b="1" dirty="0" smtClean="0">
                          <a:solidFill>
                            <a:srgbClr val="FF0000"/>
                          </a:solidFill>
                          <a:latin typeface="Times New Roman" panose="02020603050405020304" pitchFamily="18" charset="0"/>
                          <a:cs typeface="Times New Roman" panose="02020603050405020304" pitchFamily="18" charset="0"/>
                        </a:rPr>
                        <a:t>0.18%</a:t>
                      </a:r>
                      <a:endParaRPr lang="zh-CN" altLang="en-US" sz="2200" b="1" dirty="0">
                        <a:solidFill>
                          <a:srgbClr val="FF0000"/>
                        </a:solidFill>
                        <a:latin typeface="Times New Roman" panose="02020603050405020304" pitchFamily="18" charset="0"/>
                        <a:cs typeface="Times New Roman" panose="02020603050405020304" pitchFamily="18" charset="0"/>
                      </a:endParaRPr>
                    </a:p>
                  </a:txBody>
                  <a:tcPr/>
                </a:tc>
                <a:tc>
                  <a:txBody>
                    <a:bodyPr/>
                    <a:lstStyle/>
                    <a:p>
                      <a:r>
                        <a:rPr lang="zh-CN" altLang="en-US" sz="2200" b="1" dirty="0" smtClean="0">
                          <a:latin typeface="Times New Roman" panose="02020603050405020304" pitchFamily="18" charset="0"/>
                          <a:cs typeface="Times New Roman" panose="02020603050405020304" pitchFamily="18" charset="0"/>
                        </a:rPr>
                        <a:t>测试非闰年的</a:t>
                      </a:r>
                      <a:r>
                        <a:rPr lang="en-US" altLang="zh-CN" sz="2200" b="1" dirty="0" smtClean="0">
                          <a:latin typeface="Times New Roman" panose="02020603050405020304" pitchFamily="18" charset="0"/>
                          <a:cs typeface="Times New Roman" panose="02020603050405020304" pitchFamily="18" charset="0"/>
                        </a:rPr>
                        <a:t>2</a:t>
                      </a:r>
                      <a:r>
                        <a:rPr lang="zh-CN" altLang="en-US" sz="2200" b="1" dirty="0" smtClean="0">
                          <a:latin typeface="Times New Roman" panose="02020603050405020304" pitchFamily="18" charset="0"/>
                          <a:cs typeface="Times New Roman" panose="02020603050405020304" pitchFamily="18" charset="0"/>
                        </a:rPr>
                        <a:t>月月末</a:t>
                      </a:r>
                      <a:endParaRPr lang="zh-CN" altLang="en-US" sz="2200" b="1" dirty="0">
                        <a:latin typeface="Times New Roman" panose="02020603050405020304" pitchFamily="18" charset="0"/>
                        <a:cs typeface="Times New Roman" panose="02020603050405020304" pitchFamily="18" charset="0"/>
                      </a:endParaRPr>
                    </a:p>
                  </a:txBody>
                  <a:tcPr/>
                </a:tc>
              </a:tr>
              <a:tr h="498176">
                <a:tc>
                  <a:txBody>
                    <a:bodyPr/>
                    <a:lstStyle/>
                    <a:p>
                      <a:r>
                        <a:rPr lang="en-US" altLang="zh-CN" sz="2200" b="1" dirty="0" smtClean="0">
                          <a:latin typeface="Times New Roman" panose="02020603050405020304" pitchFamily="18" charset="0"/>
                          <a:cs typeface="Times New Roman" panose="02020603050405020304" pitchFamily="18" charset="0"/>
                        </a:rPr>
                        <a:t>5</a:t>
                      </a:r>
                      <a:endParaRPr lang="zh-CN" altLang="en-US" sz="2200" b="1" dirty="0">
                        <a:latin typeface="Times New Roman" panose="02020603050405020304" pitchFamily="18" charset="0"/>
                        <a:cs typeface="Times New Roman" panose="02020603050405020304" pitchFamily="18" charset="0"/>
                      </a:endParaRPr>
                    </a:p>
                  </a:txBody>
                  <a:tcPr/>
                </a:tc>
                <a:tc>
                  <a:txBody>
                    <a:bodyPr/>
                    <a:lstStyle/>
                    <a:p>
                      <a:r>
                        <a:rPr lang="en-US" altLang="zh-CN" sz="2200" b="1" dirty="0" smtClean="0">
                          <a:latin typeface="Times New Roman" panose="02020603050405020304" pitchFamily="18" charset="0"/>
                          <a:cs typeface="Times New Roman" panose="02020603050405020304" pitchFamily="18" charset="0"/>
                        </a:rPr>
                        <a:t>path5</a:t>
                      </a:r>
                      <a:endParaRPr lang="zh-CN" altLang="en-US" sz="2200" b="1" dirty="0">
                        <a:latin typeface="Times New Roman" panose="02020603050405020304" pitchFamily="18" charset="0"/>
                        <a:cs typeface="Times New Roman" panose="02020603050405020304" pitchFamily="18" charset="0"/>
                      </a:endParaRPr>
                    </a:p>
                  </a:txBody>
                  <a:tcPr/>
                </a:tc>
                <a:tc>
                  <a:txBody>
                    <a:bodyPr/>
                    <a:lstStyle/>
                    <a:p>
                      <a:r>
                        <a:rPr lang="en-US" altLang="zh-CN" sz="2200" b="1" dirty="0" smtClean="0">
                          <a:latin typeface="Times New Roman" panose="02020603050405020304" pitchFamily="18" charset="0"/>
                          <a:cs typeface="Times New Roman" panose="02020603050405020304" pitchFamily="18" charset="0"/>
                        </a:rPr>
                        <a:t>Ee,e6,e8,e14</a:t>
                      </a:r>
                      <a:endParaRPr lang="zh-CN" altLang="en-US" sz="2200" b="1" dirty="0">
                        <a:latin typeface="Times New Roman" panose="02020603050405020304" pitchFamily="18" charset="0"/>
                        <a:cs typeface="Times New Roman" panose="02020603050405020304" pitchFamily="18" charset="0"/>
                      </a:endParaRPr>
                    </a:p>
                  </a:txBody>
                  <a:tcPr/>
                </a:tc>
                <a:tc>
                  <a:txBody>
                    <a:bodyPr/>
                    <a:lstStyle/>
                    <a:p>
                      <a:r>
                        <a:rPr lang="en-US" altLang="zh-CN" sz="2200" b="1" dirty="0" smtClean="0">
                          <a:solidFill>
                            <a:srgbClr val="FF0000"/>
                          </a:solidFill>
                          <a:latin typeface="Times New Roman" panose="02020603050405020304" pitchFamily="18" charset="0"/>
                          <a:cs typeface="Times New Roman" panose="02020603050405020304" pitchFamily="18" charset="0"/>
                        </a:rPr>
                        <a:t>2.02%</a:t>
                      </a:r>
                      <a:endParaRPr lang="zh-CN" altLang="en-US" sz="2200" b="1" dirty="0">
                        <a:solidFill>
                          <a:srgbClr val="FF0000"/>
                        </a:solidFill>
                        <a:latin typeface="Times New Roman" panose="02020603050405020304" pitchFamily="18" charset="0"/>
                        <a:cs typeface="Times New Roman" panose="02020603050405020304" pitchFamily="18" charset="0"/>
                      </a:endParaRPr>
                    </a:p>
                  </a:txBody>
                  <a:tcPr/>
                </a:tc>
                <a:tc>
                  <a:txBody>
                    <a:bodyPr/>
                    <a:lstStyle/>
                    <a:p>
                      <a:r>
                        <a:rPr lang="zh-CN" altLang="en-US" sz="2200" b="1" dirty="0" smtClean="0">
                          <a:latin typeface="Times New Roman" panose="02020603050405020304" pitchFamily="18" charset="0"/>
                          <a:cs typeface="Times New Roman" panose="02020603050405020304" pitchFamily="18" charset="0"/>
                        </a:rPr>
                        <a:t>测试闰年的</a:t>
                      </a:r>
                      <a:r>
                        <a:rPr lang="en-US" altLang="zh-CN" sz="2200" b="1" dirty="0" smtClean="0">
                          <a:latin typeface="Times New Roman" panose="02020603050405020304" pitchFamily="18" charset="0"/>
                          <a:cs typeface="Times New Roman" panose="02020603050405020304" pitchFamily="18" charset="0"/>
                        </a:rPr>
                        <a:t>2</a:t>
                      </a:r>
                      <a:r>
                        <a:rPr lang="zh-CN" altLang="en-US" sz="2200" b="1" dirty="0" smtClean="0">
                          <a:latin typeface="Times New Roman" panose="02020603050405020304" pitchFamily="18" charset="0"/>
                          <a:cs typeface="Times New Roman" panose="02020603050405020304" pitchFamily="18" charset="0"/>
                        </a:rPr>
                        <a:t>月普通日期</a:t>
                      </a:r>
                      <a:endParaRPr lang="zh-CN" altLang="en-US" sz="2200" b="1" dirty="0">
                        <a:latin typeface="Times New Roman" panose="02020603050405020304" pitchFamily="18" charset="0"/>
                        <a:cs typeface="Times New Roman" panose="02020603050405020304" pitchFamily="18" charset="0"/>
                      </a:endParaRPr>
                    </a:p>
                  </a:txBody>
                  <a:tcPr/>
                </a:tc>
              </a:tr>
            </a:tbl>
          </a:graphicData>
        </a:graphic>
      </p:graphicFrame>
      <p:sp>
        <p:nvSpPr>
          <p:cNvPr id="5" name="内容占位符 1"/>
          <p:cNvSpPr txBox="1">
            <a:spLocks/>
          </p:cNvSpPr>
          <p:nvPr/>
        </p:nvSpPr>
        <p:spPr bwMode="auto">
          <a:xfrm>
            <a:off x="829108" y="792081"/>
            <a:ext cx="10221383" cy="5356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normAutofit fontScale="92500" lnSpcReduction="20000"/>
          </a:bodyPr>
          <a:lstStyle>
            <a:lvl1pPr marL="228600" indent="-228600" algn="l" defTabSz="914400" rtl="0" eaLnBrk="1" latinLnBrk="0" hangingPunct="1">
              <a:lnSpc>
                <a:spcPct val="150000"/>
              </a:lnSpc>
              <a:spcBef>
                <a:spcPts val="1000"/>
              </a:spcBef>
              <a:buFont typeface="Arial" panose="020B0604020202020204" pitchFamily="34" charset="0"/>
              <a:buChar char="•"/>
              <a:defRPr sz="2800" b="1" kern="1200" baseline="0">
                <a:solidFill>
                  <a:schemeClr val="tx1"/>
                </a:solidFill>
                <a:latin typeface="Times New Roman" panose="02020603050405020304" pitchFamily="18" charset="0"/>
                <a:ea typeface="楷体" panose="02010609060101010101" pitchFamily="49"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800" b="1" kern="1200" baseline="0">
                <a:solidFill>
                  <a:schemeClr val="tx1"/>
                </a:solidFill>
                <a:latin typeface="Times New Roman" panose="02020603050405020304" pitchFamily="18" charset="0"/>
                <a:ea typeface="楷体" panose="02010609060101010101" pitchFamily="49"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800" b="1" kern="1200" baseline="0">
                <a:solidFill>
                  <a:schemeClr val="tx1"/>
                </a:solidFill>
                <a:latin typeface="Times New Roman" panose="02020603050405020304" pitchFamily="18" charset="0"/>
                <a:ea typeface="楷体" panose="02010609060101010101" pitchFamily="49"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2800" b="1" kern="1200" baseline="0">
                <a:solidFill>
                  <a:schemeClr val="tx1"/>
                </a:solidFill>
                <a:latin typeface="Times New Roman" panose="02020603050405020304" pitchFamily="18" charset="0"/>
                <a:ea typeface="楷体" panose="02010609060101010101" pitchFamily="49"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2400" b="1" kern="1200" baseline="0">
                <a:solidFill>
                  <a:schemeClr val="tx1"/>
                </a:solidFill>
                <a:latin typeface="Times New Roman" panose="02020603050405020304" pitchFamily="18" charset="0"/>
                <a:ea typeface="楷体" panose="020106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err="1" smtClean="0"/>
              <a:t>NextDate</a:t>
            </a:r>
            <a:r>
              <a:rPr lang="zh-CN" altLang="en-US" dirty="0" smtClean="0"/>
              <a:t>函数各独立路径的执行概率</a:t>
            </a:r>
            <a:endParaRPr lang="zh-CN" altLang="en-US" dirty="0"/>
          </a:p>
        </p:txBody>
      </p:sp>
      <p:sp>
        <p:nvSpPr>
          <p:cNvPr id="6" name="内容占位符 1"/>
          <p:cNvSpPr txBox="1">
            <a:spLocks/>
          </p:cNvSpPr>
          <p:nvPr/>
        </p:nvSpPr>
        <p:spPr bwMode="auto">
          <a:xfrm>
            <a:off x="693409" y="4288922"/>
            <a:ext cx="10221383" cy="5356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normAutofit fontScale="92500" lnSpcReduction="20000"/>
          </a:bodyPr>
          <a:lstStyle>
            <a:lvl1pPr marL="228600" indent="-228600" algn="l" defTabSz="914400" rtl="0" eaLnBrk="1" latinLnBrk="0" hangingPunct="1">
              <a:lnSpc>
                <a:spcPct val="150000"/>
              </a:lnSpc>
              <a:spcBef>
                <a:spcPts val="1000"/>
              </a:spcBef>
              <a:buFont typeface="Arial" panose="020B0604020202020204" pitchFamily="34" charset="0"/>
              <a:buChar char="•"/>
              <a:defRPr sz="2800" b="1" kern="1200" baseline="0">
                <a:solidFill>
                  <a:schemeClr val="tx1"/>
                </a:solidFill>
                <a:latin typeface="Times New Roman" panose="02020603050405020304" pitchFamily="18" charset="0"/>
                <a:ea typeface="楷体" panose="02010609060101010101" pitchFamily="49"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800" b="1" kern="1200" baseline="0">
                <a:solidFill>
                  <a:schemeClr val="tx1"/>
                </a:solidFill>
                <a:latin typeface="Times New Roman" panose="02020603050405020304" pitchFamily="18" charset="0"/>
                <a:ea typeface="楷体" panose="02010609060101010101" pitchFamily="49"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800" b="1" kern="1200" baseline="0">
                <a:solidFill>
                  <a:schemeClr val="tx1"/>
                </a:solidFill>
                <a:latin typeface="Times New Roman" panose="02020603050405020304" pitchFamily="18" charset="0"/>
                <a:ea typeface="楷体" panose="02010609060101010101" pitchFamily="49"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2800" b="1" kern="1200" baseline="0">
                <a:solidFill>
                  <a:schemeClr val="tx1"/>
                </a:solidFill>
                <a:latin typeface="Times New Roman" panose="02020603050405020304" pitchFamily="18" charset="0"/>
                <a:ea typeface="楷体" panose="02010609060101010101" pitchFamily="49"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2400" b="1" kern="1200" baseline="0">
                <a:solidFill>
                  <a:schemeClr val="tx1"/>
                </a:solidFill>
                <a:latin typeface="Times New Roman" panose="02020603050405020304" pitchFamily="18" charset="0"/>
                <a:ea typeface="楷体" panose="020106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err="1" smtClean="0"/>
              <a:t>NextDate</a:t>
            </a:r>
            <a:r>
              <a:rPr lang="zh-CN" altLang="en-US" dirty="0" smtClean="0"/>
              <a:t>函数各补充路径的执行概率</a:t>
            </a:r>
            <a:endParaRPr lang="zh-CN" altLang="en-US" dirty="0"/>
          </a:p>
        </p:txBody>
      </p:sp>
      <p:graphicFrame>
        <p:nvGraphicFramePr>
          <p:cNvPr id="7" name="表格 6"/>
          <p:cNvGraphicFramePr>
            <a:graphicFrameLocks noGrp="1"/>
          </p:cNvGraphicFramePr>
          <p:nvPr>
            <p:extLst>
              <p:ext uri="{D42A27DB-BD31-4B8C-83A1-F6EECF244321}">
                <p14:modId xmlns:p14="http://schemas.microsoft.com/office/powerpoint/2010/main" val="2732501641"/>
              </p:ext>
            </p:extLst>
          </p:nvPr>
        </p:nvGraphicFramePr>
        <p:xfrm>
          <a:off x="967287" y="4727994"/>
          <a:ext cx="10406346" cy="2042160"/>
        </p:xfrm>
        <a:graphic>
          <a:graphicData uri="http://schemas.openxmlformats.org/drawingml/2006/table">
            <a:tbl>
              <a:tblPr firstRow="1" bandRow="1">
                <a:tableStyleId>{21E4AEA4-8DFA-4A89-87EB-49C32662AFE0}</a:tableStyleId>
              </a:tblPr>
              <a:tblGrid>
                <a:gridCol w="1099508"/>
                <a:gridCol w="1816273"/>
                <a:gridCol w="2517732"/>
                <a:gridCol w="1503123"/>
                <a:gridCol w="3469710"/>
              </a:tblGrid>
              <a:tr h="370840">
                <a:tc>
                  <a:txBody>
                    <a:bodyPr/>
                    <a:lstStyle/>
                    <a:p>
                      <a:r>
                        <a:rPr lang="zh-CN" altLang="en-US" sz="2200" b="1" dirty="0" smtClean="0">
                          <a:latin typeface="Times New Roman" panose="02020603050405020304" pitchFamily="18" charset="0"/>
                          <a:cs typeface="Times New Roman" panose="02020603050405020304" pitchFamily="18" charset="0"/>
                        </a:rPr>
                        <a:t>序号</a:t>
                      </a:r>
                      <a:endParaRPr lang="zh-CN" altLang="en-US" sz="2200" b="1" dirty="0">
                        <a:latin typeface="Times New Roman" panose="02020603050405020304" pitchFamily="18" charset="0"/>
                        <a:cs typeface="Times New Roman" panose="02020603050405020304" pitchFamily="18" charset="0"/>
                      </a:endParaRPr>
                    </a:p>
                  </a:txBody>
                  <a:tcPr/>
                </a:tc>
                <a:tc>
                  <a:txBody>
                    <a:bodyPr/>
                    <a:lstStyle/>
                    <a:p>
                      <a:r>
                        <a:rPr lang="zh-CN" altLang="en-US" sz="2200" b="1" dirty="0" smtClean="0">
                          <a:latin typeface="Times New Roman" panose="02020603050405020304" pitchFamily="18" charset="0"/>
                          <a:cs typeface="Times New Roman" panose="02020603050405020304" pitchFamily="18" charset="0"/>
                        </a:rPr>
                        <a:t>独立路径</a:t>
                      </a:r>
                      <a:endParaRPr lang="zh-CN" altLang="en-US" sz="2200" b="1" dirty="0">
                        <a:latin typeface="Times New Roman" panose="02020603050405020304" pitchFamily="18" charset="0"/>
                        <a:cs typeface="Times New Roman" panose="02020603050405020304" pitchFamily="18" charset="0"/>
                      </a:endParaRPr>
                    </a:p>
                  </a:txBody>
                  <a:tcPr/>
                </a:tc>
                <a:tc>
                  <a:txBody>
                    <a:bodyPr/>
                    <a:lstStyle/>
                    <a:p>
                      <a:r>
                        <a:rPr lang="zh-CN" altLang="en-US" sz="2200" b="1" dirty="0" smtClean="0">
                          <a:latin typeface="Times New Roman" panose="02020603050405020304" pitchFamily="18" charset="0"/>
                          <a:cs typeface="Times New Roman" panose="02020603050405020304" pitchFamily="18" charset="0"/>
                        </a:rPr>
                        <a:t>访问的判定分支</a:t>
                      </a:r>
                      <a:endParaRPr lang="zh-CN" altLang="en-US" sz="2200" b="1" dirty="0">
                        <a:latin typeface="Times New Roman" panose="02020603050405020304" pitchFamily="18" charset="0"/>
                        <a:cs typeface="Times New Roman" panose="02020603050405020304" pitchFamily="18" charset="0"/>
                      </a:endParaRPr>
                    </a:p>
                  </a:txBody>
                  <a:tcPr/>
                </a:tc>
                <a:tc>
                  <a:txBody>
                    <a:bodyPr/>
                    <a:lstStyle/>
                    <a:p>
                      <a:r>
                        <a:rPr lang="zh-CN" altLang="en-US" sz="2200" b="1" dirty="0" smtClean="0">
                          <a:latin typeface="Times New Roman" panose="02020603050405020304" pitchFamily="18" charset="0"/>
                          <a:cs typeface="Times New Roman" panose="02020603050405020304" pitchFamily="18" charset="0"/>
                        </a:rPr>
                        <a:t>执行概率</a:t>
                      </a:r>
                      <a:endParaRPr lang="zh-CN" altLang="en-US" sz="2200" b="1" dirty="0">
                        <a:latin typeface="Times New Roman" panose="02020603050405020304" pitchFamily="18" charset="0"/>
                        <a:cs typeface="Times New Roman" panose="02020603050405020304" pitchFamily="18" charset="0"/>
                      </a:endParaRPr>
                    </a:p>
                  </a:txBody>
                  <a:tcPr/>
                </a:tc>
                <a:tc>
                  <a:txBody>
                    <a:bodyPr/>
                    <a:lstStyle/>
                    <a:p>
                      <a:r>
                        <a:rPr lang="zh-CN" altLang="en-US" sz="2200" b="1" dirty="0" smtClean="0">
                          <a:latin typeface="Times New Roman" panose="02020603050405020304" pitchFamily="18" charset="0"/>
                          <a:cs typeface="Times New Roman" panose="02020603050405020304" pitchFamily="18" charset="0"/>
                        </a:rPr>
                        <a:t>备注</a:t>
                      </a:r>
                      <a:endParaRPr lang="zh-CN" altLang="en-US" sz="2200" b="1" dirty="0">
                        <a:latin typeface="Times New Roman" panose="02020603050405020304" pitchFamily="18" charset="0"/>
                        <a:cs typeface="Times New Roman" panose="02020603050405020304" pitchFamily="18" charset="0"/>
                      </a:endParaRPr>
                    </a:p>
                  </a:txBody>
                  <a:tcPr/>
                </a:tc>
              </a:tr>
              <a:tr h="370840">
                <a:tc>
                  <a:txBody>
                    <a:bodyPr/>
                    <a:lstStyle/>
                    <a:p>
                      <a:r>
                        <a:rPr lang="en-US" altLang="zh-CN" sz="2200" b="1" dirty="0" smtClean="0">
                          <a:latin typeface="Times New Roman" panose="02020603050405020304" pitchFamily="18" charset="0"/>
                          <a:cs typeface="Times New Roman" panose="02020603050405020304" pitchFamily="18" charset="0"/>
                        </a:rPr>
                        <a:t>1</a:t>
                      </a:r>
                      <a:endParaRPr lang="zh-CN" altLang="en-US" sz="2200" b="1" dirty="0">
                        <a:latin typeface="Times New Roman" panose="02020603050405020304" pitchFamily="18" charset="0"/>
                        <a:cs typeface="Times New Roman" panose="02020603050405020304" pitchFamily="18" charset="0"/>
                      </a:endParaRPr>
                    </a:p>
                  </a:txBody>
                  <a:tcPr/>
                </a:tc>
                <a:tc>
                  <a:txBody>
                    <a:bodyPr/>
                    <a:lstStyle/>
                    <a:p>
                      <a:r>
                        <a:rPr lang="en-US" altLang="zh-CN" sz="2200" b="1" dirty="0" smtClean="0">
                          <a:latin typeface="Times New Roman" panose="02020603050405020304" pitchFamily="18" charset="0"/>
                          <a:cs typeface="Times New Roman" panose="02020603050405020304" pitchFamily="18" charset="0"/>
                        </a:rPr>
                        <a:t>Path6</a:t>
                      </a:r>
                      <a:endParaRPr lang="zh-CN" altLang="en-US" sz="2200" b="1" dirty="0">
                        <a:latin typeface="Times New Roman" panose="02020603050405020304" pitchFamily="18" charset="0"/>
                        <a:cs typeface="Times New Roman" panose="02020603050405020304" pitchFamily="18" charset="0"/>
                      </a:endParaRPr>
                    </a:p>
                  </a:txBody>
                  <a:tcPr/>
                </a:tc>
                <a:tc>
                  <a:txBody>
                    <a:bodyPr/>
                    <a:lstStyle/>
                    <a:p>
                      <a:r>
                        <a:rPr lang="en-US" altLang="zh-CN" sz="2200" b="1" dirty="0" smtClean="0">
                          <a:latin typeface="Times New Roman" panose="02020603050405020304" pitchFamily="18" charset="0"/>
                          <a:cs typeface="Times New Roman" panose="02020603050405020304" pitchFamily="18" charset="0"/>
                        </a:rPr>
                        <a:t>E2,e14</a:t>
                      </a:r>
                      <a:endParaRPr lang="zh-CN" altLang="en-US" sz="2200" b="1" dirty="0">
                        <a:latin typeface="Times New Roman" panose="02020603050405020304" pitchFamily="18" charset="0"/>
                        <a:cs typeface="Times New Roman" panose="02020603050405020304" pitchFamily="18" charset="0"/>
                      </a:endParaRPr>
                    </a:p>
                  </a:txBody>
                  <a:tcPr/>
                </a:tc>
                <a:tc>
                  <a:txBody>
                    <a:bodyPr/>
                    <a:lstStyle/>
                    <a:p>
                      <a:r>
                        <a:rPr lang="en-US" altLang="zh-CN" sz="2200" b="1" dirty="0" smtClean="0">
                          <a:solidFill>
                            <a:srgbClr val="FF0000"/>
                          </a:solidFill>
                          <a:latin typeface="Times New Roman" panose="02020603050405020304" pitchFamily="18" charset="0"/>
                          <a:cs typeface="Times New Roman" panose="02020603050405020304" pitchFamily="18" charset="0"/>
                        </a:rPr>
                        <a:t>56.38%</a:t>
                      </a:r>
                      <a:endParaRPr lang="zh-CN" altLang="en-US" sz="2200" b="1" dirty="0">
                        <a:solidFill>
                          <a:srgbClr val="FF0000"/>
                        </a:solidFill>
                        <a:latin typeface="Times New Roman" panose="02020603050405020304" pitchFamily="18" charset="0"/>
                        <a:cs typeface="Times New Roman" panose="02020603050405020304" pitchFamily="18" charset="0"/>
                      </a:endParaRPr>
                    </a:p>
                  </a:txBody>
                  <a:tcPr/>
                </a:tc>
                <a:tc>
                  <a:txBody>
                    <a:bodyPr/>
                    <a:lstStyle/>
                    <a:p>
                      <a:r>
                        <a:rPr lang="zh-CN" altLang="en-US" sz="2200" b="1" dirty="0" smtClean="0">
                          <a:latin typeface="Times New Roman" panose="02020603050405020304" pitchFamily="18" charset="0"/>
                          <a:cs typeface="Times New Roman" panose="02020603050405020304" pitchFamily="18" charset="0"/>
                        </a:rPr>
                        <a:t>测试</a:t>
                      </a:r>
                      <a:r>
                        <a:rPr lang="en-US" altLang="zh-CN" sz="2200" b="1" dirty="0" smtClean="0">
                          <a:latin typeface="Times New Roman" panose="02020603050405020304" pitchFamily="18" charset="0"/>
                          <a:cs typeface="Times New Roman" panose="02020603050405020304" pitchFamily="18" charset="0"/>
                        </a:rPr>
                        <a:t>31</a:t>
                      </a:r>
                      <a:r>
                        <a:rPr lang="zh-CN" altLang="en-US" sz="2200" b="1" dirty="0" smtClean="0">
                          <a:latin typeface="Times New Roman" panose="02020603050405020304" pitchFamily="18" charset="0"/>
                          <a:cs typeface="Times New Roman" panose="02020603050405020304" pitchFamily="18" charset="0"/>
                        </a:rPr>
                        <a:t>天月份的普通日期</a:t>
                      </a:r>
                      <a:endParaRPr lang="zh-CN" altLang="en-US" sz="2200" b="1" dirty="0">
                        <a:latin typeface="Times New Roman" panose="02020603050405020304" pitchFamily="18" charset="0"/>
                        <a:cs typeface="Times New Roman" panose="02020603050405020304" pitchFamily="18" charset="0"/>
                      </a:endParaRPr>
                    </a:p>
                  </a:txBody>
                  <a:tcPr/>
                </a:tc>
              </a:tr>
              <a:tr h="370840">
                <a:tc>
                  <a:txBody>
                    <a:bodyPr/>
                    <a:lstStyle/>
                    <a:p>
                      <a:r>
                        <a:rPr lang="en-US" altLang="zh-CN" sz="2200" b="1" dirty="0" smtClean="0">
                          <a:latin typeface="Times New Roman" panose="02020603050405020304" pitchFamily="18" charset="0"/>
                          <a:cs typeface="Times New Roman" panose="02020603050405020304" pitchFamily="18" charset="0"/>
                        </a:rPr>
                        <a:t>2</a:t>
                      </a:r>
                      <a:endParaRPr lang="zh-CN" altLang="en-US" sz="2200" b="1" dirty="0">
                        <a:latin typeface="Times New Roman" panose="02020603050405020304" pitchFamily="18" charset="0"/>
                        <a:cs typeface="Times New Roman" panose="02020603050405020304" pitchFamily="18" charset="0"/>
                      </a:endParaRPr>
                    </a:p>
                  </a:txBody>
                  <a:tcPr/>
                </a:tc>
                <a:tc>
                  <a:txBody>
                    <a:bodyPr/>
                    <a:lstStyle/>
                    <a:p>
                      <a:r>
                        <a:rPr lang="en-US" altLang="zh-CN" sz="2200" b="1" dirty="0" smtClean="0">
                          <a:latin typeface="Times New Roman" panose="02020603050405020304" pitchFamily="18" charset="0"/>
                          <a:cs typeface="Times New Roman" panose="02020603050405020304" pitchFamily="18" charset="0"/>
                        </a:rPr>
                        <a:t>Path7</a:t>
                      </a:r>
                      <a:endParaRPr lang="zh-CN" altLang="en-US" sz="2200" b="1" dirty="0">
                        <a:latin typeface="Times New Roman" panose="02020603050405020304" pitchFamily="18" charset="0"/>
                        <a:cs typeface="Times New Roman" panose="02020603050405020304" pitchFamily="18" charset="0"/>
                      </a:endParaRPr>
                    </a:p>
                  </a:txBody>
                  <a:tcPr/>
                </a:tc>
                <a:tc>
                  <a:txBody>
                    <a:bodyPr/>
                    <a:lstStyle/>
                    <a:p>
                      <a:r>
                        <a:rPr lang="en-US" altLang="zh-CN" sz="2200" b="1" dirty="0" smtClean="0">
                          <a:latin typeface="Times New Roman" panose="02020603050405020304" pitchFamily="18" charset="0"/>
                          <a:cs typeface="Times New Roman" panose="02020603050405020304" pitchFamily="18" charset="0"/>
                        </a:rPr>
                        <a:t>E3,e5,e14</a:t>
                      </a:r>
                      <a:endParaRPr lang="zh-CN" altLang="en-US" sz="2200" b="1" dirty="0">
                        <a:latin typeface="Times New Roman" panose="02020603050405020304" pitchFamily="18" charset="0"/>
                        <a:cs typeface="Times New Roman" panose="02020603050405020304" pitchFamily="18" charset="0"/>
                      </a:endParaRPr>
                    </a:p>
                  </a:txBody>
                  <a:tcPr/>
                </a:tc>
                <a:tc>
                  <a:txBody>
                    <a:bodyPr/>
                    <a:lstStyle/>
                    <a:p>
                      <a:r>
                        <a:rPr lang="en-US" altLang="zh-CN" sz="2200" b="1" dirty="0" smtClean="0">
                          <a:solidFill>
                            <a:srgbClr val="FF0000"/>
                          </a:solidFill>
                          <a:latin typeface="Times New Roman" panose="02020603050405020304" pitchFamily="18" charset="0"/>
                          <a:cs typeface="Times New Roman" panose="02020603050405020304" pitchFamily="18" charset="0"/>
                        </a:rPr>
                        <a:t>32.26%</a:t>
                      </a:r>
                      <a:endParaRPr lang="zh-CN" altLang="en-US" sz="2200" b="1" dirty="0">
                        <a:solidFill>
                          <a:srgbClr val="FF0000"/>
                        </a:solidFill>
                        <a:latin typeface="Times New Roman" panose="02020603050405020304" pitchFamily="18" charset="0"/>
                        <a:cs typeface="Times New Roman" panose="02020603050405020304" pitchFamily="18" charset="0"/>
                      </a:endParaRPr>
                    </a:p>
                  </a:txBody>
                  <a:tcPr/>
                </a:tc>
                <a:tc>
                  <a:txBody>
                    <a:bodyPr/>
                    <a:lstStyle/>
                    <a:p>
                      <a:r>
                        <a:rPr lang="zh-CN" altLang="en-US" sz="2200" b="1" dirty="0" smtClean="0">
                          <a:latin typeface="Times New Roman" panose="02020603050405020304" pitchFamily="18" charset="0"/>
                          <a:cs typeface="Times New Roman" panose="02020603050405020304" pitchFamily="18" charset="0"/>
                        </a:rPr>
                        <a:t>测试</a:t>
                      </a:r>
                      <a:r>
                        <a:rPr lang="en-US" altLang="zh-CN" sz="2200" b="1" dirty="0" smtClean="0">
                          <a:latin typeface="Times New Roman" panose="02020603050405020304" pitchFamily="18" charset="0"/>
                          <a:cs typeface="Times New Roman" panose="02020603050405020304" pitchFamily="18" charset="0"/>
                        </a:rPr>
                        <a:t>31</a:t>
                      </a:r>
                      <a:r>
                        <a:rPr lang="zh-CN" altLang="en-US" sz="2200" b="1" dirty="0" smtClean="0">
                          <a:latin typeface="Times New Roman" panose="02020603050405020304" pitchFamily="18" charset="0"/>
                          <a:cs typeface="Times New Roman" panose="02020603050405020304" pitchFamily="18" charset="0"/>
                        </a:rPr>
                        <a:t>天月份的普通日期</a:t>
                      </a:r>
                      <a:endParaRPr lang="zh-CN" altLang="en-US" sz="2200" b="1" dirty="0">
                        <a:latin typeface="Times New Roman" panose="02020603050405020304" pitchFamily="18" charset="0"/>
                        <a:cs typeface="Times New Roman" panose="02020603050405020304" pitchFamily="18" charset="0"/>
                      </a:endParaRPr>
                    </a:p>
                  </a:txBody>
                  <a:tcPr/>
                </a:tc>
              </a:tr>
              <a:tr h="370840">
                <a:tc>
                  <a:txBody>
                    <a:bodyPr/>
                    <a:lstStyle/>
                    <a:p>
                      <a:r>
                        <a:rPr lang="en-US" altLang="zh-CN" sz="2200" b="1" dirty="0" smtClean="0">
                          <a:latin typeface="Times New Roman" panose="02020603050405020304" pitchFamily="18" charset="0"/>
                          <a:cs typeface="Times New Roman" panose="02020603050405020304" pitchFamily="18" charset="0"/>
                        </a:rPr>
                        <a:t>3</a:t>
                      </a:r>
                      <a:endParaRPr lang="zh-CN" altLang="en-US" sz="2200" b="1" dirty="0">
                        <a:latin typeface="Times New Roman" panose="02020603050405020304" pitchFamily="18" charset="0"/>
                        <a:cs typeface="Times New Roman" panose="02020603050405020304" pitchFamily="18" charset="0"/>
                      </a:endParaRPr>
                    </a:p>
                  </a:txBody>
                  <a:tcPr/>
                </a:tc>
                <a:tc>
                  <a:txBody>
                    <a:bodyPr/>
                    <a:lstStyle/>
                    <a:p>
                      <a:r>
                        <a:rPr lang="en-US" altLang="zh-CN" sz="2200" b="1" dirty="0" smtClean="0">
                          <a:latin typeface="Times New Roman" panose="02020603050405020304" pitchFamily="18" charset="0"/>
                          <a:cs typeface="Times New Roman" panose="02020603050405020304" pitchFamily="18" charset="0"/>
                        </a:rPr>
                        <a:t>Path8</a:t>
                      </a:r>
                    </a:p>
                    <a:p>
                      <a:endParaRPr lang="zh-CN" altLang="en-US" sz="2200" b="1" dirty="0">
                        <a:latin typeface="Times New Roman" panose="02020603050405020304" pitchFamily="18" charset="0"/>
                        <a:cs typeface="Times New Roman" panose="02020603050405020304" pitchFamily="18" charset="0"/>
                      </a:endParaRPr>
                    </a:p>
                  </a:txBody>
                  <a:tcPr/>
                </a:tc>
                <a:tc>
                  <a:txBody>
                    <a:bodyPr/>
                    <a:lstStyle/>
                    <a:p>
                      <a:r>
                        <a:rPr lang="en-US" altLang="zh-CN" sz="2200" b="1" dirty="0" smtClean="0">
                          <a:latin typeface="Times New Roman" panose="02020603050405020304" pitchFamily="18" charset="0"/>
                          <a:cs typeface="Times New Roman" panose="02020603050405020304" pitchFamily="18" charset="0"/>
                        </a:rPr>
                        <a:t>E3,e6,e9,e14</a:t>
                      </a:r>
                      <a:endParaRPr lang="zh-CN" altLang="en-US" sz="2200" b="1" dirty="0">
                        <a:latin typeface="Times New Roman" panose="02020603050405020304" pitchFamily="18" charset="0"/>
                        <a:cs typeface="Times New Roman" panose="02020603050405020304" pitchFamily="18" charset="0"/>
                      </a:endParaRPr>
                    </a:p>
                  </a:txBody>
                  <a:tcPr/>
                </a:tc>
                <a:tc>
                  <a:txBody>
                    <a:bodyPr/>
                    <a:lstStyle/>
                    <a:p>
                      <a:r>
                        <a:rPr lang="en-US" altLang="zh-CN" sz="2200" b="1" dirty="0" smtClean="0">
                          <a:solidFill>
                            <a:srgbClr val="FF0000"/>
                          </a:solidFill>
                          <a:latin typeface="Times New Roman" panose="02020603050405020304" pitchFamily="18" charset="0"/>
                          <a:cs typeface="Times New Roman" panose="02020603050405020304" pitchFamily="18" charset="0"/>
                        </a:rPr>
                        <a:t>6.05%</a:t>
                      </a:r>
                      <a:endParaRPr lang="zh-CN" altLang="en-US" sz="2200" b="1" dirty="0">
                        <a:solidFill>
                          <a:srgbClr val="FF0000"/>
                        </a:solidFill>
                        <a:latin typeface="Times New Roman" panose="02020603050405020304" pitchFamily="18" charset="0"/>
                        <a:cs typeface="Times New Roman" panose="02020603050405020304" pitchFamily="18" charset="0"/>
                      </a:endParaRPr>
                    </a:p>
                  </a:txBody>
                  <a:tcPr/>
                </a:tc>
                <a:tc>
                  <a:txBody>
                    <a:bodyPr/>
                    <a:lstStyle/>
                    <a:p>
                      <a:r>
                        <a:rPr lang="zh-CN" altLang="en-US" sz="2200" b="1" dirty="0" smtClean="0">
                          <a:latin typeface="Times New Roman" panose="02020603050405020304" pitchFamily="18" charset="0"/>
                          <a:cs typeface="Times New Roman" panose="02020603050405020304" pitchFamily="18" charset="0"/>
                        </a:rPr>
                        <a:t>测试非闰年的</a:t>
                      </a:r>
                      <a:r>
                        <a:rPr lang="en-US" altLang="zh-CN" sz="2200" b="1" dirty="0" smtClean="0">
                          <a:latin typeface="Times New Roman" panose="02020603050405020304" pitchFamily="18" charset="0"/>
                          <a:cs typeface="Times New Roman" panose="02020603050405020304" pitchFamily="18" charset="0"/>
                        </a:rPr>
                        <a:t>2</a:t>
                      </a:r>
                      <a:r>
                        <a:rPr lang="zh-CN" altLang="en-US" sz="2200" b="1" dirty="0" smtClean="0">
                          <a:latin typeface="Times New Roman" panose="02020603050405020304" pitchFamily="18" charset="0"/>
                          <a:cs typeface="Times New Roman" panose="02020603050405020304" pitchFamily="18" charset="0"/>
                        </a:rPr>
                        <a:t>月普通日期</a:t>
                      </a:r>
                      <a:endParaRPr lang="zh-CN" altLang="en-US" sz="2200" b="1" dirty="0">
                        <a:latin typeface="Times New Roman" panose="02020603050405020304" pitchFamily="18" charset="0"/>
                        <a:cs typeface="Times New Roman" panose="02020603050405020304" pitchFamily="18" charset="0"/>
                      </a:endParaRPr>
                    </a:p>
                  </a:txBody>
                  <a:tcPr/>
                </a:tc>
              </a:tr>
            </a:tbl>
          </a:graphicData>
        </a:graphic>
      </p:graphicFrame>
    </p:spTree>
    <p:extLst>
      <p:ext uri="{BB962C8B-B14F-4D97-AF65-F5344CB8AC3E}">
        <p14:creationId xmlns:p14="http://schemas.microsoft.com/office/powerpoint/2010/main" val="22636124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smtClean="0"/>
              <a:t>NextDate</a:t>
            </a:r>
            <a:r>
              <a:rPr lang="zh-CN" altLang="en-US" smtClean="0"/>
              <a:t>函数路径测试用例</a:t>
            </a:r>
            <a:endParaRPr lang="zh-CN" altLang="en-US" dirty="0"/>
          </a:p>
        </p:txBody>
      </p:sp>
      <p:sp>
        <p:nvSpPr>
          <p:cNvPr id="3" name="标题 2"/>
          <p:cNvSpPr>
            <a:spLocks noGrp="1"/>
          </p:cNvSpPr>
          <p:nvPr>
            <p:ph type="title" idx="4294967295"/>
          </p:nvPr>
        </p:nvSpPr>
        <p:spPr/>
        <p:txBody>
          <a:bodyPr/>
          <a:lstStyle/>
          <a:p>
            <a:r>
              <a:rPr lang="en-US" altLang="zh-CN" smtClean="0"/>
              <a:t>NextDate</a:t>
            </a:r>
            <a:r>
              <a:rPr lang="zh-CN" altLang="en-US" smtClean="0"/>
              <a:t>函数路径测试</a:t>
            </a: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2200864085"/>
              </p:ext>
            </p:extLst>
          </p:nvPr>
        </p:nvGraphicFramePr>
        <p:xfrm>
          <a:off x="870465" y="1621711"/>
          <a:ext cx="10164119" cy="4389120"/>
        </p:xfrm>
        <a:graphic>
          <a:graphicData uri="http://schemas.openxmlformats.org/drawingml/2006/table">
            <a:tbl>
              <a:tblPr firstRow="1" bandRow="1">
                <a:tableStyleId>{21E4AEA4-8DFA-4A89-87EB-49C32662AFE0}</a:tableStyleId>
              </a:tblPr>
              <a:tblGrid>
                <a:gridCol w="1631440"/>
                <a:gridCol w="3159626"/>
                <a:gridCol w="2939972"/>
                <a:gridCol w="2433081"/>
              </a:tblGrid>
              <a:tr h="480210">
                <a:tc>
                  <a:txBody>
                    <a:bodyPr/>
                    <a:lstStyle/>
                    <a:p>
                      <a:r>
                        <a:rPr lang="zh-CN" altLang="en-US" sz="2600" b="1" dirty="0" smtClean="0">
                          <a:latin typeface="楷体" panose="02010609060101010101" pitchFamily="49" charset="-122"/>
                          <a:ea typeface="楷体" panose="02010609060101010101" pitchFamily="49" charset="-122"/>
                        </a:rPr>
                        <a:t>序号</a:t>
                      </a:r>
                      <a:endParaRPr lang="zh-CN" altLang="en-US" sz="2600" b="1" dirty="0">
                        <a:latin typeface="楷体" panose="02010609060101010101" pitchFamily="49" charset="-122"/>
                        <a:ea typeface="楷体" panose="02010609060101010101" pitchFamily="49" charset="-122"/>
                      </a:endParaRPr>
                    </a:p>
                  </a:txBody>
                  <a:tcPr/>
                </a:tc>
                <a:tc>
                  <a:txBody>
                    <a:bodyPr/>
                    <a:lstStyle/>
                    <a:p>
                      <a:r>
                        <a:rPr lang="zh-CN" altLang="en-US" sz="2600" b="1" dirty="0" smtClean="0">
                          <a:latin typeface="楷体" panose="02010609060101010101" pitchFamily="49" charset="-122"/>
                          <a:ea typeface="楷体" panose="02010609060101010101" pitchFamily="49" charset="-122"/>
                        </a:rPr>
                        <a:t>输入</a:t>
                      </a:r>
                      <a:endParaRPr lang="zh-CN" altLang="en-US" sz="2600" b="1" dirty="0">
                        <a:latin typeface="楷体" panose="02010609060101010101" pitchFamily="49" charset="-122"/>
                        <a:ea typeface="楷体" panose="02010609060101010101" pitchFamily="49" charset="-122"/>
                      </a:endParaRPr>
                    </a:p>
                  </a:txBody>
                  <a:tcPr/>
                </a:tc>
                <a:tc>
                  <a:txBody>
                    <a:bodyPr/>
                    <a:lstStyle/>
                    <a:p>
                      <a:r>
                        <a:rPr lang="zh-CN" altLang="en-US" sz="2600" b="1" dirty="0" smtClean="0">
                          <a:latin typeface="楷体" panose="02010609060101010101" pitchFamily="49" charset="-122"/>
                          <a:ea typeface="楷体" panose="02010609060101010101" pitchFamily="49" charset="-122"/>
                        </a:rPr>
                        <a:t>预期输出</a:t>
                      </a:r>
                      <a:endParaRPr lang="zh-CN" altLang="en-US" sz="2600" b="1" dirty="0">
                        <a:latin typeface="楷体" panose="02010609060101010101" pitchFamily="49" charset="-122"/>
                        <a:ea typeface="楷体" panose="02010609060101010101" pitchFamily="49" charset="-122"/>
                      </a:endParaRPr>
                    </a:p>
                  </a:txBody>
                  <a:tcPr/>
                </a:tc>
                <a:tc>
                  <a:txBody>
                    <a:bodyPr/>
                    <a:lstStyle/>
                    <a:p>
                      <a:r>
                        <a:rPr lang="zh-CN" altLang="en-US" sz="2600" b="1" dirty="0" smtClean="0">
                          <a:latin typeface="楷体" panose="02010609060101010101" pitchFamily="49" charset="-122"/>
                          <a:ea typeface="楷体" panose="02010609060101010101" pitchFamily="49" charset="-122"/>
                        </a:rPr>
                        <a:t>备注</a:t>
                      </a:r>
                      <a:endParaRPr lang="zh-CN" altLang="en-US" sz="2600" b="1" dirty="0">
                        <a:latin typeface="楷体" panose="02010609060101010101" pitchFamily="49" charset="-122"/>
                        <a:ea typeface="楷体" panose="02010609060101010101" pitchFamily="49" charset="-122"/>
                      </a:endParaRPr>
                    </a:p>
                  </a:txBody>
                  <a:tcPr/>
                </a:tc>
              </a:tr>
              <a:tr h="480210">
                <a:tc>
                  <a:txBody>
                    <a:bodyPr/>
                    <a:lstStyle/>
                    <a:p>
                      <a:r>
                        <a:rPr lang="en-US" altLang="zh-CN" sz="2600" b="1" dirty="0" smtClean="0">
                          <a:latin typeface="楷体" panose="02010609060101010101" pitchFamily="49" charset="-122"/>
                          <a:ea typeface="楷体" panose="02010609060101010101" pitchFamily="49" charset="-122"/>
                        </a:rPr>
                        <a:t>001</a:t>
                      </a:r>
                      <a:endParaRPr lang="zh-CN" altLang="en-US" sz="2600" b="1" dirty="0">
                        <a:latin typeface="楷体" panose="02010609060101010101" pitchFamily="49" charset="-122"/>
                        <a:ea typeface="楷体" panose="02010609060101010101" pitchFamily="49" charset="-122"/>
                      </a:endParaRPr>
                    </a:p>
                  </a:txBody>
                  <a:tcPr/>
                </a:tc>
                <a:tc>
                  <a:txBody>
                    <a:bodyPr/>
                    <a:lstStyle/>
                    <a:p>
                      <a:r>
                        <a:rPr lang="en-US" altLang="zh-CN" sz="2600" b="1" dirty="0" smtClean="0">
                          <a:latin typeface="楷体" panose="02010609060101010101" pitchFamily="49" charset="-122"/>
                          <a:ea typeface="楷体" panose="02010609060101010101" pitchFamily="49" charset="-122"/>
                        </a:rPr>
                        <a:t>2012-12-31</a:t>
                      </a:r>
                      <a:endParaRPr lang="zh-CN" altLang="en-US" sz="2600" b="1" dirty="0">
                        <a:latin typeface="楷体" panose="02010609060101010101" pitchFamily="49" charset="-122"/>
                        <a:ea typeface="楷体" panose="02010609060101010101" pitchFamily="49" charset="-122"/>
                      </a:endParaRPr>
                    </a:p>
                  </a:txBody>
                  <a:tcPr/>
                </a:tc>
                <a:tc>
                  <a:txBody>
                    <a:bodyPr/>
                    <a:lstStyle/>
                    <a:p>
                      <a:r>
                        <a:rPr lang="en-US" altLang="zh-CN" sz="2600" b="1" dirty="0" smtClean="0">
                          <a:latin typeface="楷体" panose="02010609060101010101" pitchFamily="49" charset="-122"/>
                          <a:ea typeface="楷体" panose="02010609060101010101" pitchFamily="49" charset="-122"/>
                        </a:rPr>
                        <a:t>2013-1-1</a:t>
                      </a:r>
                      <a:endParaRPr lang="zh-CN" altLang="en-US" sz="2600" b="1" dirty="0">
                        <a:latin typeface="楷体" panose="02010609060101010101" pitchFamily="49" charset="-122"/>
                        <a:ea typeface="楷体" panose="02010609060101010101" pitchFamily="49" charset="-122"/>
                      </a:endParaRPr>
                    </a:p>
                  </a:txBody>
                  <a:tcPr/>
                </a:tc>
                <a:tc>
                  <a:txBody>
                    <a:bodyPr/>
                    <a:lstStyle/>
                    <a:p>
                      <a:r>
                        <a:rPr lang="en-US" altLang="zh-CN" sz="2600" b="1" dirty="0" smtClean="0">
                          <a:latin typeface="楷体" panose="02010609060101010101" pitchFamily="49" charset="-122"/>
                          <a:ea typeface="楷体" panose="02010609060101010101" pitchFamily="49" charset="-122"/>
                        </a:rPr>
                        <a:t>Path1</a:t>
                      </a:r>
                      <a:endParaRPr lang="zh-CN" altLang="en-US" sz="2600" b="1" dirty="0">
                        <a:latin typeface="楷体" panose="02010609060101010101" pitchFamily="49" charset="-122"/>
                        <a:ea typeface="楷体" panose="02010609060101010101" pitchFamily="49" charset="-122"/>
                      </a:endParaRPr>
                    </a:p>
                  </a:txBody>
                  <a:tcPr/>
                </a:tc>
              </a:tr>
              <a:tr h="480210">
                <a:tc>
                  <a:txBody>
                    <a:bodyPr/>
                    <a:lstStyle/>
                    <a:p>
                      <a:r>
                        <a:rPr lang="en-US" altLang="zh-CN" sz="2600" b="1" dirty="0" smtClean="0">
                          <a:latin typeface="楷体" panose="02010609060101010101" pitchFamily="49" charset="-122"/>
                          <a:ea typeface="楷体" panose="02010609060101010101" pitchFamily="49" charset="-122"/>
                        </a:rPr>
                        <a:t>002</a:t>
                      </a:r>
                    </a:p>
                  </a:txBody>
                  <a:tcPr/>
                </a:tc>
                <a:tc>
                  <a:txBody>
                    <a:bodyPr/>
                    <a:lstStyle/>
                    <a:p>
                      <a:r>
                        <a:rPr lang="en-US" altLang="zh-CN" sz="2600" b="1" dirty="0" smtClean="0">
                          <a:latin typeface="楷体" panose="02010609060101010101" pitchFamily="49" charset="-122"/>
                          <a:ea typeface="楷体" panose="02010609060101010101" pitchFamily="49" charset="-122"/>
                        </a:rPr>
                        <a:t>2012-7-31</a:t>
                      </a:r>
                      <a:endParaRPr lang="zh-CN" altLang="en-US" sz="2600" b="1" dirty="0">
                        <a:latin typeface="楷体" panose="02010609060101010101" pitchFamily="49" charset="-122"/>
                        <a:ea typeface="楷体" panose="02010609060101010101" pitchFamily="49" charset="-122"/>
                      </a:endParaRPr>
                    </a:p>
                  </a:txBody>
                  <a:tcPr/>
                </a:tc>
                <a:tc>
                  <a:txBody>
                    <a:bodyPr/>
                    <a:lstStyle/>
                    <a:p>
                      <a:r>
                        <a:rPr lang="en-US" altLang="zh-CN" sz="2600" b="1" dirty="0" smtClean="0">
                          <a:latin typeface="楷体" panose="02010609060101010101" pitchFamily="49" charset="-122"/>
                          <a:ea typeface="楷体" panose="02010609060101010101" pitchFamily="49" charset="-122"/>
                        </a:rPr>
                        <a:t>2012-8-1</a:t>
                      </a:r>
                      <a:endParaRPr lang="zh-CN" altLang="en-US" sz="2600" b="1" dirty="0">
                        <a:latin typeface="楷体" panose="02010609060101010101" pitchFamily="49" charset="-122"/>
                        <a:ea typeface="楷体" panose="02010609060101010101" pitchFamily="49" charset="-122"/>
                      </a:endParaRPr>
                    </a:p>
                  </a:txBody>
                  <a:tcPr/>
                </a:tc>
                <a:tc>
                  <a:txBody>
                    <a:bodyPr/>
                    <a:lstStyle/>
                    <a:p>
                      <a:r>
                        <a:rPr lang="en-US" altLang="zh-CN" sz="2600" b="1" dirty="0" smtClean="0">
                          <a:latin typeface="楷体" panose="02010609060101010101" pitchFamily="49" charset="-122"/>
                          <a:ea typeface="楷体" panose="02010609060101010101" pitchFamily="49" charset="-122"/>
                        </a:rPr>
                        <a:t>Path2</a:t>
                      </a:r>
                      <a:endParaRPr lang="zh-CN" altLang="en-US" sz="2600" b="1" dirty="0">
                        <a:latin typeface="楷体" panose="02010609060101010101" pitchFamily="49" charset="-122"/>
                        <a:ea typeface="楷体" panose="02010609060101010101" pitchFamily="49" charset="-122"/>
                      </a:endParaRPr>
                    </a:p>
                  </a:txBody>
                  <a:tcPr/>
                </a:tc>
              </a:tr>
              <a:tr h="480210">
                <a:tc>
                  <a:txBody>
                    <a:bodyPr/>
                    <a:lstStyle/>
                    <a:p>
                      <a:r>
                        <a:rPr lang="en-US" altLang="zh-CN" sz="2600" b="1" dirty="0" smtClean="0">
                          <a:latin typeface="楷体" panose="02010609060101010101" pitchFamily="49" charset="-122"/>
                          <a:ea typeface="楷体" panose="02010609060101010101" pitchFamily="49" charset="-122"/>
                        </a:rPr>
                        <a:t>003</a:t>
                      </a:r>
                      <a:endParaRPr lang="zh-CN" altLang="en-US" sz="2600" b="1" dirty="0">
                        <a:latin typeface="楷体" panose="02010609060101010101" pitchFamily="49" charset="-122"/>
                        <a:ea typeface="楷体" panose="02010609060101010101" pitchFamily="49" charset="-122"/>
                      </a:endParaRPr>
                    </a:p>
                  </a:txBody>
                  <a:tcPr/>
                </a:tc>
                <a:tc>
                  <a:txBody>
                    <a:bodyPr/>
                    <a:lstStyle/>
                    <a:p>
                      <a:r>
                        <a:rPr lang="en-US" altLang="zh-CN" sz="2600" b="1" dirty="0" smtClean="0">
                          <a:latin typeface="楷体" panose="02010609060101010101" pitchFamily="49" charset="-122"/>
                          <a:ea typeface="楷体" panose="02010609060101010101" pitchFamily="49" charset="-122"/>
                        </a:rPr>
                        <a:t>2012-6-30</a:t>
                      </a:r>
                      <a:endParaRPr lang="zh-CN" altLang="en-US" sz="2600" b="1" dirty="0">
                        <a:latin typeface="楷体" panose="02010609060101010101" pitchFamily="49" charset="-122"/>
                        <a:ea typeface="楷体" panose="02010609060101010101" pitchFamily="49" charset="-122"/>
                      </a:endParaRPr>
                    </a:p>
                  </a:txBody>
                  <a:tcPr/>
                </a:tc>
                <a:tc>
                  <a:txBody>
                    <a:bodyPr/>
                    <a:lstStyle/>
                    <a:p>
                      <a:r>
                        <a:rPr lang="en-US" altLang="zh-CN" sz="2600" b="1" dirty="0" smtClean="0">
                          <a:latin typeface="楷体" panose="02010609060101010101" pitchFamily="49" charset="-122"/>
                          <a:ea typeface="楷体" panose="02010609060101010101" pitchFamily="49" charset="-122"/>
                        </a:rPr>
                        <a:t>2012-7-1</a:t>
                      </a:r>
                      <a:endParaRPr lang="zh-CN" altLang="en-US" sz="2600" b="1" dirty="0">
                        <a:latin typeface="楷体" panose="02010609060101010101" pitchFamily="49" charset="-122"/>
                        <a:ea typeface="楷体" panose="02010609060101010101" pitchFamily="49" charset="-122"/>
                      </a:endParaRPr>
                    </a:p>
                  </a:txBody>
                  <a:tcPr/>
                </a:tc>
                <a:tc>
                  <a:txBody>
                    <a:bodyPr/>
                    <a:lstStyle/>
                    <a:p>
                      <a:r>
                        <a:rPr lang="en-US" altLang="zh-CN" sz="2600" b="1" dirty="0" smtClean="0">
                          <a:latin typeface="楷体" panose="02010609060101010101" pitchFamily="49" charset="-122"/>
                          <a:ea typeface="楷体" panose="02010609060101010101" pitchFamily="49" charset="-122"/>
                        </a:rPr>
                        <a:t>Path3</a:t>
                      </a:r>
                      <a:endParaRPr lang="zh-CN" altLang="en-US" sz="2600" b="1" dirty="0">
                        <a:latin typeface="楷体" panose="02010609060101010101" pitchFamily="49" charset="-122"/>
                        <a:ea typeface="楷体" panose="02010609060101010101" pitchFamily="49" charset="-122"/>
                      </a:endParaRPr>
                    </a:p>
                  </a:txBody>
                  <a:tcPr/>
                </a:tc>
              </a:tr>
              <a:tr h="480210">
                <a:tc>
                  <a:txBody>
                    <a:bodyPr/>
                    <a:lstStyle/>
                    <a:p>
                      <a:r>
                        <a:rPr lang="en-US" altLang="zh-CN" sz="2600" b="1" dirty="0" smtClean="0">
                          <a:latin typeface="楷体" panose="02010609060101010101" pitchFamily="49" charset="-122"/>
                          <a:ea typeface="楷体" panose="02010609060101010101" pitchFamily="49" charset="-122"/>
                        </a:rPr>
                        <a:t>004</a:t>
                      </a:r>
                      <a:endParaRPr lang="zh-CN" altLang="en-US" sz="2600" b="1" dirty="0">
                        <a:latin typeface="楷体" panose="02010609060101010101" pitchFamily="49" charset="-122"/>
                        <a:ea typeface="楷体" panose="02010609060101010101" pitchFamily="49" charset="-122"/>
                      </a:endParaRPr>
                    </a:p>
                  </a:txBody>
                  <a:tcPr/>
                </a:tc>
                <a:tc>
                  <a:txBody>
                    <a:bodyPr/>
                    <a:lstStyle/>
                    <a:p>
                      <a:r>
                        <a:rPr lang="en-US" altLang="zh-CN" sz="2600" b="1" dirty="0" smtClean="0">
                          <a:latin typeface="楷体" panose="02010609060101010101" pitchFamily="49" charset="-122"/>
                          <a:ea typeface="楷体" panose="02010609060101010101" pitchFamily="49" charset="-122"/>
                        </a:rPr>
                        <a:t>2011-2-28</a:t>
                      </a:r>
                      <a:endParaRPr lang="zh-CN" altLang="en-US" sz="2600" b="1" dirty="0">
                        <a:latin typeface="楷体" panose="02010609060101010101" pitchFamily="49" charset="-122"/>
                        <a:ea typeface="楷体" panose="02010609060101010101" pitchFamily="49" charset="-122"/>
                      </a:endParaRPr>
                    </a:p>
                  </a:txBody>
                  <a:tcPr/>
                </a:tc>
                <a:tc>
                  <a:txBody>
                    <a:bodyPr/>
                    <a:lstStyle/>
                    <a:p>
                      <a:r>
                        <a:rPr lang="en-US" altLang="zh-CN" sz="2600" b="1" dirty="0" smtClean="0">
                          <a:latin typeface="楷体" panose="02010609060101010101" pitchFamily="49" charset="-122"/>
                          <a:ea typeface="楷体" panose="02010609060101010101" pitchFamily="49" charset="-122"/>
                        </a:rPr>
                        <a:t>2011-3-1</a:t>
                      </a:r>
                      <a:endParaRPr lang="zh-CN" altLang="en-US" sz="2600" b="1" dirty="0">
                        <a:latin typeface="楷体" panose="02010609060101010101" pitchFamily="49" charset="-122"/>
                        <a:ea typeface="楷体" panose="02010609060101010101" pitchFamily="49" charset="-122"/>
                      </a:endParaRPr>
                    </a:p>
                  </a:txBody>
                  <a:tcPr/>
                </a:tc>
                <a:tc>
                  <a:txBody>
                    <a:bodyPr/>
                    <a:lstStyle/>
                    <a:p>
                      <a:r>
                        <a:rPr lang="en-US" altLang="zh-CN" sz="2600" b="1" dirty="0" smtClean="0">
                          <a:latin typeface="楷体" panose="02010609060101010101" pitchFamily="49" charset="-122"/>
                          <a:ea typeface="楷体" panose="02010609060101010101" pitchFamily="49" charset="-122"/>
                        </a:rPr>
                        <a:t>Path4</a:t>
                      </a:r>
                      <a:endParaRPr lang="zh-CN" altLang="en-US" sz="2600" b="1" dirty="0">
                        <a:latin typeface="楷体" panose="02010609060101010101" pitchFamily="49" charset="-122"/>
                        <a:ea typeface="楷体" panose="02010609060101010101" pitchFamily="49" charset="-122"/>
                      </a:endParaRPr>
                    </a:p>
                  </a:txBody>
                  <a:tcPr/>
                </a:tc>
              </a:tr>
              <a:tr h="480210">
                <a:tc>
                  <a:txBody>
                    <a:bodyPr/>
                    <a:lstStyle/>
                    <a:p>
                      <a:r>
                        <a:rPr lang="en-US" altLang="zh-CN" sz="2600" b="1" dirty="0" smtClean="0">
                          <a:latin typeface="楷体" panose="02010609060101010101" pitchFamily="49" charset="-122"/>
                          <a:ea typeface="楷体" panose="02010609060101010101" pitchFamily="49" charset="-122"/>
                        </a:rPr>
                        <a:t>005</a:t>
                      </a:r>
                      <a:endParaRPr lang="zh-CN" altLang="en-US" sz="2600" b="1" dirty="0">
                        <a:latin typeface="楷体" panose="02010609060101010101" pitchFamily="49" charset="-122"/>
                        <a:ea typeface="楷体" panose="02010609060101010101" pitchFamily="49" charset="-122"/>
                      </a:endParaRPr>
                    </a:p>
                  </a:txBody>
                  <a:tcPr/>
                </a:tc>
                <a:tc>
                  <a:txBody>
                    <a:bodyPr/>
                    <a:lstStyle/>
                    <a:p>
                      <a:r>
                        <a:rPr lang="en-US" altLang="zh-CN" sz="2600" b="1" dirty="0" smtClean="0">
                          <a:latin typeface="楷体" panose="02010609060101010101" pitchFamily="49" charset="-122"/>
                          <a:ea typeface="楷体" panose="02010609060101010101" pitchFamily="49" charset="-122"/>
                        </a:rPr>
                        <a:t>2012-2-15</a:t>
                      </a:r>
                      <a:endParaRPr lang="zh-CN" altLang="en-US" sz="2600" b="1" dirty="0">
                        <a:latin typeface="楷体" panose="02010609060101010101" pitchFamily="49" charset="-122"/>
                        <a:ea typeface="楷体" panose="02010609060101010101" pitchFamily="49" charset="-122"/>
                      </a:endParaRPr>
                    </a:p>
                  </a:txBody>
                  <a:tcPr/>
                </a:tc>
                <a:tc>
                  <a:txBody>
                    <a:bodyPr/>
                    <a:lstStyle/>
                    <a:p>
                      <a:r>
                        <a:rPr lang="en-US" altLang="zh-CN" sz="2600" b="1" dirty="0" smtClean="0">
                          <a:latin typeface="楷体" panose="02010609060101010101" pitchFamily="49" charset="-122"/>
                          <a:ea typeface="楷体" panose="02010609060101010101" pitchFamily="49" charset="-122"/>
                        </a:rPr>
                        <a:t>2012-2-16</a:t>
                      </a:r>
                      <a:endParaRPr lang="zh-CN" altLang="en-US" sz="2600" b="1" dirty="0">
                        <a:latin typeface="楷体" panose="02010609060101010101" pitchFamily="49" charset="-122"/>
                        <a:ea typeface="楷体" panose="02010609060101010101" pitchFamily="49" charset="-122"/>
                      </a:endParaRPr>
                    </a:p>
                  </a:txBody>
                  <a:tcPr/>
                </a:tc>
                <a:tc>
                  <a:txBody>
                    <a:bodyPr/>
                    <a:lstStyle/>
                    <a:p>
                      <a:r>
                        <a:rPr lang="en-US" altLang="zh-CN" sz="2600" b="1" dirty="0" smtClean="0">
                          <a:latin typeface="楷体" panose="02010609060101010101" pitchFamily="49" charset="-122"/>
                          <a:ea typeface="楷体" panose="02010609060101010101" pitchFamily="49" charset="-122"/>
                        </a:rPr>
                        <a:t>Path5</a:t>
                      </a:r>
                      <a:endParaRPr lang="zh-CN" altLang="en-US" sz="2600" b="1" dirty="0">
                        <a:latin typeface="楷体" panose="02010609060101010101" pitchFamily="49" charset="-122"/>
                        <a:ea typeface="楷体" panose="02010609060101010101" pitchFamily="49" charset="-122"/>
                      </a:endParaRPr>
                    </a:p>
                  </a:txBody>
                  <a:tcPr/>
                </a:tc>
              </a:tr>
              <a:tr h="480210">
                <a:tc>
                  <a:txBody>
                    <a:bodyPr/>
                    <a:lstStyle/>
                    <a:p>
                      <a:r>
                        <a:rPr lang="en-US" altLang="zh-CN" sz="2600" b="1" dirty="0" smtClean="0">
                          <a:latin typeface="楷体" panose="02010609060101010101" pitchFamily="49" charset="-122"/>
                          <a:ea typeface="楷体" panose="02010609060101010101" pitchFamily="49" charset="-122"/>
                        </a:rPr>
                        <a:t>006</a:t>
                      </a:r>
                      <a:endParaRPr lang="zh-CN" altLang="en-US" sz="2600" b="1" dirty="0">
                        <a:latin typeface="楷体" panose="02010609060101010101" pitchFamily="49" charset="-122"/>
                        <a:ea typeface="楷体" panose="02010609060101010101" pitchFamily="49" charset="-122"/>
                      </a:endParaRPr>
                    </a:p>
                  </a:txBody>
                  <a:tcPr/>
                </a:tc>
                <a:tc>
                  <a:txBody>
                    <a:bodyPr/>
                    <a:lstStyle/>
                    <a:p>
                      <a:r>
                        <a:rPr lang="en-US" altLang="zh-CN" sz="2600" b="1" dirty="0" smtClean="0">
                          <a:latin typeface="楷体" panose="02010609060101010101" pitchFamily="49" charset="-122"/>
                          <a:ea typeface="楷体" panose="02010609060101010101" pitchFamily="49" charset="-122"/>
                        </a:rPr>
                        <a:t>2012-7-15</a:t>
                      </a:r>
                      <a:endParaRPr lang="zh-CN" altLang="en-US" sz="2600" b="1" dirty="0">
                        <a:latin typeface="楷体" panose="02010609060101010101" pitchFamily="49" charset="-122"/>
                        <a:ea typeface="楷体" panose="02010609060101010101" pitchFamily="49" charset="-122"/>
                      </a:endParaRPr>
                    </a:p>
                  </a:txBody>
                  <a:tcPr/>
                </a:tc>
                <a:tc>
                  <a:txBody>
                    <a:bodyPr/>
                    <a:lstStyle/>
                    <a:p>
                      <a:r>
                        <a:rPr lang="en-US" altLang="zh-CN" sz="2600" b="1" dirty="0" smtClean="0">
                          <a:latin typeface="楷体" panose="02010609060101010101" pitchFamily="49" charset="-122"/>
                          <a:ea typeface="楷体" panose="02010609060101010101" pitchFamily="49" charset="-122"/>
                        </a:rPr>
                        <a:t>2012-7-16</a:t>
                      </a:r>
                      <a:endParaRPr lang="zh-CN" altLang="en-US" sz="2600" b="1" dirty="0">
                        <a:latin typeface="楷体" panose="02010609060101010101" pitchFamily="49" charset="-122"/>
                        <a:ea typeface="楷体" panose="02010609060101010101" pitchFamily="49" charset="-122"/>
                      </a:endParaRPr>
                    </a:p>
                  </a:txBody>
                  <a:tcPr/>
                </a:tc>
                <a:tc>
                  <a:txBody>
                    <a:bodyPr/>
                    <a:lstStyle/>
                    <a:p>
                      <a:r>
                        <a:rPr lang="en-US" altLang="zh-CN" sz="2600" b="1" dirty="0" smtClean="0">
                          <a:latin typeface="楷体" panose="02010609060101010101" pitchFamily="49" charset="-122"/>
                          <a:ea typeface="楷体" panose="02010609060101010101" pitchFamily="49" charset="-122"/>
                        </a:rPr>
                        <a:t>Path6</a:t>
                      </a:r>
                      <a:endParaRPr lang="zh-CN" altLang="en-US" sz="2600" b="1" dirty="0">
                        <a:latin typeface="楷体" panose="02010609060101010101" pitchFamily="49" charset="-122"/>
                        <a:ea typeface="楷体" panose="02010609060101010101" pitchFamily="49" charset="-122"/>
                      </a:endParaRPr>
                    </a:p>
                  </a:txBody>
                  <a:tcPr/>
                </a:tc>
              </a:tr>
              <a:tr h="480210">
                <a:tc>
                  <a:txBody>
                    <a:bodyPr/>
                    <a:lstStyle/>
                    <a:p>
                      <a:r>
                        <a:rPr lang="en-US" altLang="zh-CN" sz="2600" b="1" dirty="0" smtClean="0">
                          <a:latin typeface="楷体" panose="02010609060101010101" pitchFamily="49" charset="-122"/>
                          <a:ea typeface="楷体" panose="02010609060101010101" pitchFamily="49" charset="-122"/>
                        </a:rPr>
                        <a:t>007</a:t>
                      </a:r>
                      <a:endParaRPr lang="zh-CN" altLang="en-US" sz="2600" b="1" dirty="0">
                        <a:latin typeface="楷体" panose="02010609060101010101" pitchFamily="49" charset="-122"/>
                        <a:ea typeface="楷体" panose="02010609060101010101" pitchFamily="49" charset="-122"/>
                      </a:endParaRPr>
                    </a:p>
                  </a:txBody>
                  <a:tcPr/>
                </a:tc>
                <a:tc>
                  <a:txBody>
                    <a:bodyPr/>
                    <a:lstStyle/>
                    <a:p>
                      <a:r>
                        <a:rPr lang="en-US" altLang="zh-CN" sz="2600" b="1" dirty="0" smtClean="0">
                          <a:latin typeface="楷体" panose="02010609060101010101" pitchFamily="49" charset="-122"/>
                          <a:ea typeface="楷体" panose="02010609060101010101" pitchFamily="49" charset="-122"/>
                        </a:rPr>
                        <a:t>2012-6-15</a:t>
                      </a:r>
                      <a:endParaRPr lang="zh-CN" altLang="en-US" sz="2600" b="1" dirty="0">
                        <a:latin typeface="楷体" panose="02010609060101010101" pitchFamily="49" charset="-122"/>
                        <a:ea typeface="楷体" panose="02010609060101010101" pitchFamily="49" charset="-122"/>
                      </a:endParaRPr>
                    </a:p>
                  </a:txBody>
                  <a:tcPr/>
                </a:tc>
                <a:tc>
                  <a:txBody>
                    <a:bodyPr/>
                    <a:lstStyle/>
                    <a:p>
                      <a:r>
                        <a:rPr lang="en-US" altLang="zh-CN" sz="2600" b="1" dirty="0" smtClean="0">
                          <a:latin typeface="楷体" panose="02010609060101010101" pitchFamily="49" charset="-122"/>
                          <a:ea typeface="楷体" panose="02010609060101010101" pitchFamily="49" charset="-122"/>
                        </a:rPr>
                        <a:t>2012-6-16</a:t>
                      </a:r>
                      <a:endParaRPr lang="zh-CN" altLang="en-US" sz="2600" b="1" dirty="0">
                        <a:latin typeface="楷体" panose="02010609060101010101" pitchFamily="49" charset="-122"/>
                        <a:ea typeface="楷体" panose="02010609060101010101" pitchFamily="49" charset="-122"/>
                      </a:endParaRPr>
                    </a:p>
                  </a:txBody>
                  <a:tcPr/>
                </a:tc>
                <a:tc>
                  <a:txBody>
                    <a:bodyPr/>
                    <a:lstStyle/>
                    <a:p>
                      <a:r>
                        <a:rPr lang="en-US" altLang="zh-CN" sz="2600" b="1" dirty="0" smtClean="0">
                          <a:latin typeface="楷体" panose="02010609060101010101" pitchFamily="49" charset="-122"/>
                          <a:ea typeface="楷体" panose="02010609060101010101" pitchFamily="49" charset="-122"/>
                        </a:rPr>
                        <a:t>Path7</a:t>
                      </a:r>
                      <a:endParaRPr lang="zh-CN" altLang="en-US" sz="2600" b="1" dirty="0">
                        <a:latin typeface="楷体" panose="02010609060101010101" pitchFamily="49" charset="-122"/>
                        <a:ea typeface="楷体" panose="02010609060101010101" pitchFamily="49" charset="-122"/>
                      </a:endParaRPr>
                    </a:p>
                  </a:txBody>
                  <a:tcPr/>
                </a:tc>
              </a:tr>
              <a:tr h="480210">
                <a:tc>
                  <a:txBody>
                    <a:bodyPr/>
                    <a:lstStyle/>
                    <a:p>
                      <a:r>
                        <a:rPr lang="en-US" altLang="zh-CN" sz="2600" b="1" dirty="0" smtClean="0">
                          <a:latin typeface="楷体" panose="02010609060101010101" pitchFamily="49" charset="-122"/>
                          <a:ea typeface="楷体" panose="02010609060101010101" pitchFamily="49" charset="-122"/>
                        </a:rPr>
                        <a:t>008</a:t>
                      </a:r>
                      <a:endParaRPr lang="zh-CN" altLang="en-US" sz="2600" b="1" dirty="0">
                        <a:latin typeface="楷体" panose="02010609060101010101" pitchFamily="49" charset="-122"/>
                        <a:ea typeface="楷体" panose="02010609060101010101" pitchFamily="49" charset="-122"/>
                      </a:endParaRPr>
                    </a:p>
                  </a:txBody>
                  <a:tcPr/>
                </a:tc>
                <a:tc>
                  <a:txBody>
                    <a:bodyPr/>
                    <a:lstStyle/>
                    <a:p>
                      <a:r>
                        <a:rPr lang="en-US" altLang="zh-CN" sz="2600" b="1" dirty="0" smtClean="0">
                          <a:latin typeface="楷体" panose="02010609060101010101" pitchFamily="49" charset="-122"/>
                          <a:ea typeface="楷体" panose="02010609060101010101" pitchFamily="49" charset="-122"/>
                        </a:rPr>
                        <a:t>2011-2-15</a:t>
                      </a:r>
                      <a:endParaRPr lang="zh-CN" altLang="en-US" sz="2600" b="1" dirty="0">
                        <a:latin typeface="楷体" panose="02010609060101010101" pitchFamily="49" charset="-122"/>
                        <a:ea typeface="楷体" panose="02010609060101010101" pitchFamily="49" charset="-122"/>
                      </a:endParaRPr>
                    </a:p>
                  </a:txBody>
                  <a:tcPr/>
                </a:tc>
                <a:tc>
                  <a:txBody>
                    <a:bodyPr/>
                    <a:lstStyle/>
                    <a:p>
                      <a:r>
                        <a:rPr lang="en-US" altLang="zh-CN" sz="2600" b="1" dirty="0" smtClean="0">
                          <a:latin typeface="楷体" panose="02010609060101010101" pitchFamily="49" charset="-122"/>
                          <a:ea typeface="楷体" panose="02010609060101010101" pitchFamily="49" charset="-122"/>
                        </a:rPr>
                        <a:t>2011-2-16</a:t>
                      </a:r>
                      <a:endParaRPr lang="zh-CN" altLang="en-US" sz="2600" b="1" dirty="0">
                        <a:latin typeface="楷体" panose="02010609060101010101" pitchFamily="49" charset="-122"/>
                        <a:ea typeface="楷体" panose="02010609060101010101" pitchFamily="49" charset="-122"/>
                      </a:endParaRPr>
                    </a:p>
                  </a:txBody>
                  <a:tcPr/>
                </a:tc>
                <a:tc>
                  <a:txBody>
                    <a:bodyPr/>
                    <a:lstStyle/>
                    <a:p>
                      <a:r>
                        <a:rPr lang="en-US" altLang="zh-CN" sz="2600" b="1" dirty="0" smtClean="0">
                          <a:latin typeface="楷体" panose="02010609060101010101" pitchFamily="49" charset="-122"/>
                          <a:ea typeface="楷体" panose="02010609060101010101" pitchFamily="49" charset="-122"/>
                        </a:rPr>
                        <a:t>Path8</a:t>
                      </a:r>
                      <a:endParaRPr lang="zh-CN" altLang="en-US" sz="2600" b="1" dirty="0">
                        <a:latin typeface="楷体" panose="02010609060101010101" pitchFamily="49" charset="-122"/>
                        <a:ea typeface="楷体" panose="02010609060101010101" pitchFamily="49" charset="-122"/>
                      </a:endParaRPr>
                    </a:p>
                  </a:txBody>
                  <a:tcPr/>
                </a:tc>
              </a:tr>
            </a:tbl>
          </a:graphicData>
        </a:graphic>
      </p:graphicFrame>
    </p:spTree>
    <p:extLst>
      <p:ext uri="{BB962C8B-B14F-4D97-AF65-F5344CB8AC3E}">
        <p14:creationId xmlns:p14="http://schemas.microsoft.com/office/powerpoint/2010/main" val="6332380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866686" y="929866"/>
            <a:ext cx="10243900" cy="5445881"/>
          </a:xfrm>
        </p:spPr>
        <p:txBody>
          <a:bodyPr>
            <a:normAutofit fontScale="92500" lnSpcReduction="20000"/>
          </a:bodyPr>
          <a:lstStyle/>
          <a:p>
            <a:r>
              <a:rPr lang="zh-CN" altLang="en-US" dirty="0" smtClean="0"/>
              <a:t>基于程序图和环复杂度的路径测试方法</a:t>
            </a:r>
            <a:r>
              <a:rPr lang="zh-CN" altLang="en-US" dirty="0" smtClean="0">
                <a:solidFill>
                  <a:srgbClr val="FF0000"/>
                </a:solidFill>
              </a:rPr>
              <a:t>有效</a:t>
            </a:r>
            <a:r>
              <a:rPr lang="zh-CN" altLang="en-US" dirty="0" smtClean="0"/>
              <a:t>吗？</a:t>
            </a:r>
            <a:endParaRPr lang="en-US" altLang="zh-CN" dirty="0" smtClean="0"/>
          </a:p>
          <a:p>
            <a:r>
              <a:rPr lang="zh-CN" altLang="en-US" dirty="0" smtClean="0"/>
              <a:t>能保证测试的完备性和无冗余吗？</a:t>
            </a:r>
            <a:endParaRPr lang="en-US" altLang="zh-CN" dirty="0" smtClean="0"/>
          </a:p>
          <a:p>
            <a:pPr lvl="1"/>
            <a:r>
              <a:rPr lang="zh-CN" altLang="en-US" dirty="0" smtClean="0"/>
              <a:t>从</a:t>
            </a:r>
            <a:r>
              <a:rPr lang="en-US" altLang="zh-CN" dirty="0" err="1" smtClean="0"/>
              <a:t>NextDate</a:t>
            </a:r>
            <a:r>
              <a:rPr lang="zh-CN" altLang="en-US" dirty="0" smtClean="0"/>
              <a:t>函数的例子中看，由于存在不可行路径，使得最终得到的独立路径集合不能保证测试的完备性</a:t>
            </a:r>
            <a:endParaRPr lang="en-US" altLang="zh-CN" dirty="0" smtClean="0"/>
          </a:p>
          <a:p>
            <a:pPr lvl="1"/>
            <a:r>
              <a:rPr lang="zh-CN" altLang="en-US" dirty="0" smtClean="0"/>
              <a:t>补充</a:t>
            </a:r>
            <a:r>
              <a:rPr lang="en-US" altLang="zh-CN" dirty="0" smtClean="0"/>
              <a:t>3</a:t>
            </a:r>
            <a:r>
              <a:rPr lang="zh-CN" altLang="en-US" dirty="0" smtClean="0"/>
              <a:t>条路径后，又不能保证测试的无冗余性</a:t>
            </a:r>
            <a:endParaRPr lang="en-US" altLang="zh-CN" dirty="0" smtClean="0"/>
          </a:p>
          <a:p>
            <a:pPr lvl="1"/>
            <a:r>
              <a:rPr lang="zh-CN" altLang="en-US" dirty="0" smtClean="0"/>
              <a:t>所有独立路径执行概率远远低于补充路径的概率，如果不补充，反而不能保证大概率情况下程序的正常处理</a:t>
            </a:r>
            <a:endParaRPr lang="en-US" altLang="zh-CN" dirty="0" smtClean="0"/>
          </a:p>
          <a:p>
            <a:r>
              <a:rPr lang="zh-CN" altLang="en-US" dirty="0" smtClean="0"/>
              <a:t>独立路径测试有意义吗？</a:t>
            </a:r>
            <a:endParaRPr lang="en-US" altLang="zh-CN" dirty="0" smtClean="0"/>
          </a:p>
          <a:p>
            <a:r>
              <a:rPr lang="zh-CN" altLang="en-US" dirty="0" smtClean="0"/>
              <a:t>其实</a:t>
            </a:r>
            <a:r>
              <a:rPr lang="zh-CN" altLang="en-US" dirty="0" smtClean="0">
                <a:solidFill>
                  <a:srgbClr val="FF0000"/>
                </a:solidFill>
              </a:rPr>
              <a:t>基于独立路径测试方法具有重要意义</a:t>
            </a:r>
            <a:endParaRPr lang="en-US" altLang="zh-CN" dirty="0" smtClean="0">
              <a:solidFill>
                <a:srgbClr val="FF0000"/>
              </a:solidFill>
            </a:endParaRPr>
          </a:p>
          <a:p>
            <a:endParaRPr lang="zh-CN" altLang="en-US" dirty="0"/>
          </a:p>
        </p:txBody>
      </p:sp>
      <p:sp>
        <p:nvSpPr>
          <p:cNvPr id="3" name="标题 2"/>
          <p:cNvSpPr>
            <a:spLocks noGrp="1"/>
          </p:cNvSpPr>
          <p:nvPr>
            <p:ph type="title" idx="4294967295"/>
          </p:nvPr>
        </p:nvSpPr>
        <p:spPr/>
        <p:txBody>
          <a:bodyPr/>
          <a:lstStyle/>
          <a:p>
            <a:r>
              <a:rPr lang="zh-CN" altLang="en-US" dirty="0" smtClean="0"/>
              <a:t>基于独立路径测试分析</a:t>
            </a:r>
            <a:endParaRPr lang="zh-CN" altLang="en-US" dirty="0"/>
          </a:p>
        </p:txBody>
      </p:sp>
    </p:spTree>
    <p:extLst>
      <p:ext uri="{BB962C8B-B14F-4D97-AF65-F5344CB8AC3E}">
        <p14:creationId xmlns:p14="http://schemas.microsoft.com/office/powerpoint/2010/main" val="171390530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自定义 13">
      <a:dk1>
        <a:sysClr val="windowText" lastClr="000000"/>
      </a:dk1>
      <a:lt1>
        <a:sysClr val="window" lastClr="CCE8CF"/>
      </a:lt1>
      <a:dk2>
        <a:srgbClr val="44546A"/>
      </a:dk2>
      <a:lt2>
        <a:srgbClr val="E7E6E6"/>
      </a:lt2>
      <a:accent1>
        <a:srgbClr val="28282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主题​​">
  <a:themeElements>
    <a:clrScheme name="Office">
      <a:dk1>
        <a:sysClr val="windowText" lastClr="000000"/>
      </a:dk1>
      <a:lt1>
        <a:sysClr val="window" lastClr="CCE8C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CCE8C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11669</TotalTime>
  <Words>1607</Words>
  <Application>Microsoft Office PowerPoint</Application>
  <PresentationFormat>宽屏</PresentationFormat>
  <Paragraphs>448</Paragraphs>
  <Slides>27</Slides>
  <Notes>4</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27</vt:i4>
      </vt:variant>
    </vt:vector>
  </HeadingPairs>
  <TitlesOfParts>
    <vt:vector size="37" baseType="lpstr">
      <vt:lpstr>等线</vt:lpstr>
      <vt:lpstr>黑体</vt:lpstr>
      <vt:lpstr>楷体</vt:lpstr>
      <vt:lpstr>宋体</vt:lpstr>
      <vt:lpstr>Arial</vt:lpstr>
      <vt:lpstr>Calibri</vt:lpstr>
      <vt:lpstr>Cambria Math</vt:lpstr>
      <vt:lpstr>Lucida Console</vt:lpstr>
      <vt:lpstr>Times New Roman</vt:lpstr>
      <vt:lpstr>Office Theme</vt:lpstr>
      <vt:lpstr>PowerPoint 演示文稿</vt:lpstr>
      <vt:lpstr>本节教学目标 </vt:lpstr>
      <vt:lpstr>内容回顾</vt:lpstr>
      <vt:lpstr>PowerPoint 演示文稿</vt:lpstr>
      <vt:lpstr>基于独立路径测试分析</vt:lpstr>
      <vt:lpstr>路径测试</vt:lpstr>
      <vt:lpstr>NextDate函数路径测试分析</vt:lpstr>
      <vt:lpstr>NextDate函数路径测试</vt:lpstr>
      <vt:lpstr>基于独立路径测试分析</vt:lpstr>
      <vt:lpstr>基于独立路径测试分析</vt:lpstr>
      <vt:lpstr>基于独立路径测试分析</vt:lpstr>
      <vt:lpstr>基于独立路径测试分析</vt:lpstr>
      <vt:lpstr>基于独立路径测试分析</vt:lpstr>
      <vt:lpstr>基于独立路径测试分析</vt:lpstr>
      <vt:lpstr>基于独立路径测试分析</vt:lpstr>
      <vt:lpstr>PowerPoint 演示文稿</vt:lpstr>
      <vt:lpstr>多判定节点串联和存在循环的独立路径测试</vt:lpstr>
      <vt:lpstr>多判定节点串联和存在循环的独立路径测试</vt:lpstr>
      <vt:lpstr>多判定节点串联和存在循环的独立路径测试</vt:lpstr>
      <vt:lpstr>PowerPoint 演示文稿</vt:lpstr>
      <vt:lpstr>独立路径测试注意事项总结</vt:lpstr>
      <vt:lpstr>路径测试 实践1</vt:lpstr>
      <vt:lpstr>路径测试 实践2</vt:lpstr>
      <vt:lpstr>路径测试实践2</vt:lpstr>
      <vt:lpstr>基于路径测试的总结</vt:lpstr>
      <vt:lpstr>基于路径测试的总结</vt:lpstr>
      <vt:lpstr>PowerPoint 演示文稿</vt:lpstr>
    </vt:vector>
  </TitlesOfParts>
  <Company>P R 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China</dc:creator>
  <cp:lastModifiedBy>Administrator</cp:lastModifiedBy>
  <cp:revision>737</cp:revision>
  <dcterms:created xsi:type="dcterms:W3CDTF">2015-11-26T12:54:06Z</dcterms:created>
  <dcterms:modified xsi:type="dcterms:W3CDTF">2017-05-18T03:10:22Z</dcterms:modified>
</cp:coreProperties>
</file>