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256" r:id="rId3"/>
    <p:sldId id="441" r:id="rId4"/>
    <p:sldId id="375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1" r:id="rId15"/>
    <p:sldId id="452" r:id="rId16"/>
    <p:sldId id="453" r:id="rId17"/>
    <p:sldId id="454" r:id="rId18"/>
    <p:sldId id="455" r:id="rId19"/>
    <p:sldId id="450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38" r:id="rId28"/>
    <p:sldId id="440" r:id="rId29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8" d="100"/>
          <a:sy n="68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cxnId="{6B028AF4-BA0F-439B-8B71-D47C1E6E2E2E}" type="parTrans">
      <dgm:prSet/>
      <dgm:spPr/>
      <dgm:t>
        <a:bodyPr/>
        <a:lstStyle/>
        <a:p>
          <a:endParaRPr lang="zh-CN" altLang="en-US"/>
        </a:p>
      </dgm:t>
    </dgm:pt>
    <dgm:pt modelId="{9034CA06-D957-46C9-AD66-3D238CCE270A}" cxnId="{6B028AF4-BA0F-439B-8B71-D47C1E6E2E2E}" type="sibTrans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E90B169B-05B9-4CCF-9370-B850DDFA85C9}" cxnId="{DAA49742-6BB6-4A56-9D2C-17A8209CA03D}" type="parTrans">
      <dgm:prSet/>
      <dgm:spPr/>
      <dgm:t>
        <a:bodyPr/>
        <a:lstStyle/>
        <a:p>
          <a:endParaRPr lang="zh-CN" altLang="en-US"/>
        </a:p>
      </dgm:t>
    </dgm:pt>
    <dgm:pt modelId="{80F8AF26-C043-4202-B0C8-9541A29710FF}" cxnId="{DAA49742-6BB6-4A56-9D2C-17A8209CA03D}" type="sibTrans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72C04C3C-E904-4E0A-B84E-1A6D013DF7EE}" cxnId="{D33EEB75-58E2-420C-BF24-72AC12EC3875}" type="parTrans">
      <dgm:prSet/>
      <dgm:spPr/>
      <dgm:t>
        <a:bodyPr/>
        <a:lstStyle/>
        <a:p>
          <a:endParaRPr lang="zh-CN" altLang="en-US"/>
        </a:p>
      </dgm:t>
    </dgm:pt>
    <dgm:pt modelId="{EFA38EA3-A9F8-461A-BC24-6CFE96873631}" cxnId="{D33EEB75-58E2-420C-BF24-72AC12EC3875}" type="sibTrans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F5AB8B0D-4953-4A92-B1B5-FF5CB887EC6A}" cxnId="{5302D4C6-7E45-43F6-B012-8EE50644A2D4}" type="parTrans">
      <dgm:prSet/>
      <dgm:spPr/>
      <dgm:t>
        <a:bodyPr/>
        <a:lstStyle/>
        <a:p>
          <a:endParaRPr lang="zh-CN" altLang="en-US"/>
        </a:p>
      </dgm:t>
    </dgm:pt>
    <dgm:pt modelId="{DC73152F-2886-4EBD-B812-DCA4AAD562DB}" cxnId="{5302D4C6-7E45-43F6-B012-8EE50644A2D4}" type="sibTrans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读取</a:t>
          </a:r>
          <a:endParaRPr lang="zh-CN" altLang="en-US" dirty="0"/>
        </a:p>
      </dgm:t>
    </dgm:pt>
    <dgm:pt modelId="{3C327E05-6655-44B6-936F-4E69DDA49A42}" cxnId="{CE595CC1-87A7-46A2-B4E8-5AECFBD3C771}" type="parTrans">
      <dgm:prSet/>
      <dgm:spPr/>
      <dgm:t>
        <a:bodyPr/>
        <a:lstStyle/>
        <a:p>
          <a:endParaRPr lang="zh-CN" altLang="en-US"/>
        </a:p>
      </dgm:t>
    </dgm:pt>
    <dgm:pt modelId="{9176208F-0B85-4D29-8B0F-8E213EEC05D1}" cxnId="{CE595CC1-87A7-46A2-B4E8-5AECFBD3C771}" type="sibTrans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写入</a:t>
          </a:r>
          <a:endParaRPr lang="zh-CN" altLang="en-US" dirty="0"/>
        </a:p>
      </dgm:t>
    </dgm:pt>
    <dgm:pt modelId="{57E4B48B-0DB7-4974-8748-DA32CFD26532}" cxnId="{7E8A8574-5FFE-4D8C-899C-FE94768E6EB3}" type="parTrans">
      <dgm:prSet/>
      <dgm:spPr/>
      <dgm:t>
        <a:bodyPr/>
        <a:lstStyle/>
        <a:p>
          <a:endParaRPr lang="zh-CN" altLang="en-US"/>
        </a:p>
      </dgm:t>
    </dgm:pt>
    <dgm:pt modelId="{CB6440D6-AEAF-4279-878D-EF30652291F8}" cxnId="{7E8A8574-5FFE-4D8C-899C-FE94768E6EB3}" type="sibTrans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cxnId="{9FB9F070-9F2F-48DA-AA97-E140A24E4331}" type="parTrans">
      <dgm:prSet/>
      <dgm:spPr/>
      <dgm:t>
        <a:bodyPr/>
        <a:lstStyle/>
        <a:p>
          <a:endParaRPr lang="zh-CN" altLang="en-US"/>
        </a:p>
      </dgm:t>
    </dgm:pt>
    <dgm:pt modelId="{F4139846-47E6-4E01-81A2-6B0CB9D075FD}" cxnId="{9FB9F070-9F2F-48DA-AA97-E140A24E4331}" type="sibTrans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屏幕显示</a:t>
          </a:r>
          <a:endParaRPr lang="zh-CN" altLang="en-US" dirty="0"/>
        </a:p>
      </dgm:t>
    </dgm:pt>
    <dgm:pt modelId="{C57DC05A-0462-4B10-AA3F-7D99339482A6}" cxnId="{33BF627B-5FF8-4FEB-8899-45FFB2C72C8C}" type="parTrans">
      <dgm:prSet/>
      <dgm:spPr/>
      <dgm:t>
        <a:bodyPr/>
        <a:lstStyle/>
        <a:p>
          <a:endParaRPr lang="zh-CN" altLang="en-US"/>
        </a:p>
      </dgm:t>
    </dgm:pt>
    <dgm:pt modelId="{7A6BAD5E-6112-4054-AECB-B4991B3A46A2}" cxnId="{33BF627B-5FF8-4FEB-8899-45FFB2C72C8C}" type="sibTrans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文件保存</a:t>
          </a:r>
          <a:endParaRPr lang="zh-CN" altLang="en-US" dirty="0"/>
        </a:p>
      </dgm:t>
    </dgm:pt>
    <dgm:pt modelId="{62BBD25E-063B-4690-9EF3-A9F26B4D376F}" cxnId="{22C483F7-4B82-42D5-92B1-E5F2E9E1F013}" type="parTrans">
      <dgm:prSet/>
      <dgm:spPr/>
      <dgm:t>
        <a:bodyPr/>
        <a:lstStyle/>
        <a:p>
          <a:endParaRPr lang="zh-CN" altLang="en-US"/>
        </a:p>
      </dgm:t>
    </dgm:pt>
    <dgm:pt modelId="{B2437658-11FD-4F26-B10E-F27435ADEDD3}" cxnId="{22C483F7-4B82-42D5-92B1-E5F2E9E1F013}" type="sibTrans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进程通讯</a:t>
          </a:r>
          <a:endParaRPr lang="zh-CN" altLang="en-US" dirty="0"/>
        </a:p>
      </dgm:t>
    </dgm:pt>
    <dgm:pt modelId="{67D55140-DB34-4D96-A9CD-B13C1FDAFDC8}" cxnId="{8F2C09EB-F084-48FC-8EE6-FCB26C489BA5}" type="parTrans">
      <dgm:prSet/>
      <dgm:spPr/>
      <dgm:t>
        <a:bodyPr/>
        <a:lstStyle/>
        <a:p>
          <a:endParaRPr lang="zh-CN" altLang="en-US"/>
        </a:p>
      </dgm:t>
    </dgm:pt>
    <dgm:pt modelId="{800D0D4B-A036-4AA9-BA70-3E87898D549F}" cxnId="{8F2C09EB-F084-48FC-8EE6-FCB26C489BA5}" type="sibTrans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5CF4-473C-4163-8661-CDA5EFBDF2E5}" type="pres">
      <dgm:prSet presAssocID="{C5C368D1-23EC-4A03-9403-027A4FF604C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FBD70-385F-418F-9080-CB90C5C42B6C}" type="pres">
      <dgm:prSet presAssocID="{FADA13F4-FD60-4150-8415-F6C26B61F5A5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908FB-B343-48A1-9583-ABCD9F749C21}" type="pres">
      <dgm:prSet presAssocID="{1F524B84-67BF-4C72-832A-104D38A629F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3AF2F82-9BEA-48E0-8FCA-B46239200DBA}" type="pres">
      <dgm:prSet presAssocID="{1F524B84-67BF-4C72-832A-104D38A629F4}" presName="parentText" presStyleLbl="node1" presStyleIdx="2" presStyleCnt="3" custLinFactNeighborX="-10323" custLinFactNeighborY="12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cxnId="{6B028AF4-BA0F-439B-8B71-D47C1E6E2E2E}" type="parTrans">
      <dgm:prSet/>
      <dgm:spPr/>
      <dgm:t>
        <a:bodyPr/>
        <a:lstStyle/>
        <a:p>
          <a:endParaRPr lang="zh-CN" altLang="en-US"/>
        </a:p>
      </dgm:t>
    </dgm:pt>
    <dgm:pt modelId="{9034CA06-D957-46C9-AD66-3D238CCE270A}" cxnId="{6B028AF4-BA0F-439B-8B71-D47C1E6E2E2E}" type="sibTrans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cxnId="{9FB9F070-9F2F-48DA-AA97-E140A24E4331}" type="parTrans">
      <dgm:prSet/>
      <dgm:spPr/>
      <dgm:t>
        <a:bodyPr/>
        <a:lstStyle/>
        <a:p>
          <a:endParaRPr lang="zh-CN" altLang="en-US"/>
        </a:p>
      </dgm:t>
    </dgm:pt>
    <dgm:pt modelId="{F4139846-47E6-4E01-81A2-6B0CB9D075FD}" cxnId="{9FB9F070-9F2F-48DA-AA97-E140A24E4331}" type="sibTrans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DC73152F-2886-4EBD-B812-DCA4AAD562DB}" cxnId="{5302D4C6-7E45-43F6-B012-8EE50644A2D4}" type="sibTrans">
      <dgm:prSet/>
      <dgm:spPr/>
      <dgm:t>
        <a:bodyPr/>
        <a:lstStyle/>
        <a:p>
          <a:endParaRPr lang="zh-CN" altLang="en-US"/>
        </a:p>
      </dgm:t>
    </dgm:pt>
    <dgm:pt modelId="{F5AB8B0D-4953-4A92-B1B5-FF5CB887EC6A}" cxnId="{5302D4C6-7E45-43F6-B012-8EE50644A2D4}" type="parTrans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0219A7D-5F8D-4EB7-89B3-D92DF7BD920C}" cxnId="{E6DF4FC2-ECFF-49D9-9A56-086FF4609A5B}" type="parTrans">
      <dgm:prSet/>
      <dgm:spPr/>
      <dgm:t>
        <a:bodyPr/>
        <a:lstStyle/>
        <a:p>
          <a:endParaRPr lang="zh-CN" altLang="en-US"/>
        </a:p>
      </dgm:t>
    </dgm:pt>
    <dgm:pt modelId="{F5512B0A-0F4C-4685-9707-F65701508BBE}" cxnId="{E6DF4FC2-ECFF-49D9-9A56-086FF4609A5B}" type="sibTrans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96D8D5D-C969-4597-8EBF-3DB73C802564}" cxnId="{E3E11B74-03C0-4929-A47A-AADD81F975A3}" type="parTrans">
      <dgm:prSet/>
      <dgm:spPr/>
      <dgm:t>
        <a:bodyPr/>
        <a:lstStyle/>
        <a:p>
          <a:endParaRPr lang="zh-CN" altLang="en-US"/>
        </a:p>
      </dgm:t>
    </dgm:pt>
    <dgm:pt modelId="{DB42EFA1-9A7B-4288-8C9D-761658B73AD2}" cxnId="{E3E11B74-03C0-4929-A47A-AADD81F975A3}" type="sibTrans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24452E3E-734C-4209-A6EE-C3C231C5705E}" cxnId="{DBD841B0-4C8E-49B4-AA06-99C3895B3CB2}" type="parTrans">
      <dgm:prSet/>
      <dgm:spPr/>
      <dgm:t>
        <a:bodyPr/>
        <a:lstStyle/>
        <a:p>
          <a:endParaRPr lang="zh-CN" altLang="en-US"/>
        </a:p>
      </dgm:t>
    </dgm:pt>
    <dgm:pt modelId="{2D4379D1-ECC8-4A84-8CF7-C972AAB4BA6C}" cxnId="{DBD841B0-4C8E-49B4-AA06-99C3895B3CB2}" type="sibTrans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 smtClean="0"/>
            <a:t>输入流：可以</a:t>
          </a:r>
          <a:r>
            <a:rPr lang="zh-CN" altLang="en-US" sz="2800" b="0" i="0" dirty="0" smtClean="0"/>
            <a:t>从流中读取信息，但不能写它</a:t>
          </a:r>
          <a:endParaRPr lang="zh-CN" altLang="en-US" sz="2800" dirty="0"/>
        </a:p>
      </dgm:t>
    </dgm:pt>
    <dgm:pt modelId="{C7036B6C-E1EA-46A9-9148-0061CD6E0933}" cxnId="{328078D6-B6CB-4538-B8FB-45C4B1898328}" type="parTrans">
      <dgm:prSet/>
      <dgm:spPr/>
      <dgm:t>
        <a:bodyPr/>
        <a:lstStyle/>
        <a:p>
          <a:endParaRPr lang="zh-CN" altLang="en-US"/>
        </a:p>
      </dgm:t>
    </dgm:pt>
    <dgm:pt modelId="{C88DD890-DE82-4876-B57C-A30A07C4B65A}" cxnId="{328078D6-B6CB-4538-B8FB-45C4B1898328}" type="sibTrans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 smtClean="0"/>
            <a:t>输出流：可以向</a:t>
          </a:r>
          <a:r>
            <a:rPr lang="zh-CN" altLang="en-US" sz="2800" b="0" i="0" dirty="0" smtClean="0"/>
            <a:t>流中写入信息，但不能读它</a:t>
          </a:r>
          <a:endParaRPr lang="zh-CN" altLang="en-US" sz="2800" dirty="0"/>
        </a:p>
      </dgm:t>
    </dgm:pt>
    <dgm:pt modelId="{A651535E-A888-4FD4-8732-846463B7D308}" cxnId="{BA1B501A-289C-4B27-B62A-1E4C7C83C482}" type="parTrans">
      <dgm:prSet/>
      <dgm:spPr/>
      <dgm:t>
        <a:bodyPr/>
        <a:lstStyle/>
        <a:p>
          <a:endParaRPr lang="zh-CN" altLang="en-US"/>
        </a:p>
      </dgm:t>
    </dgm:pt>
    <dgm:pt modelId="{289B8AFE-1829-45C6-8C2F-58E0E243D46F}" cxnId="{BA1B501A-289C-4B27-B62A-1E4C7C83C482}" type="sibTrans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328D783D-4F18-4715-99D3-CE57DCF89AF5}" cxnId="{520D0EF9-0A9D-4A47-8C05-2881991FE347}" type="parTrans">
      <dgm:prSet/>
      <dgm:spPr/>
      <dgm:t>
        <a:bodyPr/>
        <a:lstStyle/>
        <a:p>
          <a:endParaRPr lang="zh-CN" altLang="en-US"/>
        </a:p>
      </dgm:t>
    </dgm:pt>
    <dgm:pt modelId="{A3BD51F2-5300-41D2-AE9A-EB342B621782}" cxnId="{520D0EF9-0A9D-4A47-8C05-2881991FE347}" type="sibTrans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 smtClean="0"/>
            <a:t>字符流：读取单位为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字符</a:t>
          </a:r>
          <a:r>
            <a:rPr lang="zh-CN" altLang="en-US" sz="2800" dirty="0" smtClean="0"/>
            <a:t>，</a:t>
          </a:r>
          <a:r>
            <a:rPr lang="zh-CN" altLang="en-US" sz="2800" b="0" i="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cxnId="{9973845A-908D-40E0-9E2A-69CF7E458212}" type="parTrans">
      <dgm:prSet/>
      <dgm:spPr/>
      <dgm:t>
        <a:bodyPr/>
        <a:lstStyle/>
        <a:p>
          <a:endParaRPr lang="zh-CN" altLang="en-US"/>
        </a:p>
      </dgm:t>
    </dgm:pt>
    <dgm:pt modelId="{A3C8CFA0-EFB5-4069-A21C-A5CD20774F2E}" cxnId="{9973845A-908D-40E0-9E2A-69CF7E458212}" type="sibTrans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 smtClean="0"/>
            <a:t>字节流：读取单位为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字节</a:t>
          </a:r>
          <a:r>
            <a:rPr lang="zh-CN" altLang="en-US" sz="2800" dirty="0" smtClean="0"/>
            <a:t>，一般用于文件传输</a:t>
          </a:r>
          <a:endParaRPr lang="zh-CN" altLang="en-US" sz="2800" dirty="0"/>
        </a:p>
      </dgm:t>
    </dgm:pt>
    <dgm:pt modelId="{323EB022-8464-488B-98D2-6A07487CAB34}" cxnId="{671F3786-7E0F-4BF6-B8E6-24D0923D54BA}" type="parTrans">
      <dgm:prSet/>
      <dgm:spPr/>
      <dgm:t>
        <a:bodyPr/>
        <a:lstStyle/>
        <a:p>
          <a:endParaRPr lang="zh-CN" altLang="en-US"/>
        </a:p>
      </dgm:t>
    </dgm:pt>
    <dgm:pt modelId="{0432637F-5740-4C57-8972-2F7B6BA8E5C8}" cxnId="{671F3786-7E0F-4BF6-B8E6-24D0923D54BA}" type="sibTrans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cxnId="{3AA8461D-473F-491D-ABE6-AE43F3E8CFC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cxnId="{3AA8461D-473F-491D-ABE6-AE43F3E8CFC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cxnId="{54A8F477-0A0B-4977-92E5-99AA342DC6A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cxnId="{54A8F477-0A0B-4977-92E5-99AA342DC6A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21C5872B-DB5B-4EDC-8530-A334F73C6EA9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6B273579-24B8-43CD-9C81-47B5F3AD1F83}" cxnId="{0E637FEE-1C13-41A1-B682-9D39E849F64B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1EDDEC87-6CBC-49A2-B345-5F54230E9495}" cxnId="{0E637FEE-1C13-41A1-B682-9D39E849F64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cxnId="{C0A46748-3F2B-4103-A141-3A51F8E3FA3A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cxnId="{C0A46748-3F2B-4103-A141-3A51F8E3FA3A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cxnId="{4578029A-2D2F-4FCC-8017-1776A6503400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cxnId="{4578029A-2D2F-4FCC-8017-1776A6503400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cxnId="{8373908F-D5F2-4EE6-B7C2-926EE6B3F28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cxnId="{8373908F-D5F2-4EE6-B7C2-926EE6B3F28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cxnId="{8B893A9A-BDDB-4CD3-94DA-8FFF10AFDA4F}" type="parTrans">
      <dgm:prSet/>
      <dgm:spPr/>
      <dgm:t>
        <a:bodyPr/>
        <a:lstStyle/>
        <a:p>
          <a:endParaRPr lang="zh-CN" altLang="en-US"/>
        </a:p>
      </dgm:t>
    </dgm:pt>
    <dgm:pt modelId="{C773F0A6-796D-45A6-93E5-58A844C63D5F}" cxnId="{8B893A9A-BDDB-4CD3-94DA-8FFF10AFDA4F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  <dgm:pt modelId="{8F87EAED-ABF8-48AC-9227-0FFF24DEA525}" type="pres">
      <dgm:prSet presAssocID="{6B273579-24B8-43CD-9C81-47B5F3AD1F8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F0A32AA-CF3F-4524-B53B-EC55B72DFC1A}" type="pres">
      <dgm:prSet presAssocID="{6B273579-24B8-43CD-9C81-47B5F3AD1F8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1BE15D0-5BA8-4AAC-BA29-7F4E29565743}" type="pres">
      <dgm:prSet presAssocID="{21C5872B-DB5B-4EDC-8530-A334F73C6EA9}" presName="root2" presStyleCnt="0"/>
      <dgm:spPr/>
    </dgm:pt>
    <dgm:pt modelId="{EE6C3F47-B3A6-4C39-8C9D-21E42E4BC7DA}" type="pres">
      <dgm:prSet presAssocID="{21C5872B-DB5B-4EDC-8530-A334F73C6EA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12FD67-290C-4951-A520-658D406E8230}" type="pres">
      <dgm:prSet presAssocID="{21C5872B-DB5B-4EDC-8530-A334F73C6EA9}" presName="level3hierChild" presStyleCnt="0"/>
      <dgm:spPr/>
    </dgm:pt>
  </dgm:ptLst>
  <dgm:cxnLst>
    <dgm:cxn modelId="{FB2667CB-22BD-40AE-A8AE-912B4C6E78F3}" type="presOf" srcId="{89F367B7-7198-483B-9B3C-93BB87A2BD0F}" destId="{0B0CB891-B913-4E7C-955B-A345C2C33BC4}" srcOrd="1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D6526618-F6F4-4E33-A103-49FD930CA299}" type="presOf" srcId="{AB8C7FC2-3BA4-485C-B36C-07D2C9BE7600}" destId="{50CFE6E0-3E6F-4C9F-B1DA-963C91130AB8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CFC4CAAB-0965-477E-9214-A9F5BCC7D679}" type="presOf" srcId="{6B273579-24B8-43CD-9C81-47B5F3AD1F83}" destId="{2F0A32AA-CF3F-4524-B53B-EC55B72DFC1A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70729750-67A9-4F1C-8DB9-3DF0E02A9D27}" type="presOf" srcId="{21C5872B-DB5B-4EDC-8530-A334F73C6EA9}" destId="{EE6C3F47-B3A6-4C39-8C9D-21E42E4BC7DA}" srcOrd="0" destOrd="0" presId="urn:microsoft.com/office/officeart/2005/8/layout/hierarchy2"/>
    <dgm:cxn modelId="{5B3503E6-174A-482E-80DB-27D246FEE3EB}" type="presOf" srcId="{E0B60234-EB05-43C3-8D75-7986526AC250}" destId="{829C6D9F-477B-47FD-B9F3-569920FFBB0B}" srcOrd="0" destOrd="0" presId="urn:microsoft.com/office/officeart/2005/8/layout/hierarchy2"/>
    <dgm:cxn modelId="{B3761527-C54A-418E-B6E1-BC7E1D9C15F2}" type="presOf" srcId="{092F64AA-22A4-43DE-957A-08FC03C9D48B}" destId="{4896B1ED-1260-4BA2-8AE3-9CDADDF1864B}" srcOrd="0" destOrd="0" presId="urn:microsoft.com/office/officeart/2005/8/layout/hierarchy2"/>
    <dgm:cxn modelId="{03BF2C19-B125-45C9-908E-C526557C50B3}" type="presOf" srcId="{48876342-2281-401B-BA72-A5307F63D0F6}" destId="{AC078822-27B4-4A85-9627-15CBCC533EED}" srcOrd="1" destOrd="0" presId="urn:microsoft.com/office/officeart/2005/8/layout/hierarchy2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AD7AB51B-3A11-4D41-9A2C-E3B7306C1276}" type="presOf" srcId="{89F367B7-7198-483B-9B3C-93BB87A2BD0F}" destId="{81EA47DC-9375-4701-9B1D-FE712F61921D}" srcOrd="0" destOrd="0" presId="urn:microsoft.com/office/officeart/2005/8/layout/hierarchy2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04D582B3-B021-4091-A377-B77B002FCD0A}" type="presOf" srcId="{AB8C7FC2-3BA4-485C-B36C-07D2C9BE7600}" destId="{846625F4-141A-40B4-A1F0-5611E5A80ECC}" srcOrd="1" destOrd="0" presId="urn:microsoft.com/office/officeart/2005/8/layout/hierarchy2"/>
    <dgm:cxn modelId="{7054E3CB-CC00-42B8-A707-B65CA302F4C4}" type="presOf" srcId="{14CCBFCE-962D-4EAF-90CF-9BD40A4E1088}" destId="{630F99DA-91C3-4005-8FAF-3772AAA3E051}" srcOrd="0" destOrd="0" presId="urn:microsoft.com/office/officeart/2005/8/layout/hierarchy2"/>
    <dgm:cxn modelId="{1CDE2714-96BB-432F-989C-02BC98FE3E2F}" type="presOf" srcId="{48876342-2281-401B-BA72-A5307F63D0F6}" destId="{490745BA-4F1C-48FC-AD70-B805973F3AB4}" srcOrd="0" destOrd="0" presId="urn:microsoft.com/office/officeart/2005/8/layout/hierarchy2"/>
    <dgm:cxn modelId="{CF8BF35A-FEBD-414B-8E4E-E4E43388BF44}" type="presOf" srcId="{6B273579-24B8-43CD-9C81-47B5F3AD1F83}" destId="{8F87EAED-ABF8-48AC-9227-0FFF24DEA525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0E637FEE-1C13-41A1-B682-9D39E849F64B}" srcId="{1DAA49D2-CF87-42EC-B852-A9CA7330C39B}" destId="{21C5872B-DB5B-4EDC-8530-A334F73C6EA9}" srcOrd="3" destOrd="0" parTransId="{6B273579-24B8-43CD-9C81-47B5F3AD1F83}" sibTransId="{1EDDEC87-6CBC-49A2-B345-5F54230E9495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3AFCBE77-29FA-4CAA-A00C-FA0D7F7E8C2F}" type="presParOf" srcId="{B70E4B65-EED1-434C-BA79-B6306C4CB44A}" destId="{81EA47DC-9375-4701-9B1D-FE712F61921D}" srcOrd="0" destOrd="0" presId="urn:microsoft.com/office/officeart/2005/8/layout/hierarchy2"/>
    <dgm:cxn modelId="{3041D8EA-4A70-4B67-9D7D-74F9363F0C86}" type="presParOf" srcId="{81EA47DC-9375-4701-9B1D-FE712F61921D}" destId="{0B0CB891-B913-4E7C-955B-A345C2C33BC4}" srcOrd="0" destOrd="0" presId="urn:microsoft.com/office/officeart/2005/8/layout/hierarchy2"/>
    <dgm:cxn modelId="{6061784B-4F26-4928-B4B4-9B82A64996C4}" type="presParOf" srcId="{B70E4B65-EED1-434C-BA79-B6306C4CB44A}" destId="{36923FFE-759A-43B7-A03B-14C04622974B}" srcOrd="1" destOrd="0" presId="urn:microsoft.com/office/officeart/2005/8/layout/hierarchy2"/>
    <dgm:cxn modelId="{C0EBB3CE-7B1B-4F33-8433-EB8BF9D292E1}" type="presParOf" srcId="{36923FFE-759A-43B7-A03B-14C04622974B}" destId="{630F99DA-91C3-4005-8FAF-3772AAA3E051}" srcOrd="0" destOrd="0" presId="urn:microsoft.com/office/officeart/2005/8/layout/hierarchy2"/>
    <dgm:cxn modelId="{908D5D46-B85B-47DE-BE33-76B29D88F887}" type="presParOf" srcId="{36923FFE-759A-43B7-A03B-14C04622974B}" destId="{54DECB51-FB97-4858-ADF9-5A14DB6270F8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4BBE9A57-87BB-4A58-9B05-FC5E2B6BA348}" type="presParOf" srcId="{453CE57A-3F8A-4919-850A-8A8FF11ED1E3}" destId="{490745BA-4F1C-48FC-AD70-B805973F3AB4}" srcOrd="0" destOrd="0" presId="urn:microsoft.com/office/officeart/2005/8/layout/hierarchy2"/>
    <dgm:cxn modelId="{1C6C2F17-2E18-406A-97A2-CAA7A1572826}" type="presParOf" srcId="{490745BA-4F1C-48FC-AD70-B805973F3AB4}" destId="{AC078822-27B4-4A85-9627-15CBCC533EED}" srcOrd="0" destOrd="0" presId="urn:microsoft.com/office/officeart/2005/8/layout/hierarchy2"/>
    <dgm:cxn modelId="{29A8EA9E-7D45-4C5D-865D-685F533674AF}" type="presParOf" srcId="{453CE57A-3F8A-4919-850A-8A8FF11ED1E3}" destId="{109A311E-D74E-4DCE-AE4E-B2F62CBFED73}" srcOrd="1" destOrd="0" presId="urn:microsoft.com/office/officeart/2005/8/layout/hierarchy2"/>
    <dgm:cxn modelId="{47D3B652-E606-4FCC-84CC-EB40614A459B}" type="presParOf" srcId="{109A311E-D74E-4DCE-AE4E-B2F62CBFED73}" destId="{829C6D9F-477B-47FD-B9F3-569920FFBB0B}" srcOrd="0" destOrd="0" presId="urn:microsoft.com/office/officeart/2005/8/layout/hierarchy2"/>
    <dgm:cxn modelId="{8B4DE8CC-4A30-4C26-BA62-8EB52F4AF71B}" type="presParOf" srcId="{109A311E-D74E-4DCE-AE4E-B2F62CBFED73}" destId="{FAD14D71-59FE-4BBB-8CF2-93EBE5F4349F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FEAD7775-092A-408E-A501-A41B0C42C783}" type="presParOf" srcId="{08601D5D-E7B8-4166-BEFB-411275C75670}" destId="{50CFE6E0-3E6F-4C9F-B1DA-963C91130AB8}" srcOrd="2" destOrd="0" presId="urn:microsoft.com/office/officeart/2005/8/layout/hierarchy2"/>
    <dgm:cxn modelId="{873BE9AC-1C9C-4557-94E2-FAE1518DCDA9}" type="presParOf" srcId="{50CFE6E0-3E6F-4C9F-B1DA-963C91130AB8}" destId="{846625F4-141A-40B4-A1F0-5611E5A80ECC}" srcOrd="0" destOrd="0" presId="urn:microsoft.com/office/officeart/2005/8/layout/hierarchy2"/>
    <dgm:cxn modelId="{517373C1-A7BA-4D15-A1CE-6DA4AA5A528D}" type="presParOf" srcId="{08601D5D-E7B8-4166-BEFB-411275C75670}" destId="{77940287-A7FB-4D5A-891B-EACDA298BDCF}" srcOrd="3" destOrd="0" presId="urn:microsoft.com/office/officeart/2005/8/layout/hierarchy2"/>
    <dgm:cxn modelId="{1D33D669-ADC5-4286-B146-8A8E1ADF3782}" type="presParOf" srcId="{77940287-A7FB-4D5A-891B-EACDA298BDCF}" destId="{4896B1ED-1260-4BA2-8AE3-9CDADDF1864B}" srcOrd="0" destOrd="0" presId="urn:microsoft.com/office/officeart/2005/8/layout/hierarchy2"/>
    <dgm:cxn modelId="{B66C87D4-5133-4887-9721-8D08C5C1BF21}" type="presParOf" srcId="{77940287-A7FB-4D5A-891B-EACDA298BDCF}" destId="{DDBCA907-9298-4D72-8BD8-8B59F33E3E3E}" srcOrd="1" destOrd="0" presId="urn:microsoft.com/office/officeart/2005/8/layout/hierarchy2"/>
    <dgm:cxn modelId="{B0306B92-29C9-44E8-8FBE-EF2CBA9980E1}" type="presParOf" srcId="{F21C1F6A-E062-4E15-AD73-9C7DDFFC1F25}" destId="{8F87EAED-ABF8-48AC-9227-0FFF24DEA525}" srcOrd="6" destOrd="0" presId="urn:microsoft.com/office/officeart/2005/8/layout/hierarchy2"/>
    <dgm:cxn modelId="{02A5335C-A357-46D5-B8EE-8D8C276557AB}" type="presParOf" srcId="{8F87EAED-ABF8-48AC-9227-0FFF24DEA525}" destId="{2F0A32AA-CF3F-4524-B53B-EC55B72DFC1A}" srcOrd="0" destOrd="0" presId="urn:microsoft.com/office/officeart/2005/8/layout/hierarchy2"/>
    <dgm:cxn modelId="{70140DCA-9ED6-41DE-A888-0A717D294B88}" type="presParOf" srcId="{F21C1F6A-E062-4E15-AD73-9C7DDFFC1F25}" destId="{51BE15D0-5BA8-4AAC-BA29-7F4E29565743}" srcOrd="7" destOrd="0" presId="urn:microsoft.com/office/officeart/2005/8/layout/hierarchy2"/>
    <dgm:cxn modelId="{CE02718E-5E09-4F59-BA49-721C95A70084}" type="presParOf" srcId="{51BE15D0-5BA8-4AAC-BA29-7F4E29565743}" destId="{EE6C3F47-B3A6-4C39-8C9D-21E42E4BC7DA}" srcOrd="0" destOrd="0" presId="urn:microsoft.com/office/officeart/2005/8/layout/hierarchy2"/>
    <dgm:cxn modelId="{EE8EE7FC-D7AA-4C5C-9C41-46F53BAF1750}" type="presParOf" srcId="{51BE15D0-5BA8-4AAC-BA29-7F4E29565743}" destId="{5312FD67-290C-4951-A520-658D406E82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cxnId="{3AA8461D-473F-491D-ABE6-AE43F3E8CFC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cxnId="{3AA8461D-473F-491D-ABE6-AE43F3E8CFC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cxnId="{54A8F477-0A0B-4977-92E5-99AA342DC6A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cxnId="{54A8F477-0A0B-4977-92E5-99AA342DC6A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cxnId="{C0A46748-3F2B-4103-A141-3A51F8E3FA3A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cxnId="{C0A46748-3F2B-4103-A141-3A51F8E3FA3A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cxnId="{4578029A-2D2F-4FCC-8017-1776A6503400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cxnId="{4578029A-2D2F-4FCC-8017-1776A6503400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cxnId="{8373908F-D5F2-4EE6-B7C2-926EE6B3F28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cxnId="{8373908F-D5F2-4EE6-B7C2-926EE6B3F28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cxnId="{8B893A9A-BDDB-4CD3-94DA-8FFF10AFDA4F}" type="parTrans">
      <dgm:prSet/>
      <dgm:spPr/>
      <dgm:t>
        <a:bodyPr/>
        <a:lstStyle/>
        <a:p>
          <a:endParaRPr lang="zh-CN" altLang="en-US"/>
        </a:p>
      </dgm:t>
    </dgm:pt>
    <dgm:pt modelId="{C773F0A6-796D-45A6-93E5-58A844C63D5F}" cxnId="{8B893A9A-BDDB-4CD3-94DA-8FFF10AFDA4F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</dgm:ptLst>
  <dgm:cxnLst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D28FC8B6-0019-4818-A3E5-BF4F4D425438}" type="presOf" srcId="{89F367B7-7198-483B-9B3C-93BB87A2BD0F}" destId="{0B0CB891-B913-4E7C-955B-A345C2C33BC4}" srcOrd="1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0626F724-6C50-40E7-8765-EFED1F8B6569}" type="presOf" srcId="{48876342-2281-401B-BA72-A5307F63D0F6}" destId="{490745BA-4F1C-48FC-AD70-B805973F3AB4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0499FAF4-CDAB-4757-8F64-137BC653E4D8}" type="presOf" srcId="{89F367B7-7198-483B-9B3C-93BB87A2BD0F}" destId="{81EA47DC-9375-4701-9B1D-FE712F61921D}" srcOrd="0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0E742481-A72C-4CD5-AE7B-EA44544F98B5}" type="presOf" srcId="{E0B60234-EB05-43C3-8D75-7986526AC250}" destId="{829C6D9F-477B-47FD-B9F3-569920FFBB0B}" srcOrd="0" destOrd="0" presId="urn:microsoft.com/office/officeart/2005/8/layout/hierarchy2"/>
    <dgm:cxn modelId="{D066B3E6-908E-4F8F-A5A4-C134F49B43DE}" type="presOf" srcId="{48876342-2281-401B-BA72-A5307F63D0F6}" destId="{AC078822-27B4-4A85-9627-15CBCC533EED}" srcOrd="1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8EA231EB-C631-44FE-BF57-3266F13C68FD}" type="presOf" srcId="{14CCBFCE-962D-4EAF-90CF-9BD40A4E1088}" destId="{630F99DA-91C3-4005-8FAF-3772AAA3E051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EB1D89E4-3E0B-49C0-8140-E5FC83CA2985}" type="presParOf" srcId="{B70E4B65-EED1-434C-BA79-B6306C4CB44A}" destId="{81EA47DC-9375-4701-9B1D-FE712F61921D}" srcOrd="0" destOrd="0" presId="urn:microsoft.com/office/officeart/2005/8/layout/hierarchy2"/>
    <dgm:cxn modelId="{7098C539-4054-4B5D-9A99-AF068665B387}" type="presParOf" srcId="{81EA47DC-9375-4701-9B1D-FE712F61921D}" destId="{0B0CB891-B913-4E7C-955B-A345C2C33BC4}" srcOrd="0" destOrd="0" presId="urn:microsoft.com/office/officeart/2005/8/layout/hierarchy2"/>
    <dgm:cxn modelId="{ED0AC8CF-A5FA-461C-8880-DEE0AEF89752}" type="presParOf" srcId="{B70E4B65-EED1-434C-BA79-B6306C4CB44A}" destId="{36923FFE-759A-43B7-A03B-14C04622974B}" srcOrd="1" destOrd="0" presId="urn:microsoft.com/office/officeart/2005/8/layout/hierarchy2"/>
    <dgm:cxn modelId="{88834DEA-7F00-49B8-828D-8A6C6E22E879}" type="presParOf" srcId="{36923FFE-759A-43B7-A03B-14C04622974B}" destId="{630F99DA-91C3-4005-8FAF-3772AAA3E051}" srcOrd="0" destOrd="0" presId="urn:microsoft.com/office/officeart/2005/8/layout/hierarchy2"/>
    <dgm:cxn modelId="{E3A87595-B167-44D4-8483-E4741331F890}" type="presParOf" srcId="{36923FFE-759A-43B7-A03B-14C04622974B}" destId="{54DECB51-FB97-4858-ADF9-5A14DB6270F8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EC39187D-92DD-405D-B86E-9877E2A3BB7F}" type="presParOf" srcId="{453CE57A-3F8A-4919-850A-8A8FF11ED1E3}" destId="{490745BA-4F1C-48FC-AD70-B805973F3AB4}" srcOrd="0" destOrd="0" presId="urn:microsoft.com/office/officeart/2005/8/layout/hierarchy2"/>
    <dgm:cxn modelId="{2EE8881B-2B2E-47E4-B524-627D0B274C38}" type="presParOf" srcId="{490745BA-4F1C-48FC-AD70-B805973F3AB4}" destId="{AC078822-27B4-4A85-9627-15CBCC533EED}" srcOrd="0" destOrd="0" presId="urn:microsoft.com/office/officeart/2005/8/layout/hierarchy2"/>
    <dgm:cxn modelId="{C8D5479C-44E2-45D7-9BF4-4C6F78E61CF5}" type="presParOf" srcId="{453CE57A-3F8A-4919-850A-8A8FF11ED1E3}" destId="{109A311E-D74E-4DCE-AE4E-B2F62CBFED73}" srcOrd="1" destOrd="0" presId="urn:microsoft.com/office/officeart/2005/8/layout/hierarchy2"/>
    <dgm:cxn modelId="{1D2F0306-8CB1-4355-9628-C9E8C4CA4772}" type="presParOf" srcId="{109A311E-D74E-4DCE-AE4E-B2F62CBFED73}" destId="{829C6D9F-477B-47FD-B9F3-569920FFBB0B}" srcOrd="0" destOrd="0" presId="urn:microsoft.com/office/officeart/2005/8/layout/hierarchy2"/>
    <dgm:cxn modelId="{7A4D9808-20CA-4F15-A1D3-6DF68B62F0EB}" type="presParOf" srcId="{109A311E-D74E-4DCE-AE4E-B2F62CBFED73}" destId="{FAD14D71-59FE-4BBB-8CF2-93EBE5F4349F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297378" y="122676"/>
          <a:ext cx="2042954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文件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网络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进程通讯</a:t>
          </a:r>
          <a:endParaRPr lang="zh-CN" altLang="en-US" sz="1500" kern="1200" dirty="0"/>
        </a:p>
      </dsp:txBody>
      <dsp:txXfrm>
        <a:off x="808117" y="335702"/>
        <a:ext cx="1035154" cy="994123"/>
      </dsp:txXfrm>
    </dsp:sp>
    <dsp:sp modelId="{893AA4B0-00A2-4531-948B-57DE7FEF60BC}">
      <dsp:nvSpPr>
        <dsp:cNvPr id="0" name=""/>
        <dsp:cNvSpPr/>
      </dsp:nvSpPr>
      <dsp:spPr>
        <a:xfrm>
          <a:off x="0" y="419696"/>
          <a:ext cx="812340" cy="81234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外部输入</a:t>
          </a:r>
          <a:endParaRPr lang="zh-CN" altLang="en-US" sz="1800" kern="1200" dirty="0"/>
        </a:p>
      </dsp:txBody>
      <dsp:txXfrm>
        <a:off x="118964" y="538660"/>
        <a:ext cx="574412" cy="574412"/>
      </dsp:txXfrm>
    </dsp:sp>
    <dsp:sp modelId="{458C52B4-4D9C-47FE-9057-F12ED78CDAB5}">
      <dsp:nvSpPr>
        <dsp:cNvPr id="0" name=""/>
        <dsp:cNvSpPr/>
      </dsp:nvSpPr>
      <dsp:spPr>
        <a:xfrm>
          <a:off x="2750126" y="118004"/>
          <a:ext cx="1624680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读取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写入</a:t>
          </a:r>
          <a:endParaRPr lang="zh-CN" altLang="en-US" sz="1500" kern="1200" dirty="0"/>
        </a:p>
      </dsp:txBody>
      <dsp:txXfrm>
        <a:off x="3156296" y="331030"/>
        <a:ext cx="792032" cy="994123"/>
      </dsp:txXfrm>
    </dsp:sp>
    <dsp:sp modelId="{7F6ADA6E-AF06-48DA-A23D-30068CC6D2EC}">
      <dsp:nvSpPr>
        <dsp:cNvPr id="0" name=""/>
        <dsp:cNvSpPr/>
      </dsp:nvSpPr>
      <dsp:spPr>
        <a:xfrm>
          <a:off x="2343956" y="421921"/>
          <a:ext cx="812340" cy="81234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处理</a:t>
          </a:r>
          <a:endParaRPr lang="zh-CN" altLang="en-US" sz="1800" kern="1200" dirty="0"/>
        </a:p>
      </dsp:txBody>
      <dsp:txXfrm>
        <a:off x="2462920" y="540885"/>
        <a:ext cx="574412" cy="574412"/>
      </dsp:txXfrm>
    </dsp:sp>
    <dsp:sp modelId="{617D1B62-86F2-47A2-A085-0A3CAE7CB3DB}">
      <dsp:nvSpPr>
        <dsp:cNvPr id="0" name=""/>
        <dsp:cNvSpPr/>
      </dsp:nvSpPr>
      <dsp:spPr>
        <a:xfrm>
          <a:off x="4553810" y="144021"/>
          <a:ext cx="2286949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屏幕显示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文件保存</a:t>
          </a:r>
          <a:endParaRPr lang="zh-CN" altLang="en-US" sz="1500" kern="1200" dirty="0"/>
        </a:p>
      </dsp:txBody>
      <dsp:txXfrm>
        <a:off x="5125548" y="357047"/>
        <a:ext cx="1218150" cy="994123"/>
      </dsp:txXfrm>
    </dsp:sp>
    <dsp:sp modelId="{33AF2F82-9BEA-48E0-8FCA-B46239200DBA}">
      <dsp:nvSpPr>
        <dsp:cNvPr id="0" name=""/>
        <dsp:cNvSpPr/>
      </dsp:nvSpPr>
      <dsp:spPr>
        <a:xfrm>
          <a:off x="4392491" y="432051"/>
          <a:ext cx="812340" cy="81234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外部输出</a:t>
          </a:r>
          <a:endParaRPr lang="zh-CN" altLang="en-US" sz="1800" kern="1200" dirty="0"/>
        </a:p>
      </dsp:txBody>
      <dsp:txXfrm>
        <a:off x="4511455" y="551015"/>
        <a:ext cx="574412" cy="57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1766" y="580448"/>
          <a:ext cx="1572450" cy="423278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…</a:t>
          </a:r>
          <a:endParaRPr lang="zh-CN" altLang="en-US" sz="2000" kern="1200" dirty="0"/>
        </a:p>
      </dsp:txBody>
      <dsp:txXfrm>
        <a:off x="213405" y="580448"/>
        <a:ext cx="1149172" cy="423278"/>
      </dsp:txXfrm>
    </dsp:sp>
    <dsp:sp modelId="{68145190-D551-46D9-B237-386F1C56FD72}">
      <dsp:nvSpPr>
        <dsp:cNvPr id="0" name=""/>
        <dsp:cNvSpPr/>
      </dsp:nvSpPr>
      <dsp:spPr>
        <a:xfrm>
          <a:off x="1416971" y="570504"/>
          <a:ext cx="1572450" cy="443166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外部输入</a:t>
          </a:r>
          <a:endParaRPr lang="zh-CN" altLang="en-US" sz="1900" kern="1200" dirty="0"/>
        </a:p>
      </dsp:txBody>
      <dsp:txXfrm>
        <a:off x="1638554" y="570504"/>
        <a:ext cx="1129284" cy="443166"/>
      </dsp:txXfrm>
    </dsp:sp>
    <dsp:sp modelId="{61D34FE0-96D7-479F-9096-89BF985F31F1}">
      <dsp:nvSpPr>
        <dsp:cNvPr id="0" name=""/>
        <dsp:cNvSpPr/>
      </dsp:nvSpPr>
      <dsp:spPr>
        <a:xfrm>
          <a:off x="2832176" y="570504"/>
          <a:ext cx="1572450" cy="44316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处理</a:t>
          </a:r>
          <a:endParaRPr lang="zh-CN" altLang="en-US" sz="1900" kern="1200" dirty="0"/>
        </a:p>
      </dsp:txBody>
      <dsp:txXfrm>
        <a:off x="3053759" y="570504"/>
        <a:ext cx="1129284" cy="443166"/>
      </dsp:txXfrm>
    </dsp:sp>
    <dsp:sp modelId="{E0BFB1C2-05E9-4806-B6A0-2425D014032E}">
      <dsp:nvSpPr>
        <dsp:cNvPr id="0" name=""/>
        <dsp:cNvSpPr/>
      </dsp:nvSpPr>
      <dsp:spPr>
        <a:xfrm>
          <a:off x="4247382" y="570504"/>
          <a:ext cx="1572450" cy="4431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外部输出</a:t>
          </a:r>
          <a:endParaRPr lang="zh-CN" altLang="en-US" sz="1900" kern="1200" dirty="0"/>
        </a:p>
      </dsp:txBody>
      <dsp:txXfrm>
        <a:off x="4468965" y="570504"/>
        <a:ext cx="1129284" cy="443166"/>
      </dsp:txXfrm>
    </dsp:sp>
    <dsp:sp modelId="{F5F5A9AC-7E69-4CC8-9BA0-CA327677D7BD}">
      <dsp:nvSpPr>
        <dsp:cNvPr id="0" name=""/>
        <dsp:cNvSpPr/>
      </dsp:nvSpPr>
      <dsp:spPr>
        <a:xfrm>
          <a:off x="5662587" y="580448"/>
          <a:ext cx="1572450" cy="42327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</a:t>
          </a:r>
          <a:endParaRPr lang="zh-CN" altLang="en-US" sz="1900" kern="1200" dirty="0"/>
        </a:p>
      </dsp:txBody>
      <dsp:txXfrm>
        <a:off x="5874226" y="580448"/>
        <a:ext cx="1149172" cy="42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350781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410180"/>
        <a:ext cx="8110802" cy="1098002"/>
      </dsp:txXfrm>
    </dsp:sp>
    <dsp:sp modelId="{CB9F2894-E9EC-492F-AD3E-D1394C233808}">
      <dsp:nvSpPr>
        <dsp:cNvPr id="0" name=""/>
        <dsp:cNvSpPr/>
      </dsp:nvSpPr>
      <dsp:spPr>
        <a:xfrm>
          <a:off x="0" y="1762388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输入流：可以</a:t>
          </a:r>
          <a:r>
            <a:rPr lang="zh-CN" altLang="en-US" sz="2800" b="0" i="0" kern="1200" dirty="0" smtClean="0"/>
            <a:t>从流中读取信息，但不能写它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输出流：可以向</a:t>
          </a:r>
          <a:r>
            <a:rPr lang="zh-CN" altLang="en-US" sz="2800" b="0" i="0" kern="1200" dirty="0" smtClean="0"/>
            <a:t>流中写入信息，但不能读它</a:t>
          </a:r>
          <a:endParaRPr lang="zh-CN" altLang="en-US" sz="2800" kern="1200" dirty="0"/>
        </a:p>
      </dsp:txBody>
      <dsp:txXfrm>
        <a:off x="0" y="1762388"/>
        <a:ext cx="82296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3026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89664"/>
        <a:ext cx="8110802" cy="1098002"/>
      </dsp:txXfrm>
    </dsp:sp>
    <dsp:sp modelId="{6F018A9B-6575-4C72-8D8A-AA4C5D36E164}">
      <dsp:nvSpPr>
        <dsp:cNvPr id="0" name=""/>
        <dsp:cNvSpPr/>
      </dsp:nvSpPr>
      <dsp:spPr>
        <a:xfrm>
          <a:off x="0" y="1247065"/>
          <a:ext cx="8229600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字符</a:t>
          </a:r>
          <a:r>
            <a:rPr lang="zh-CN" altLang="en-US" sz="2800" kern="1200" dirty="0" smtClean="0"/>
            <a:t>，</a:t>
          </a:r>
          <a:r>
            <a:rPr lang="zh-CN" altLang="en-US" sz="2800" b="0" i="0" kern="120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字节流：读取单位为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字节</a:t>
          </a:r>
          <a:r>
            <a:rPr lang="zh-CN" altLang="en-US" sz="2800" kern="1200" dirty="0" smtClean="0"/>
            <a:t>，一般用于文件传输</a:t>
          </a:r>
          <a:endParaRPr lang="zh-CN" altLang="en-US" sz="2800" kern="1200" dirty="0"/>
        </a:p>
      </dsp:txBody>
      <dsp:txXfrm>
        <a:off x="0" y="1247065"/>
        <a:ext cx="8229600" cy="2287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1295988" y="1355814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315692" y="1375518"/>
        <a:ext cx="1306086" cy="633339"/>
      </dsp:txXfrm>
    </dsp:sp>
    <dsp:sp modelId="{E4436603-0419-4B28-9CDE-D53D98AFFD1C}">
      <dsp:nvSpPr>
        <dsp:cNvPr id="0" name=""/>
        <dsp:cNvSpPr/>
      </dsp:nvSpPr>
      <dsp:spPr>
        <a:xfrm rot="17500715">
          <a:off x="2182105" y="997345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978812"/>
        <a:ext cx="72847" cy="72847"/>
      </dsp:txXfrm>
    </dsp:sp>
    <dsp:sp modelId="{10761940-A98D-4813-832B-71E24AFB3AA6}">
      <dsp:nvSpPr>
        <dsp:cNvPr id="0" name=""/>
        <dsp:cNvSpPr/>
      </dsp:nvSpPr>
      <dsp:spPr>
        <a:xfrm>
          <a:off x="3179680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1614"/>
        <a:ext cx="1306086" cy="633339"/>
      </dsp:txXfrm>
    </dsp:sp>
    <dsp:sp modelId="{81EA47DC-9375-4701-9B1D-FE712F61921D}">
      <dsp:nvSpPr>
        <dsp:cNvPr id="0" name=""/>
        <dsp:cNvSpPr/>
      </dsp:nvSpPr>
      <dsp:spPr>
        <a:xfrm>
          <a:off x="4525175" y="32039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324829"/>
        <a:ext cx="26909" cy="26909"/>
      </dsp:txXfrm>
    </dsp:sp>
    <dsp:sp modelId="{630F99DA-91C3-4005-8FAF-3772AAA3E051}">
      <dsp:nvSpPr>
        <dsp:cNvPr id="0" name=""/>
        <dsp:cNvSpPr/>
      </dsp:nvSpPr>
      <dsp:spPr>
        <a:xfrm>
          <a:off x="5063373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1614"/>
        <a:ext cx="1306086" cy="633339"/>
      </dsp:txXfrm>
    </dsp:sp>
    <dsp:sp modelId="{A8455ACB-9394-4B7F-B511-19355FE44ECC}">
      <dsp:nvSpPr>
        <dsp:cNvPr id="0" name=""/>
        <dsp:cNvSpPr/>
      </dsp:nvSpPr>
      <dsp:spPr>
        <a:xfrm rot="18770822">
          <a:off x="2514873" y="1384175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382280"/>
        <a:ext cx="39570" cy="39570"/>
      </dsp:txXfrm>
    </dsp:sp>
    <dsp:sp modelId="{7DC4A3C6-8499-4EDA-8BE9-B6ECCFB85B2C}">
      <dsp:nvSpPr>
        <dsp:cNvPr id="0" name=""/>
        <dsp:cNvSpPr/>
      </dsp:nvSpPr>
      <dsp:spPr>
        <a:xfrm>
          <a:off x="3179680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795273"/>
        <a:ext cx="1306086" cy="633339"/>
      </dsp:txXfrm>
    </dsp:sp>
    <dsp:sp modelId="{490745BA-4F1C-48FC-AD70-B805973F3AB4}">
      <dsp:nvSpPr>
        <dsp:cNvPr id="0" name=""/>
        <dsp:cNvSpPr/>
      </dsp:nvSpPr>
      <dsp:spPr>
        <a:xfrm>
          <a:off x="4525175" y="109405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1098488"/>
        <a:ext cx="26909" cy="26909"/>
      </dsp:txXfrm>
    </dsp:sp>
    <dsp:sp modelId="{829C6D9F-477B-47FD-B9F3-569920FFBB0B}">
      <dsp:nvSpPr>
        <dsp:cNvPr id="0" name=""/>
        <dsp:cNvSpPr/>
      </dsp:nvSpPr>
      <dsp:spPr>
        <a:xfrm>
          <a:off x="5063373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795273"/>
        <a:ext cx="1306086" cy="633339"/>
      </dsp:txXfrm>
    </dsp:sp>
    <dsp:sp modelId="{2BF9DE77-CB07-4822-9E27-EDAF8728EC39}">
      <dsp:nvSpPr>
        <dsp:cNvPr id="0" name=""/>
        <dsp:cNvSpPr/>
      </dsp:nvSpPr>
      <dsp:spPr>
        <a:xfrm rot="2829178">
          <a:off x="2514873" y="1964420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962524"/>
        <a:ext cx="39570" cy="39570"/>
      </dsp:txXfrm>
    </dsp:sp>
    <dsp:sp modelId="{8F70F5ED-0134-4858-AA27-4AAC6A41757E}">
      <dsp:nvSpPr>
        <dsp:cNvPr id="0" name=""/>
        <dsp:cNvSpPr/>
      </dsp:nvSpPr>
      <dsp:spPr>
        <a:xfrm>
          <a:off x="3179680" y="193605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1955762"/>
        <a:ext cx="1306086" cy="633339"/>
      </dsp:txXfrm>
    </dsp:sp>
    <dsp:sp modelId="{4330C3A6-8984-400F-B02E-15E216C432C9}">
      <dsp:nvSpPr>
        <dsp:cNvPr id="0" name=""/>
        <dsp:cNvSpPr/>
      </dsp:nvSpPr>
      <dsp:spPr>
        <a:xfrm rot="19457599">
          <a:off x="4462877" y="206112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77704" y="2062447"/>
        <a:ext cx="33139" cy="33139"/>
      </dsp:txXfrm>
    </dsp:sp>
    <dsp:sp modelId="{C4E95F17-8296-4231-982F-310A167192BD}">
      <dsp:nvSpPr>
        <dsp:cNvPr id="0" name=""/>
        <dsp:cNvSpPr/>
      </dsp:nvSpPr>
      <dsp:spPr>
        <a:xfrm>
          <a:off x="5063373" y="154922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1568933"/>
        <a:ext cx="1306086" cy="633339"/>
      </dsp:txXfrm>
    </dsp:sp>
    <dsp:sp modelId="{50CFE6E0-3E6F-4C9F-B1DA-963C91130AB8}">
      <dsp:nvSpPr>
        <dsp:cNvPr id="0" name=""/>
        <dsp:cNvSpPr/>
      </dsp:nvSpPr>
      <dsp:spPr>
        <a:xfrm rot="2142401">
          <a:off x="4462877" y="244795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77704" y="2449277"/>
        <a:ext cx="33139" cy="33139"/>
      </dsp:txXfrm>
    </dsp:sp>
    <dsp:sp modelId="{4896B1ED-1260-4BA2-8AE3-9CDADDF1864B}">
      <dsp:nvSpPr>
        <dsp:cNvPr id="0" name=""/>
        <dsp:cNvSpPr/>
      </dsp:nvSpPr>
      <dsp:spPr>
        <a:xfrm>
          <a:off x="5063373" y="232288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342592"/>
        <a:ext cx="1306086" cy="633339"/>
      </dsp:txXfrm>
    </dsp:sp>
    <dsp:sp modelId="{8F87EAED-ABF8-48AC-9227-0FFF24DEA525}">
      <dsp:nvSpPr>
        <dsp:cNvPr id="0" name=""/>
        <dsp:cNvSpPr/>
      </dsp:nvSpPr>
      <dsp:spPr>
        <a:xfrm rot="4099285">
          <a:off x="2182105" y="2351249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2332716"/>
        <a:ext cx="72847" cy="72847"/>
      </dsp:txXfrm>
    </dsp:sp>
    <dsp:sp modelId="{EE6C3F47-B3A6-4C39-8C9D-21E42E4BC7DA}">
      <dsp:nvSpPr>
        <dsp:cNvPr id="0" name=""/>
        <dsp:cNvSpPr/>
      </dsp:nvSpPr>
      <dsp:spPr>
        <a:xfrm>
          <a:off x="3179680" y="270971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729422"/>
        <a:ext cx="1306086" cy="633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966631" y="1094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988874" y="1116387"/>
        <a:ext cx="1474354" cy="714934"/>
      </dsp:txXfrm>
    </dsp:sp>
    <dsp:sp modelId="{E4436603-0419-4B28-9CDE-D53D98AFFD1C}">
      <dsp:nvSpPr>
        <dsp:cNvPr id="0" name=""/>
        <dsp:cNvSpPr/>
      </dsp:nvSpPr>
      <dsp:spPr>
        <a:xfrm rot="17945813">
          <a:off x="2164572" y="907826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896788"/>
        <a:ext cx="62466" cy="62466"/>
      </dsp:txXfrm>
    </dsp:sp>
    <dsp:sp modelId="{10761940-A98D-4813-832B-71E24AFB3AA6}">
      <dsp:nvSpPr>
        <dsp:cNvPr id="0" name=""/>
        <dsp:cNvSpPr/>
      </dsp:nvSpPr>
      <dsp:spPr>
        <a:xfrm>
          <a:off x="3093007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4720"/>
        <a:ext cx="1474354" cy="714934"/>
      </dsp:txXfrm>
    </dsp:sp>
    <dsp:sp modelId="{81EA47DC-9375-4701-9B1D-FE712F61921D}">
      <dsp:nvSpPr>
        <dsp:cNvPr id="0" name=""/>
        <dsp:cNvSpPr/>
      </dsp:nvSpPr>
      <dsp:spPr>
        <a:xfrm>
          <a:off x="4611848" y="361992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366999"/>
        <a:ext cx="30376" cy="30376"/>
      </dsp:txXfrm>
    </dsp:sp>
    <dsp:sp modelId="{630F99DA-91C3-4005-8FAF-3772AAA3E051}">
      <dsp:nvSpPr>
        <dsp:cNvPr id="0" name=""/>
        <dsp:cNvSpPr/>
      </dsp:nvSpPr>
      <dsp:spPr>
        <a:xfrm>
          <a:off x="5219384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4720"/>
        <a:ext cx="1474354" cy="714934"/>
      </dsp:txXfrm>
    </dsp:sp>
    <dsp:sp modelId="{A8455ACB-9394-4B7F-B511-19355FE44ECC}">
      <dsp:nvSpPr>
        <dsp:cNvPr id="0" name=""/>
        <dsp:cNvSpPr/>
      </dsp:nvSpPr>
      <dsp:spPr>
        <a:xfrm rot="20413970">
          <a:off x="2466451" y="1344492"/>
          <a:ext cx="64557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4557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73100" y="1348548"/>
        <a:ext cx="32278" cy="32278"/>
      </dsp:txXfrm>
    </dsp:sp>
    <dsp:sp modelId="{7DC4A3C6-8499-4EDA-8BE9-B6ECCFB85B2C}">
      <dsp:nvSpPr>
        <dsp:cNvPr id="0" name=""/>
        <dsp:cNvSpPr/>
      </dsp:nvSpPr>
      <dsp:spPr>
        <a:xfrm>
          <a:off x="3093007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898054"/>
        <a:ext cx="1474354" cy="714934"/>
      </dsp:txXfrm>
    </dsp:sp>
    <dsp:sp modelId="{490745BA-4F1C-48FC-AD70-B805973F3AB4}">
      <dsp:nvSpPr>
        <dsp:cNvPr id="0" name=""/>
        <dsp:cNvSpPr/>
      </dsp:nvSpPr>
      <dsp:spPr>
        <a:xfrm>
          <a:off x="4611848" y="1235326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1240332"/>
        <a:ext cx="30376" cy="30376"/>
      </dsp:txXfrm>
    </dsp:sp>
    <dsp:sp modelId="{829C6D9F-477B-47FD-B9F3-569920FFBB0B}">
      <dsp:nvSpPr>
        <dsp:cNvPr id="0" name=""/>
        <dsp:cNvSpPr/>
      </dsp:nvSpPr>
      <dsp:spPr>
        <a:xfrm>
          <a:off x="5219384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898054"/>
        <a:ext cx="1474354" cy="714934"/>
      </dsp:txXfrm>
    </dsp:sp>
    <dsp:sp modelId="{2BF9DE77-CB07-4822-9E27-EDAF8728EC39}">
      <dsp:nvSpPr>
        <dsp:cNvPr id="0" name=""/>
        <dsp:cNvSpPr/>
      </dsp:nvSpPr>
      <dsp:spPr>
        <a:xfrm rot="3654187">
          <a:off x="2164572" y="1999492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1988454"/>
        <a:ext cx="62466" cy="62466"/>
      </dsp:txXfrm>
    </dsp:sp>
    <dsp:sp modelId="{8F70F5ED-0134-4858-AA27-4AAC6A41757E}">
      <dsp:nvSpPr>
        <dsp:cNvPr id="0" name=""/>
        <dsp:cNvSpPr/>
      </dsp:nvSpPr>
      <dsp:spPr>
        <a:xfrm>
          <a:off x="3093007" y="218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208054"/>
        <a:ext cx="1474354" cy="714934"/>
      </dsp:txXfrm>
    </dsp:sp>
    <dsp:sp modelId="{4330C3A6-8984-400F-B02E-15E216C432C9}">
      <dsp:nvSpPr>
        <dsp:cNvPr id="0" name=""/>
        <dsp:cNvSpPr/>
      </dsp:nvSpPr>
      <dsp:spPr>
        <a:xfrm rot="19457599">
          <a:off x="4541524" y="2326992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896911" y="2328483"/>
        <a:ext cx="37409" cy="37409"/>
      </dsp:txXfrm>
    </dsp:sp>
    <dsp:sp modelId="{C4E95F17-8296-4231-982F-310A167192BD}">
      <dsp:nvSpPr>
        <dsp:cNvPr id="0" name=""/>
        <dsp:cNvSpPr/>
      </dsp:nvSpPr>
      <dsp:spPr>
        <a:xfrm>
          <a:off x="5219384" y="1749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1771387"/>
        <a:ext cx="1474354" cy="714934"/>
      </dsp:txXfrm>
    </dsp:sp>
    <dsp:sp modelId="{50CFE6E0-3E6F-4C9F-B1DA-963C91130AB8}">
      <dsp:nvSpPr>
        <dsp:cNvPr id="0" name=""/>
        <dsp:cNvSpPr/>
      </dsp:nvSpPr>
      <dsp:spPr>
        <a:xfrm rot="2142401">
          <a:off x="4541524" y="2763659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96911" y="2765150"/>
        <a:ext cx="37409" cy="37409"/>
      </dsp:txXfrm>
    </dsp:sp>
    <dsp:sp modelId="{4896B1ED-1260-4BA2-8AE3-9CDADDF1864B}">
      <dsp:nvSpPr>
        <dsp:cNvPr id="0" name=""/>
        <dsp:cNvSpPr/>
      </dsp:nvSpPr>
      <dsp:spPr>
        <a:xfrm>
          <a:off x="5219384" y="262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644720"/>
        <a:ext cx="1474354" cy="71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随机存取文件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RandomAccessFile</a:t>
            </a:r>
            <a:r>
              <a:rPr lang="zh-CN" altLang="en-US" smtClean="0"/>
              <a:t>类封装了字节流操作，方便实现随机读取文件的某一个部分。</a:t>
            </a:r>
            <a:endParaRPr lang="en-US" altLang="zh-CN" smtClean="0"/>
          </a:p>
          <a:p>
            <a:pPr lvl="1"/>
            <a:r>
              <a:rPr lang="zh-CN" altLang="en-US" smtClean="0"/>
              <a:t>此类只能操纵文件，通过文件的路径或</a:t>
            </a:r>
            <a:r>
              <a:rPr lang="en-US" altLang="zh-CN" smtClean="0"/>
              <a:t>File</a:t>
            </a:r>
            <a:r>
              <a:rPr lang="zh-CN" altLang="en-US" smtClean="0"/>
              <a:t>对象构造</a:t>
            </a:r>
            <a:endParaRPr lang="en-US" altLang="zh-CN" smtClean="0"/>
          </a:p>
          <a:p>
            <a:pPr lvl="1"/>
            <a:r>
              <a:rPr lang="zh-CN" altLang="en-US" smtClean="0"/>
              <a:t>可以对文件进行读写操作，实例化时指明读写模式</a:t>
            </a:r>
            <a:endParaRPr lang="en-US" altLang="zh-CN" smtClean="0"/>
          </a:p>
          <a:p>
            <a:r>
              <a:rPr lang="zh-CN" altLang="en-US" smtClean="0"/>
              <a:t>常用的方法有：</a:t>
            </a:r>
            <a:endParaRPr lang="en-US" altLang="zh-CN" smtClean="0"/>
          </a:p>
          <a:p>
            <a:pPr lvl="1"/>
            <a:r>
              <a:rPr lang="en-US" altLang="zh-CN" smtClean="0"/>
              <a:t>long getFilePointer();</a:t>
            </a:r>
            <a:endParaRPr lang="en-US" altLang="zh-CN" smtClean="0"/>
          </a:p>
          <a:p>
            <a:pPr lvl="1"/>
            <a:r>
              <a:rPr lang="en-US" altLang="zh-CN" smtClean="0"/>
              <a:t>void seek(long pos);</a:t>
            </a:r>
            <a:endParaRPr lang="en-US" altLang="zh-CN" smtClean="0"/>
          </a:p>
          <a:p>
            <a:pPr lvl="1"/>
            <a:r>
              <a:rPr lang="en-US" altLang="zh-CN" smtClean="0"/>
              <a:t>long length();</a:t>
            </a:r>
            <a:endParaRPr lang="en-US" altLang="zh-CN" smtClean="0"/>
          </a:p>
          <a:p>
            <a:pPr lvl="1"/>
            <a:r>
              <a:rPr lang="en-US" altLang="zh-CN" smtClean="0"/>
              <a:t>int read()</a:t>
            </a:r>
            <a:endParaRPr lang="en-US" altLang="zh-CN" smtClean="0"/>
          </a:p>
          <a:p>
            <a:pPr lvl="1"/>
            <a:r>
              <a:rPr lang="en-US" altLang="zh-CN" smtClean="0"/>
              <a:t>boolean readBoolean()</a:t>
            </a:r>
            <a:endParaRPr lang="en-US" altLang="zh-CN" smtClean="0"/>
          </a:p>
          <a:p>
            <a:pPr lvl="1"/>
            <a:r>
              <a:rPr lang="en-US" altLang="zh-CN" smtClean="0"/>
              <a:t>char readChar()</a:t>
            </a:r>
            <a:endParaRPr lang="en-US" altLang="zh-CN" smtClean="0"/>
          </a:p>
          <a:p>
            <a:pPr lvl="1"/>
            <a:r>
              <a:rPr lang="en-US" altLang="zh-CN" smtClean="0"/>
              <a:t>void writeBoolean()</a:t>
            </a:r>
            <a:endParaRPr lang="en-US" altLang="zh-CN" smtClean="0"/>
          </a:p>
          <a:p>
            <a:pPr lvl="1"/>
            <a:r>
              <a:rPr lang="en-US" altLang="zh-CN" smtClean="0"/>
              <a:t>void writeByte(int v)</a:t>
            </a:r>
            <a:endParaRPr lang="en-US" altLang="zh-CN" smtClean="0"/>
          </a:p>
          <a:p>
            <a:pPr lvl="1"/>
            <a:r>
              <a:rPr lang="en-US" altLang="zh-CN" smtClean="0"/>
              <a:t>….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-I/O</a:t>
            </a:r>
            <a:r>
              <a:rPr lang="zh-CN" altLang="en-US" smtClean="0"/>
              <a:t>和流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en-US" altLang="zh-CN" smtClean="0"/>
          </a:p>
          <a:p>
            <a:r>
              <a:rPr lang="zh-CN" altLang="en-US" smtClean="0"/>
              <a:t>流的分类</a:t>
            </a:r>
            <a:endParaRPr lang="en-US" altLang="zh-CN" smtClean="0"/>
          </a:p>
          <a:p>
            <a:r>
              <a:rPr lang="zh-CN" altLang="en-US" smtClean="0"/>
              <a:t>流的处理相关类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程序如何与外部资源进行交互呢？</a:t>
            </a:r>
            <a:endParaRPr lang="en-US" altLang="zh-CN" smtClean="0"/>
          </a:p>
          <a:p>
            <a:r>
              <a:rPr lang="zh-CN" altLang="en-US" smtClean="0"/>
              <a:t>例如：我希望读取本地的一个文本文件显示在屏幕上怎么办呢？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331640" y="2780928"/>
          <a:ext cx="68407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91880" y="2420888"/>
            <a:ext cx="2376264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492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08431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程序与外部交互的主要手段就是流！！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中使用为什么输入输出要用“流”这种方式呢？</a:t>
            </a:r>
            <a:endParaRPr lang="en-US" altLang="zh-CN" smtClean="0"/>
          </a:p>
          <a:p>
            <a:r>
              <a:rPr lang="zh-CN" altLang="en-US" smtClean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899592" y="3501008"/>
          <a:ext cx="723680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19872" y="3356992"/>
            <a:ext cx="2376264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00545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42" y="4912020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536" y="1340768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160463"/>
          <a:ext cx="8229600" cy="35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013176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只要处理纯文本数据，优先考虑字符流，其他的形式采用字节流。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中流的处理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中对于不同的流提供了相应的处理类：</a:t>
            </a:r>
            <a:endParaRPr lang="en-US" altLang="zh-CN" smtClean="0"/>
          </a:p>
          <a:p>
            <a:pPr lvl="1"/>
            <a:r>
              <a:rPr lang="zh-CN" altLang="en-US" smtClean="0"/>
              <a:t>字节输入流：</a:t>
            </a:r>
            <a:r>
              <a:rPr lang="en-US" altLang="zh-CN" smtClean="0"/>
              <a:t>InputStream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字节输出流：</a:t>
            </a:r>
            <a:r>
              <a:rPr lang="en-US" altLang="zh-CN" smtClean="0"/>
              <a:t>OutputStream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字符输入流：</a:t>
            </a:r>
            <a:r>
              <a:rPr lang="en-US" altLang="zh-CN" smtClean="0"/>
              <a:t>Reader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字符输出流：</a:t>
            </a:r>
            <a:r>
              <a:rPr lang="en-US" altLang="zh-CN" smtClean="0"/>
              <a:t>Writer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3645024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/>
                <a:gridCol w="3352800"/>
                <a:gridCol w="2971800"/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字节流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字节流简介</a:t>
            </a:r>
            <a:endParaRPr lang="en-US" altLang="zh-CN" smtClean="0"/>
          </a:p>
          <a:p>
            <a:r>
              <a:rPr lang="zh-CN" altLang="en-US" smtClean="0"/>
              <a:t>输入字节流</a:t>
            </a:r>
            <a:r>
              <a:rPr lang="en-US" altLang="zh-CN" smtClean="0"/>
              <a:t>InputStream</a:t>
            </a:r>
            <a:endParaRPr lang="en-US" altLang="zh-CN" smtClean="0"/>
          </a:p>
          <a:p>
            <a:r>
              <a:rPr lang="zh-CN" altLang="en-US" smtClean="0"/>
              <a:t>输出字节流</a:t>
            </a:r>
            <a:r>
              <a:rPr lang="en-US" altLang="zh-CN" smtClean="0"/>
              <a:t>OutputStream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字节流的输入输出主要以字节为单位。主要用于外部设备中文件的读取和外部设备中文件的显示。</a:t>
            </a:r>
            <a:endParaRPr lang="en-US" altLang="zh-CN" smtClean="0"/>
          </a:p>
          <a:p>
            <a:r>
              <a:rPr lang="zh-CN" altLang="en-US" smtClean="0"/>
              <a:t>外部文件的类型有多种：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563888" y="3933056"/>
            <a:ext cx="1944216" cy="720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zh-CN" altLang="en-US" dirty="0" smtClean="0"/>
              <a:t>程序处理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259632" y="2509243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本地文件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098235" y="3916536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文件下载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157455" y="540653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网络图片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燕尾形箭头 12"/>
          <p:cNvSpPr/>
          <p:nvPr/>
        </p:nvSpPr>
        <p:spPr bwMode="auto">
          <a:xfrm rot="1644243">
            <a:off x="2251605" y="3074095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燕尾形箭头 13"/>
          <p:cNvSpPr/>
          <p:nvPr/>
        </p:nvSpPr>
        <p:spPr bwMode="auto">
          <a:xfrm>
            <a:off x="2190673" y="399000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燕尾形箭头 14"/>
          <p:cNvSpPr/>
          <p:nvPr/>
        </p:nvSpPr>
        <p:spPr bwMode="auto">
          <a:xfrm rot="19460814">
            <a:off x="2251605" y="505948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21629" y="214932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屏幕显示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164288" y="3556620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本地保存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120982" y="4939909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上传网络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 rot="1644243">
            <a:off x="5719435" y="464763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燕尾形箭头 20"/>
          <p:cNvSpPr/>
          <p:nvPr/>
        </p:nvSpPr>
        <p:spPr bwMode="auto">
          <a:xfrm>
            <a:off x="5719434" y="3875901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 rot="19460814">
            <a:off x="5486887" y="2904662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中所有的字节输入流都用</a:t>
            </a:r>
            <a:r>
              <a:rPr lang="en-US" altLang="zh-CN" smtClean="0"/>
              <a:t>InputStream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为了方便不同外部资源输入，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中对于不同的外部资源对应了不同的输入流类，他们都是继承自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从输入流中读取数据的下一个字节。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]);</a:t>
            </a:r>
            <a:r>
              <a:rPr lang="zh-CN" altLang="en-US" dirty="0" smtClean="0"/>
              <a:t>从输入流中读取一定数量的字节，并将其存储在缓冲区数组 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将输入流中最多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个数据字节读入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在此输入流中标记当前的位置。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将此流重新定位到最后一次对此输入流调用 </a:t>
            </a:r>
            <a:r>
              <a:rPr lang="en-US" altLang="zh-CN" dirty="0" smtClean="0"/>
              <a:t>mark </a:t>
            </a:r>
            <a:r>
              <a:rPr lang="zh-CN" altLang="en-US" dirty="0" smtClean="0"/>
              <a:t>方法时的位置。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6565" y="2202815"/>
            <a:ext cx="8521700" cy="368681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InputStream</a:t>
            </a:r>
            <a:r>
              <a:rPr lang="en-US" altLang="zh-CN" sz="2000" dirty="0">
                <a:ea typeface="宋体" panose="02010600030101010101" pitchFamily="2" charset="-122"/>
              </a:rPr>
              <a:t> input = new </a:t>
            </a:r>
            <a:r>
              <a:rPr lang="en-US" altLang="zh-CN" sz="20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2000" dirty="0">
                <a:ea typeface="宋体" panose="02010600030101010101" pitchFamily="2" charset="-122"/>
              </a:rPr>
              <a:t>(new File("C://testpic.jpg"));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 = 0;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while </a:t>
            </a:r>
            <a:r>
              <a:rPr lang="en-US" altLang="zh-CN" sz="2000" dirty="0">
                <a:ea typeface="宋体" panose="02010600030101010101" pitchFamily="2" charset="-122"/>
              </a:rPr>
              <a:t>(i != -1)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i 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ea typeface="宋体" panose="02010600030101010101" pitchFamily="2" charset="-122"/>
              </a:rPr>
              <a:t>input.read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input.close</a:t>
            </a:r>
            <a:r>
              <a:rPr lang="en-US" altLang="zh-CN" sz="2000" dirty="0" smtClean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中所有的字节输出流都用</a:t>
            </a:r>
            <a:r>
              <a:rPr lang="en-US" altLang="zh-CN" smtClean="0"/>
              <a:t>OutputStream</a:t>
            </a:r>
            <a:r>
              <a:rPr lang="zh-CN" altLang="en-US" smtClean="0"/>
              <a:t>表示，写入单位为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为了方便输出不同外部资源，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中对于不同的外部资源对应了不同的输出流类，他们都是继承自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OutputStream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void write(int b);</a:t>
            </a:r>
            <a:r>
              <a:rPr lang="zh-CN" altLang="en-US" smtClean="0"/>
              <a:t>将指定的字节写入此输出流。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]);</a:t>
            </a:r>
            <a:r>
              <a:rPr lang="zh-CN" altLang="en-US" smtClean="0"/>
              <a:t>将 </a:t>
            </a:r>
            <a:r>
              <a:rPr lang="en-US" altLang="zh-CN" smtClean="0"/>
              <a:t>b.length </a:t>
            </a:r>
            <a:r>
              <a:rPr lang="zh-CN" altLang="en-US" smtClean="0"/>
              <a:t>个字节从指定的 </a:t>
            </a:r>
            <a:r>
              <a:rPr lang="en-US" altLang="zh-CN" smtClean="0"/>
              <a:t>byte </a:t>
            </a:r>
            <a:r>
              <a:rPr lang="zh-CN" altLang="en-US" smtClean="0"/>
              <a:t>数组写入此输出流。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], int off, int len);</a:t>
            </a:r>
            <a:r>
              <a:rPr lang="zh-CN" altLang="en-US" smtClean="0"/>
              <a:t>将指定 </a:t>
            </a:r>
            <a:r>
              <a:rPr lang="en-US" altLang="zh-CN" smtClean="0"/>
              <a:t>byte </a:t>
            </a:r>
            <a:r>
              <a:rPr lang="zh-CN" altLang="en-US" smtClean="0"/>
              <a:t>数组中从偏移量 </a:t>
            </a:r>
            <a:r>
              <a:rPr lang="en-US" altLang="zh-CN" smtClean="0"/>
              <a:t>off </a:t>
            </a:r>
            <a:r>
              <a:rPr lang="zh-CN" altLang="en-US" smtClean="0"/>
              <a:t>开始的 </a:t>
            </a:r>
            <a:r>
              <a:rPr lang="en-US" altLang="zh-CN" smtClean="0"/>
              <a:t>len </a:t>
            </a:r>
            <a:r>
              <a:rPr lang="zh-CN" altLang="en-US" smtClean="0"/>
              <a:t>个字节写入此输出流。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刷新此输出流并强制写出所有缓冲的输出字节。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关闭此输出流并释放与此流有关的所有系统资源。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en-US" altLang="zh-CN" smtClean="0"/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D:/c.jpg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0485" y="2429510"/>
            <a:ext cx="9003030" cy="3458845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InputStream</a:t>
            </a:r>
            <a:r>
              <a:rPr lang="en-US" altLang="zh-CN" sz="2000" dirty="0">
                <a:ea typeface="宋体" panose="02010600030101010101" pitchFamily="2" charset="-122"/>
              </a:rPr>
              <a:t> input = new </a:t>
            </a:r>
            <a:r>
              <a:rPr lang="en-US" altLang="zh-CN" sz="20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2000" dirty="0">
                <a:ea typeface="宋体" panose="02010600030101010101" pitchFamily="2" charset="-122"/>
              </a:rPr>
              <a:t>(new File("C://testpic.jpg"));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OutputStream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output = new </a:t>
            </a:r>
            <a:r>
              <a:rPr lang="en-US" altLang="zh-CN" sz="20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</a:rPr>
              <a:t>(new File("C://resultpic.jpg"));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 = 0;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while </a:t>
            </a:r>
            <a:r>
              <a:rPr lang="en-US" altLang="zh-CN" sz="2000" dirty="0">
                <a:ea typeface="宋体" panose="02010600030101010101" pitchFamily="2" charset="-122"/>
              </a:rPr>
              <a:t>(i != -1)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i 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ea typeface="宋体" panose="02010600030101010101" pitchFamily="2" charset="-122"/>
              </a:rPr>
              <a:t>input.read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output.write</a:t>
            </a:r>
            <a:r>
              <a:rPr lang="en-US" altLang="zh-CN" sz="2000" dirty="0" smtClean="0">
                <a:ea typeface="宋体" panose="02010600030101010101" pitchFamily="2" charset="-122"/>
              </a:rPr>
              <a:t>(i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input.close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output.close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15616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文件处理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中的文件操作</a:t>
            </a:r>
            <a:endParaRPr lang="en-US" altLang="zh-CN" smtClean="0"/>
          </a:p>
          <a:p>
            <a:pPr lvl="1"/>
            <a:r>
              <a:rPr lang="zh-CN" altLang="en-US" smtClean="0"/>
              <a:t>得到信息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endParaRPr lang="en-US" altLang="zh-CN" smtClean="0"/>
          </a:p>
          <a:p>
            <a:pPr lvl="1"/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修改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程序可访问的最主要的外部资源之一就是文件。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中用</a:t>
            </a:r>
            <a:r>
              <a:rPr lang="en-US" altLang="zh-CN" smtClean="0">
                <a:solidFill>
                  <a:srgbClr val="FF0000"/>
                </a:solidFill>
              </a:rPr>
              <a:t>File</a:t>
            </a:r>
            <a:r>
              <a:rPr lang="zh-CN" altLang="en-US" smtClean="0">
                <a:solidFill>
                  <a:srgbClr val="FF0000"/>
                </a:solidFill>
              </a:rPr>
              <a:t>类</a:t>
            </a:r>
            <a:r>
              <a:rPr lang="zh-CN" altLang="en-US" smtClean="0"/>
              <a:t>来进行文件及目录的操作，常见操作：</a:t>
            </a:r>
            <a:endParaRPr lang="en-US" altLang="zh-CN" smtClean="0"/>
          </a:p>
          <a:p>
            <a:pPr lvl="1"/>
            <a:r>
              <a:rPr lang="zh-CN" altLang="en-US" smtClean="0"/>
              <a:t>查询文件信息</a:t>
            </a:r>
            <a:endParaRPr lang="en-US" altLang="zh-CN" smtClean="0"/>
          </a:p>
          <a:p>
            <a:pPr lvl="1"/>
            <a:r>
              <a:rPr lang="zh-CN" altLang="en-US" smtClean="0"/>
              <a:t>创建文件</a:t>
            </a:r>
            <a:endParaRPr lang="en-US" altLang="zh-CN" smtClean="0"/>
          </a:p>
          <a:p>
            <a:pPr lvl="1"/>
            <a:r>
              <a:rPr lang="zh-CN" altLang="en-US" smtClean="0"/>
              <a:t>文件内容读取</a:t>
            </a:r>
            <a:endParaRPr lang="en-US" altLang="zh-CN" smtClean="0"/>
          </a:p>
          <a:p>
            <a:pPr lvl="1"/>
            <a:r>
              <a:rPr lang="zh-CN" altLang="en-US" smtClean="0"/>
              <a:t>读写文件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类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在</a:t>
            </a:r>
            <a:r>
              <a:rPr lang="en-US" altLang="zh-CN" smtClean="0"/>
              <a:t>Java.io</a:t>
            </a:r>
            <a:r>
              <a:rPr lang="zh-CN" altLang="en-US" smtClean="0"/>
              <a:t>包中，常用的方法有：</a:t>
            </a:r>
            <a:endParaRPr lang="en-US" altLang="zh-CN" smtClean="0"/>
          </a:p>
          <a:p>
            <a:pPr lvl="1"/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  <p:sp>
        <p:nvSpPr>
          <p:cNvPr id="4" name="Rectangle 3"/>
          <p:cNvSpPr txBox="1"/>
          <p:nvPr/>
        </p:nvSpPr>
        <p:spPr>
          <a:xfrm>
            <a:off x="827583" y="2060849"/>
            <a:ext cx="4702175" cy="31683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canWrite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isDirectory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lastModifield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length();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delete();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/>
          <p:nvPr/>
        </p:nvSpPr>
        <p:spPr bwMode="auto">
          <a:xfrm>
            <a:off x="4464631" y="2090823"/>
            <a:ext cx="4397375" cy="299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文件信息获得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目录是否存在</a:t>
            </a:r>
            <a:endParaRPr lang="en-US" altLang="zh-CN" smtClean="0"/>
          </a:p>
          <a:p>
            <a:r>
              <a:rPr lang="zh-CN" altLang="en-US" smtClean="0"/>
              <a:t>文件是否存在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1717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定义目录对象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File </a:t>
            </a:r>
            <a:r>
              <a:rPr lang="en-US" altLang="zh-CN" sz="1400" dirty="0" err="1">
                <a:ea typeface="宋体" panose="02010600030101010101" pitchFamily="2" charset="-122"/>
              </a:rPr>
              <a:t>dir</a:t>
            </a:r>
            <a:r>
              <a:rPr lang="en-US" altLang="zh-CN" sz="1400" dirty="0">
                <a:ea typeface="宋体" panose="02010600030101010101" pitchFamily="2" charset="-122"/>
              </a:rPr>
              <a:t> = new File("C://Auto//");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r = false;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判断此目录是否存在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(!</a:t>
            </a:r>
            <a:r>
              <a:rPr lang="en-US" altLang="zh-CN" sz="1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dir.exists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()) {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//</a:t>
            </a:r>
            <a:r>
              <a:rPr lang="zh-CN" altLang="en-US" sz="1400" dirty="0">
                <a:ea typeface="宋体" panose="02010600030101010101" pitchFamily="2" charset="-122"/>
              </a:rPr>
              <a:t>如果不存在就创建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 smtClean="0">
                <a:ea typeface="宋体" panose="02010600030101010101" pitchFamily="2" charset="-122"/>
              </a:rPr>
              <a:t>       </a:t>
            </a:r>
            <a:r>
              <a:rPr lang="en-US" altLang="zh-CN" sz="1400" dirty="0" smtClean="0">
                <a:ea typeface="宋体" panose="02010600030101010101" pitchFamily="2" charset="-122"/>
              </a:rPr>
              <a:t>r </a:t>
            </a:r>
            <a:r>
              <a:rPr lang="en-US" altLang="zh-CN" sz="1400" dirty="0">
                <a:ea typeface="宋体" panose="02010600030101010101" pitchFamily="2" charset="-122"/>
              </a:rPr>
              <a:t>= </a:t>
            </a:r>
            <a:r>
              <a:rPr lang="en-US" altLang="zh-CN" sz="1400" dirty="0" err="1">
                <a:ea typeface="宋体" panose="02010600030101010101" pitchFamily="2" charset="-122"/>
              </a:rPr>
              <a:t>dir.mkdir</a:t>
            </a:r>
            <a:r>
              <a:rPr lang="en-US" altLang="zh-CN" sz="1400" dirty="0">
                <a:ea typeface="宋体" panose="02010600030101010101" pitchFamily="2" charset="-122"/>
              </a:rPr>
              <a:t>();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if </a:t>
            </a:r>
            <a:r>
              <a:rPr lang="en-US" altLang="zh-CN" sz="1400" dirty="0">
                <a:ea typeface="宋体" panose="02010600030101010101" pitchFamily="2" charset="-122"/>
              </a:rPr>
              <a:t>(r)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ea typeface="宋体" panose="02010600030101010101" pitchFamily="2" charset="-122"/>
              </a:rPr>
              <a:t>("</a:t>
            </a:r>
            <a:r>
              <a:rPr lang="zh-CN" altLang="en-US" sz="1400" dirty="0">
                <a:ea typeface="宋体" panose="02010600030101010101" pitchFamily="2" charset="-122"/>
              </a:rPr>
              <a:t>目录创建成功！</a:t>
            </a:r>
            <a:r>
              <a:rPr lang="en-US" altLang="zh-CN" sz="1400" dirty="0">
                <a:ea typeface="宋体" panose="02010600030101010101" pitchFamily="2" charset="-122"/>
              </a:rPr>
              <a:t>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}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创建文件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File f = new File("C://Auto//a.txt");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if (!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f.exists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()) {</a:t>
            </a:r>
            <a:endParaRPr lang="en-US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r </a:t>
            </a:r>
            <a:r>
              <a:rPr lang="en-US" altLang="zh-CN" sz="1200" dirty="0">
                <a:ea typeface="宋体" panose="02010600030101010101" pitchFamily="2" charset="-122"/>
              </a:rPr>
              <a:t>= false;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try </a:t>
            </a:r>
            <a:r>
              <a:rPr lang="en-US" altLang="zh-CN" sz="1200" dirty="0">
                <a:ea typeface="宋体" panose="02010600030101010101" pitchFamily="2" charset="-122"/>
              </a:rPr>
              <a:t>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r </a:t>
            </a:r>
            <a:r>
              <a:rPr lang="en-US" altLang="zh-CN" sz="1200" dirty="0">
                <a:ea typeface="宋体" panose="02010600030101010101" pitchFamily="2" charset="-122"/>
              </a:rPr>
              <a:t>= </a:t>
            </a:r>
            <a:r>
              <a:rPr lang="en-US" altLang="zh-CN" sz="1200" dirty="0" err="1">
                <a:ea typeface="宋体" panose="02010600030101010101" pitchFamily="2" charset="-122"/>
              </a:rPr>
              <a:t>f.createNewFile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 </a:t>
            </a:r>
            <a:r>
              <a:rPr lang="en-US" altLang="zh-CN" sz="1200" dirty="0">
                <a:ea typeface="宋体" panose="02010600030101010101" pitchFamily="2" charset="-122"/>
              </a:rPr>
              <a:t>catch (</a:t>
            </a:r>
            <a:r>
              <a:rPr lang="en-US" altLang="zh-CN" sz="1200" dirty="0" err="1">
                <a:ea typeface="宋体" panose="02010600030101010101" pitchFamily="2" charset="-122"/>
              </a:rPr>
              <a:t>IOException</a:t>
            </a:r>
            <a:r>
              <a:rPr lang="en-US" altLang="zh-CN" sz="1200" dirty="0">
                <a:ea typeface="宋体" panose="02010600030101010101" pitchFamily="2" charset="-122"/>
              </a:rPr>
              <a:t> e)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// </a:t>
            </a:r>
            <a:r>
              <a:rPr lang="en-US" altLang="zh-CN" sz="1200" dirty="0">
                <a:ea typeface="宋体" panose="02010600030101010101" pitchFamily="2" charset="-122"/>
              </a:rPr>
              <a:t>TODO Auto-generated catch block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if </a:t>
            </a:r>
            <a:r>
              <a:rPr lang="en-US" altLang="zh-CN" sz="1200" dirty="0">
                <a:ea typeface="宋体" panose="02010600030101010101" pitchFamily="2" charset="-122"/>
              </a:rPr>
              <a:t>(r)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>
                <a:ea typeface="宋体" panose="02010600030101010101" pitchFamily="2" charset="-122"/>
              </a:rPr>
              <a:t>("</a:t>
            </a:r>
            <a:r>
              <a:rPr lang="zh-CN" altLang="en-US" sz="1200" dirty="0">
                <a:ea typeface="宋体" panose="02010600030101010101" pitchFamily="2" charset="-122"/>
              </a:rPr>
              <a:t>文件创建成功！</a:t>
            </a:r>
            <a:r>
              <a:rPr lang="en-US" altLang="zh-CN" sz="1200" dirty="0">
                <a:ea typeface="宋体" panose="02010600030101010101" pitchFamily="2" charset="-122"/>
              </a:rPr>
              <a:t>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文件创建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文件创建</a:t>
            </a:r>
            <a:endParaRPr lang="en-US" altLang="zh-CN" smtClean="0"/>
          </a:p>
          <a:p>
            <a:r>
              <a:rPr lang="zh-CN" altLang="en-US" smtClean="0"/>
              <a:t>目录创建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定义目录对象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File </a:t>
            </a:r>
            <a:r>
              <a:rPr lang="en-US" altLang="zh-CN" sz="1400" dirty="0" err="1">
                <a:ea typeface="宋体" panose="02010600030101010101" pitchFamily="2" charset="-122"/>
              </a:rPr>
              <a:t>dir</a:t>
            </a:r>
            <a:r>
              <a:rPr lang="en-US" altLang="zh-CN" sz="1400" dirty="0">
                <a:ea typeface="宋体" panose="02010600030101010101" pitchFamily="2" charset="-122"/>
              </a:rPr>
              <a:t> = new File("C://Auto//");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r = false;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判断此目录是否存在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if (!</a:t>
            </a:r>
            <a:r>
              <a:rPr lang="en-US" altLang="zh-CN" sz="1400" dirty="0" err="1">
                <a:ea typeface="宋体" panose="02010600030101010101" pitchFamily="2" charset="-122"/>
              </a:rPr>
              <a:t>dir.exists</a:t>
            </a:r>
            <a:r>
              <a:rPr lang="en-US" altLang="zh-CN" sz="1400" dirty="0">
                <a:ea typeface="宋体" panose="02010600030101010101" pitchFamily="2" charset="-122"/>
              </a:rPr>
              <a:t>())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       //</a:t>
            </a:r>
            <a:r>
              <a:rPr lang="zh-CN" altLang="en-US" sz="1400" dirty="0">
                <a:ea typeface="宋体" panose="02010600030101010101" pitchFamily="2" charset="-122"/>
              </a:rPr>
              <a:t>如果不存在就创建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>
                <a:ea typeface="宋体" panose="02010600030101010101" pitchFamily="2" charset="-122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r = </a:t>
            </a:r>
            <a:r>
              <a:rPr lang="en-US" altLang="zh-CN" sz="1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dir.mkdir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       if (r)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ea typeface="宋体" panose="02010600030101010101" pitchFamily="2" charset="-122"/>
              </a:rPr>
              <a:t>("</a:t>
            </a:r>
            <a:r>
              <a:rPr lang="zh-CN" altLang="en-US" sz="1400" dirty="0">
                <a:ea typeface="宋体" panose="02010600030101010101" pitchFamily="2" charset="-122"/>
              </a:rPr>
              <a:t>目录创建成功！</a:t>
            </a:r>
            <a:r>
              <a:rPr lang="en-US" altLang="zh-CN" sz="1400" dirty="0">
                <a:ea typeface="宋体" panose="02010600030101010101" pitchFamily="2" charset="-122"/>
              </a:rPr>
              <a:t>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}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创建文件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File f = new File("C://Auto//a.txt");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if (!</a:t>
            </a:r>
            <a:r>
              <a:rPr lang="en-US" altLang="zh-CN" sz="1200" dirty="0" err="1">
                <a:ea typeface="宋体" panose="02010600030101010101" pitchFamily="2" charset="-122"/>
              </a:rPr>
              <a:t>f.exists</a:t>
            </a:r>
            <a:r>
              <a:rPr lang="en-US" altLang="zh-CN" sz="1200" dirty="0">
                <a:ea typeface="宋体" panose="02010600030101010101" pitchFamily="2" charset="-122"/>
              </a:rPr>
              <a:t>())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       r = false;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try </a:t>
            </a:r>
            <a:r>
              <a:rPr lang="en-US" altLang="zh-CN" sz="1200" dirty="0">
                <a:ea typeface="宋体" panose="02010600030101010101" pitchFamily="2" charset="-122"/>
              </a:rPr>
              <a:t>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r 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f.createNewFile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 </a:t>
            </a:r>
            <a:r>
              <a:rPr lang="en-US" altLang="zh-CN" sz="1200" dirty="0">
                <a:ea typeface="宋体" panose="02010600030101010101" pitchFamily="2" charset="-122"/>
              </a:rPr>
              <a:t>catch (</a:t>
            </a:r>
            <a:r>
              <a:rPr lang="en-US" altLang="zh-CN" sz="1200" dirty="0" err="1">
                <a:ea typeface="宋体" panose="02010600030101010101" pitchFamily="2" charset="-122"/>
              </a:rPr>
              <a:t>IOException</a:t>
            </a:r>
            <a:r>
              <a:rPr lang="en-US" altLang="zh-CN" sz="1200" dirty="0">
                <a:ea typeface="宋体" panose="02010600030101010101" pitchFamily="2" charset="-122"/>
              </a:rPr>
              <a:t> e)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// </a:t>
            </a:r>
            <a:r>
              <a:rPr lang="en-US" altLang="zh-CN" sz="1200" dirty="0">
                <a:ea typeface="宋体" panose="02010600030101010101" pitchFamily="2" charset="-122"/>
              </a:rPr>
              <a:t>TODO Auto-generated catch block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if </a:t>
            </a:r>
            <a:r>
              <a:rPr lang="en-US" altLang="zh-CN" sz="1200" dirty="0">
                <a:ea typeface="宋体" panose="02010600030101010101" pitchFamily="2" charset="-122"/>
              </a:rPr>
              <a:t>(r)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>
                <a:ea typeface="宋体" panose="02010600030101010101" pitchFamily="2" charset="-122"/>
              </a:rPr>
              <a:t>("</a:t>
            </a:r>
            <a:r>
              <a:rPr lang="zh-CN" altLang="en-US" sz="1200" dirty="0">
                <a:ea typeface="宋体" panose="02010600030101010101" pitchFamily="2" charset="-122"/>
              </a:rPr>
              <a:t>文件创建成功！</a:t>
            </a:r>
            <a:r>
              <a:rPr lang="en-US" altLang="zh-CN" sz="1200" dirty="0">
                <a:ea typeface="宋体" panose="02010600030101010101" pitchFamily="2" charset="-122"/>
              </a:rPr>
              <a:t>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文件的读写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文件读写</a:t>
            </a:r>
            <a:endParaRPr lang="en-US" altLang="zh-CN" smtClean="0"/>
          </a:p>
          <a:p>
            <a:r>
              <a:rPr lang="zh-CN" altLang="en-US" smtClean="0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680335" y="1017270"/>
            <a:ext cx="6593205" cy="3394075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写入文件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try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Writer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w = new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FileWriter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(f);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w.write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("hello world");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w.close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} catch (</a:t>
            </a:r>
            <a:r>
              <a:rPr lang="en-US" altLang="zh-CN" sz="2000" dirty="0" err="1">
                <a:ea typeface="宋体" panose="02010600030101010101" pitchFamily="2" charset="-122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</a:rPr>
              <a:t> e)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// </a:t>
            </a:r>
            <a:r>
              <a:rPr lang="en-US" altLang="zh-CN" sz="2000" dirty="0">
                <a:ea typeface="宋体" panose="02010600030101010101" pitchFamily="2" charset="-122"/>
              </a:rPr>
              <a:t>TODO Auto-generated catch block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270" y="4272280"/>
            <a:ext cx="4697095" cy="2526665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得到目录的文件列表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String[]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fs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dir.list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i = 0; i &lt; </a:t>
            </a:r>
            <a:r>
              <a:rPr lang="en-US" altLang="zh-CN" dirty="0" err="1">
                <a:ea typeface="宋体" panose="02010600030101010101" pitchFamily="2" charset="-122"/>
              </a:rPr>
              <a:t>fs.length</a:t>
            </a:r>
            <a:r>
              <a:rPr lang="en-US" altLang="zh-CN" dirty="0">
                <a:ea typeface="宋体" panose="02010600030101010101" pitchFamily="2" charset="-122"/>
              </a:rPr>
              <a:t>; i++) 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fs</a:t>
            </a:r>
            <a:r>
              <a:rPr lang="en-US" altLang="zh-CN" dirty="0" smtClean="0">
                <a:ea typeface="宋体" panose="02010600030101010101" pitchFamily="2" charset="-122"/>
              </a:rPr>
              <a:t>[i</a:t>
            </a:r>
            <a:r>
              <a:rPr lang="en-US" altLang="zh-CN" dirty="0">
                <a:ea typeface="宋体" panose="02010600030101010101" pitchFamily="2" charset="-122"/>
              </a:rPr>
              <a:t>]);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文件删除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文件删除</a:t>
            </a:r>
            <a:endParaRPr lang="en-US" altLang="zh-CN" smtClean="0"/>
          </a:p>
          <a:p>
            <a:r>
              <a:rPr lang="zh-CN" altLang="en-US" smtClean="0"/>
              <a:t>目录删除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88035" y="2834640"/>
            <a:ext cx="6920865" cy="266446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ea typeface="宋体" panose="02010600030101010101" pitchFamily="2" charset="-122"/>
              </a:rPr>
              <a:t>删除文件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f.delete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if (r) {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   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800" dirty="0">
                <a:ea typeface="宋体" panose="02010600030101010101" pitchFamily="2" charset="-122"/>
              </a:rPr>
              <a:t>("</a:t>
            </a:r>
            <a:r>
              <a:rPr lang="zh-CN" altLang="en-US" sz="2800" dirty="0">
                <a:ea typeface="宋体" panose="02010600030101010101" pitchFamily="2" charset="-122"/>
              </a:rPr>
              <a:t>文件删除成功</a:t>
            </a:r>
            <a:r>
              <a:rPr lang="en-US" altLang="zh-CN" sz="2800" dirty="0">
                <a:ea typeface="宋体" panose="02010600030101010101" pitchFamily="2" charset="-122"/>
              </a:rPr>
              <a:t>!");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4030</Words>
  <Application>WPS 演示</Application>
  <PresentationFormat>全屏显示(4:3)</PresentationFormat>
  <Paragraphs>307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华文新魏</vt:lpstr>
      <vt:lpstr>微软雅黑</vt:lpstr>
      <vt:lpstr>3_Default Design</vt:lpstr>
      <vt:lpstr>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	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	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659</cp:revision>
  <dcterms:created xsi:type="dcterms:W3CDTF">2006-10-06T15:46:00Z</dcterms:created>
  <dcterms:modified xsi:type="dcterms:W3CDTF">2017-05-17T12:06:38Z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