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441" r:id="rId5"/>
    <p:sldId id="375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49" r:id="rId21"/>
    <p:sldId id="471" r:id="rId22"/>
    <p:sldId id="472" r:id="rId23"/>
    <p:sldId id="473" r:id="rId24"/>
    <p:sldId id="474" r:id="rId25"/>
    <p:sldId id="475" r:id="rId26"/>
    <p:sldId id="476" r:id="rId27"/>
    <p:sldId id="440" r:id="rId2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8" d="100"/>
          <a:sy n="68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D6E38FDB-93DE-4185-BB32-6761D87C8002}">
      <dgm:prSet phldrT="[文本]" custT="1"/>
      <dgm:spPr/>
      <dgm:t>
        <a:bodyPr/>
        <a:lstStyle/>
        <a:p>
          <a:r>
            <a:rPr lang="en-US" altLang="zh-CN" sz="1600" smtClean="0">
              <a:solidFill>
                <a:sysClr val="windowText" lastClr="000000"/>
              </a:solidFill>
            </a:rPr>
            <a:t>UTF8Reader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1E4048-0111-4745-86C6-F4077E5973E7}" cxnId="{E1430E6E-C7E5-4EA5-B65B-434DBC8255E7}" type="parTrans">
      <dgm:prSet/>
      <dgm:spPr/>
      <dgm:t>
        <a:bodyPr/>
        <a:lstStyle/>
        <a:p>
          <a:endParaRPr lang="zh-CN" altLang="en-US"/>
        </a:p>
      </dgm:t>
    </dgm:pt>
    <dgm:pt modelId="{7DD31D25-3ACD-4324-818D-54AC4812BCA6}" cxnId="{E1430E6E-C7E5-4EA5-B65B-434DBC8255E7}" type="sibTrans">
      <dgm:prSet/>
      <dgm:spPr/>
      <dgm:t>
        <a:bodyPr/>
        <a:lstStyle/>
        <a:p>
          <a:endParaRPr lang="zh-CN" altLang="en-US"/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C4B5FE6-782F-4B04-BB8C-FE4BFEF2A8B1}" cxnId="{4C2996E2-0AA3-401E-A21D-3B2DB1214A69}" type="parTrans">
      <dgm:prSet/>
      <dgm:spPr/>
      <dgm:t>
        <a:bodyPr/>
        <a:lstStyle/>
        <a:p>
          <a:endParaRPr lang="zh-CN" altLang="en-US"/>
        </a:p>
      </dgm:t>
    </dgm:pt>
    <dgm:pt modelId="{C5C86668-3559-4D39-AD7B-5AE0BBEE0FB7}" cxnId="{4C2996E2-0AA3-401E-A21D-3B2DB1214A69}" type="sibTrans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0476F4AA-894A-4B09-BDFC-1575310161FE}" cxnId="{B1C4E8F0-008E-4486-B0AA-10DE9C0034E2}" type="parTrans">
      <dgm:prSet/>
      <dgm:spPr/>
      <dgm:t>
        <a:bodyPr/>
        <a:lstStyle/>
        <a:p>
          <a:endParaRPr lang="zh-CN" altLang="en-US"/>
        </a:p>
      </dgm:t>
    </dgm:pt>
    <dgm:pt modelId="{0D7D94AA-5EA6-444B-9065-1299E688B5F7}" cxnId="{B1C4E8F0-008E-4486-B0AA-10DE9C0034E2}" type="sibTrans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CAA1EB0-41B1-41DB-AA37-01A3C450C1EB}" cxnId="{274E8A33-1359-4FB7-A31A-F5C67A621DC0}" type="parTrans">
      <dgm:prSet/>
      <dgm:spPr/>
      <dgm:t>
        <a:bodyPr/>
        <a:lstStyle/>
        <a:p>
          <a:endParaRPr lang="zh-CN" altLang="en-US"/>
        </a:p>
      </dgm:t>
    </dgm:pt>
    <dgm:pt modelId="{11F8D0EA-8175-4163-8946-4C55EA63D207}" cxnId="{274E8A33-1359-4FB7-A31A-F5C67A621DC0}" type="sibTrans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B1FB17-6451-43DC-B376-8315A56BBADA}" cxnId="{0DB4259C-73AE-49FB-BA47-459A55EDD5B8}" type="parTrans">
      <dgm:prSet/>
      <dgm:spPr/>
      <dgm:t>
        <a:bodyPr/>
        <a:lstStyle/>
        <a:p>
          <a:endParaRPr lang="zh-CN" altLang="en-US"/>
        </a:p>
      </dgm:t>
    </dgm:pt>
    <dgm:pt modelId="{7471817A-7236-4247-86C0-B86604083B66}" cxnId="{0DB4259C-73AE-49FB-BA47-459A55EDD5B8}" type="sibTrans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1AA6F51E-8F23-4213-BBA7-A7A56D0CB8E5}" cxnId="{AD596732-5602-43F8-B597-E2B6EB86BCAA}" type="parTrans">
      <dgm:prSet/>
      <dgm:spPr/>
      <dgm:t>
        <a:bodyPr/>
        <a:lstStyle/>
        <a:p>
          <a:endParaRPr lang="zh-CN" altLang="en-US"/>
        </a:p>
      </dgm:t>
    </dgm:pt>
    <dgm:pt modelId="{90408462-F54A-43EA-A17C-5FFD046F99D7}" cxnId="{AD596732-5602-43F8-B597-E2B6EB86BCAA}" type="sibTrans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5FB013D-5FCE-4F91-B642-A2594D00B6A6}" cxnId="{1146E1D9-5F9D-4EB8-8D9F-A4AA8C2D4775}" type="sibTrans">
      <dgm:prSet/>
      <dgm:spPr/>
      <dgm:t>
        <a:bodyPr/>
        <a:lstStyle/>
        <a:p>
          <a:endParaRPr lang="zh-CN" altLang="en-US"/>
        </a:p>
      </dgm:t>
    </dgm:pt>
    <dgm:pt modelId="{1695EDBE-41FD-4E16-A4C3-C4F40047AEEE}" cxnId="{1146E1D9-5F9D-4EB8-8D9F-A4AA8C2D4775}" type="par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C6AF0100-DB53-4E08-8560-0E35841DC469}" type="pres">
      <dgm:prSet presAssocID="{D91E4048-0111-4745-86C6-F4077E5973E7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66E78487-D4AE-461B-B787-7B3BDFAF73FB}" type="pres">
      <dgm:prSet presAssocID="{D91E4048-0111-4745-86C6-F4077E5973E7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80311951-8031-4070-A021-38C32FFAD9FC}" type="pres">
      <dgm:prSet presAssocID="{D6E38FDB-93DE-4185-BB32-6761D87C8002}" presName="root2" presStyleCnt="0"/>
      <dgm:spPr/>
    </dgm:pt>
    <dgm:pt modelId="{286A41D6-5837-400D-8425-3C138398BB0F}" type="pres">
      <dgm:prSet presAssocID="{D6E38FDB-93DE-4185-BB32-6761D87C8002}" presName="LevelTwoTextNode" presStyleLbl="node2" presStyleIdx="2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BDB7F3-2334-4E1D-8CDA-96486D12DC5E}" type="pres">
      <dgm:prSet presAssocID="{D6E38FDB-93DE-4185-BB32-6761D87C8002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3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4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5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4C2996E2-0AA3-401E-A21D-3B2DB1214A69}" srcId="{1DAA49D2-CF87-42EC-B852-A9CA7330C39B}" destId="{B1CB0C4B-FDD4-4076-AB6D-9C758215E3F0}" srcOrd="3" destOrd="0" parTransId="{5C4B5FE6-782F-4B04-BB8C-FE4BFEF2A8B1}" sibTransId="{C5C86668-3559-4D39-AD7B-5AE0BBEE0FB7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259BA99B-06DA-4E65-90D5-8C6FD75BA3D9}" type="presOf" srcId="{D91E4048-0111-4745-86C6-F4077E5973E7}" destId="{C6AF0100-DB53-4E08-8560-0E35841DC469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F77AE394-B4C1-4960-AEBB-35D2341F9C2E}" type="presOf" srcId="{D6E38FDB-93DE-4185-BB32-6761D87C8002}" destId="{286A41D6-5837-400D-8425-3C138398BB0F}" srcOrd="0" destOrd="0" presId="urn:microsoft.com/office/officeart/2005/8/layout/hierarchy2"/>
    <dgm:cxn modelId="{B1C4E8F0-008E-4486-B0AA-10DE9C0034E2}" srcId="{1DAA49D2-CF87-42EC-B852-A9CA7330C39B}" destId="{CD1B056F-34CD-4E40-86B5-1D5C5AC99BD8}" srcOrd="4" destOrd="0" parTransId="{0476F4AA-894A-4B09-BDFC-1575310161FE}" sibTransId="{0D7D94AA-5EA6-444B-9065-1299E688B5F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274E8A33-1359-4FB7-A31A-F5C67A621DC0}" srcId="{1DAA49D2-CF87-42EC-B852-A9CA7330C39B}" destId="{FC463010-17F6-465C-9337-BB802B968532}" srcOrd="5" destOrd="0" parTransId="{ECAA1EB0-41B1-41DB-AA37-01A3C450C1EB}" sibTransId="{11F8D0EA-8175-4163-8946-4C55EA63D207}"/>
    <dgm:cxn modelId="{E1430E6E-C7E5-4EA5-B65B-434DBC8255E7}" srcId="{1DAA49D2-CF87-42EC-B852-A9CA7330C39B}" destId="{D6E38FDB-93DE-4185-BB32-6761D87C8002}" srcOrd="2" destOrd="0" parTransId="{D91E4048-0111-4745-86C6-F4077E5973E7}" sibTransId="{7DD31D25-3ACD-4324-818D-54AC4812BCA6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08C5A571-54CF-4EF6-B7EE-C2B5B4B998E4}" type="presOf" srcId="{D91E4048-0111-4745-86C6-F4077E5973E7}" destId="{66E78487-D4AE-461B-B787-7B3BDFAF73FB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CB35775E-F017-4236-A1D4-D4B34AEA2A0D}" type="presParOf" srcId="{F21C1F6A-E062-4E15-AD73-9C7DDFFC1F25}" destId="{C6AF0100-DB53-4E08-8560-0E35841DC469}" srcOrd="4" destOrd="0" presId="urn:microsoft.com/office/officeart/2005/8/layout/hierarchy2"/>
    <dgm:cxn modelId="{A97E3E01-AA5D-4DB2-974D-9F687833650A}" type="presParOf" srcId="{C6AF0100-DB53-4E08-8560-0E35841DC469}" destId="{66E78487-D4AE-461B-B787-7B3BDFAF73FB}" srcOrd="0" destOrd="0" presId="urn:microsoft.com/office/officeart/2005/8/layout/hierarchy2"/>
    <dgm:cxn modelId="{AC847A5E-C016-4A95-B796-BDC142B4C3A3}" type="presParOf" srcId="{F21C1F6A-E062-4E15-AD73-9C7DDFFC1F25}" destId="{80311951-8031-4070-A021-38C32FFAD9FC}" srcOrd="5" destOrd="0" presId="urn:microsoft.com/office/officeart/2005/8/layout/hierarchy2"/>
    <dgm:cxn modelId="{90ACEB59-AFC1-412C-85B6-1F4E640C92C7}" type="presParOf" srcId="{80311951-8031-4070-A021-38C32FFAD9FC}" destId="{286A41D6-5837-400D-8425-3C138398BB0F}" srcOrd="0" destOrd="0" presId="urn:microsoft.com/office/officeart/2005/8/layout/hierarchy2"/>
    <dgm:cxn modelId="{150ECF82-B154-4C64-A8F7-E32724F833F7}" type="presParOf" srcId="{80311951-8031-4070-A021-38C32FFAD9FC}" destId="{97BDB7F3-2334-4E1D-8CDA-96486D12DC5E}" srcOrd="1" destOrd="0" presId="urn:microsoft.com/office/officeart/2005/8/layout/hierarchy2"/>
    <dgm:cxn modelId="{376AC240-EB46-4197-8EB6-9EF1ED5EF465}" type="presParOf" srcId="{F21C1F6A-E062-4E15-AD73-9C7DDFFC1F25}" destId="{0F9F9A89-DBE9-4EF2-B477-1B245199A81A}" srcOrd="6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7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8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9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10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11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AppendableWriter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68E4AD7-1E9B-41FB-8600-F16F5F0084BB}" cxnId="{F5E21574-590C-4AE6-A235-EC33D0515A64}" type="parTrans">
      <dgm:prSet/>
      <dgm:spPr/>
      <dgm:t>
        <a:bodyPr/>
        <a:lstStyle/>
        <a:p>
          <a:endParaRPr lang="zh-CN" altLang="en-US"/>
        </a:p>
      </dgm:t>
    </dgm:pt>
    <dgm:pt modelId="{97907692-79F1-4437-A8CE-15FFE7FB448F}" cxnId="{F5E21574-590C-4AE6-A235-EC33D0515A64}" type="sibTrans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C3DA9EC-FC3F-4A4A-816D-C00DC17A978C}" cxnId="{B85013CC-A496-4ED3-83BE-AB2C4E401924}" type="parTrans">
      <dgm:prSet/>
      <dgm:spPr/>
      <dgm:t>
        <a:bodyPr/>
        <a:lstStyle/>
        <a:p>
          <a:endParaRPr lang="zh-CN" altLang="en-US"/>
        </a:p>
      </dgm:t>
    </dgm:pt>
    <dgm:pt modelId="{5022DC12-6123-4A72-B394-76BEDC2E969D}" cxnId="{B85013CC-A496-4ED3-83BE-AB2C4E401924}" type="sibTrans">
      <dgm:prSet/>
      <dgm:spPr/>
      <dgm:t>
        <a:bodyPr/>
        <a:lstStyle/>
        <a:p>
          <a:endParaRPr lang="zh-CN" altLang="en-US"/>
        </a:p>
      </dgm:t>
    </dgm:pt>
    <dgm:pt modelId="{A8F7BA64-BB01-4280-A4C3-9562020563E9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XMLWriter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31ED5E8A-D9D6-459A-8EB4-9092A245A798}" cxnId="{22A51D0C-BA05-4186-9E9A-7CB1F6603685}" type="parTrans">
      <dgm:prSet/>
      <dgm:spPr/>
      <dgm:t>
        <a:bodyPr/>
        <a:lstStyle/>
        <a:p>
          <a:endParaRPr lang="zh-CN" altLang="en-US"/>
        </a:p>
      </dgm:t>
    </dgm:pt>
    <dgm:pt modelId="{F850CBB3-B60B-449E-8D12-6462E6C928EC}" cxnId="{22A51D0C-BA05-4186-9E9A-7CB1F6603685}" type="sibTrans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BC5B3D0-BF2E-44A2-895B-F716A754AE9B}" cxnId="{D5E2FF51-1EE4-4ED1-9D07-6A9915F66B20}" type="parTrans">
      <dgm:prSet/>
      <dgm:spPr/>
      <dgm:t>
        <a:bodyPr/>
        <a:lstStyle/>
        <a:p>
          <a:endParaRPr lang="zh-CN" altLang="en-US"/>
        </a:p>
      </dgm:t>
    </dgm:pt>
    <dgm:pt modelId="{281AB64D-7398-486A-A2EF-BA0333409EE0}" cxnId="{D5E2FF51-1EE4-4ED1-9D07-6A9915F66B20}" type="sibTrans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B5F6BDE-412F-48E6-A2E9-98D8EC01CA7D}" cxnId="{1E2E341B-AB78-406E-B6C8-0176CB820CC6}" type="parTrans">
      <dgm:prSet/>
      <dgm:spPr/>
      <dgm:t>
        <a:bodyPr/>
        <a:lstStyle/>
        <a:p>
          <a:endParaRPr lang="zh-CN" altLang="en-US"/>
        </a:p>
      </dgm:t>
    </dgm:pt>
    <dgm:pt modelId="{14ECBDAD-607A-4120-A79A-ABA7A36FB1DD}" cxnId="{1E2E341B-AB78-406E-B6C8-0176CB820CC6}" type="sibTrans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E4B8650-5F34-4E29-9AA3-FE8818BF3D1E}" cxnId="{46E849EC-06B7-448E-B943-308873545425}" type="parTrans">
      <dgm:prSet/>
      <dgm:spPr/>
      <dgm:t>
        <a:bodyPr/>
        <a:lstStyle/>
        <a:p>
          <a:endParaRPr lang="zh-CN" altLang="en-US"/>
        </a:p>
      </dgm:t>
    </dgm:pt>
    <dgm:pt modelId="{26D788F7-25B4-46D5-81E9-97ADBF86F7F3}" cxnId="{46E849EC-06B7-448E-B943-308873545425}" type="sib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60A72843-6D42-46F8-8EFE-9EEC1D59FC9F}" type="pres">
      <dgm:prSet presAssocID="{E68E4AD7-1E9B-41FB-8600-F16F5F0084BB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1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2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43781FE2-E5BF-4001-861E-23A2E141C54E}" type="pres">
      <dgm:prSet presAssocID="{31ED5E8A-D9D6-459A-8EB4-9092A245A798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CC21BEC8-DE8A-4710-B32E-C04F20940237}" type="pres">
      <dgm:prSet presAssocID="{31ED5E8A-D9D6-459A-8EB4-9092A245A798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814CE4F5-716A-4118-953D-3884E2DF4A0A}" type="pres">
      <dgm:prSet presAssocID="{A8F7BA64-BB01-4280-A4C3-9562020563E9}" presName="root2" presStyleCnt="0"/>
      <dgm:spPr/>
    </dgm:pt>
    <dgm:pt modelId="{A2B19D41-2239-48D3-8952-81058ECCCFC8}" type="pres">
      <dgm:prSet presAssocID="{A8F7BA64-BB01-4280-A4C3-9562020563E9}" presName="LevelTwoTextNode" presStyleLbl="node2" presStyleIdx="3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D0014F-D6B6-456C-B327-CB61C686B7FD}" type="pres">
      <dgm:prSet presAssocID="{A8F7BA64-BB01-4280-A4C3-9562020563E9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4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5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1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2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4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5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580C7099-69F8-43CA-ACC4-68C6CB4A7C8E}" type="presOf" srcId="{C34DD195-87E9-4D59-849B-82B9915C8CFA}" destId="{10761940-A98D-4813-832B-71E24AFB3AA6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88C7DD95-06D6-413E-BC86-9F09D3170E37}" type="presOf" srcId="{A8F7BA64-BB01-4280-A4C3-9562020563E9}" destId="{A2B19D41-2239-48D3-8952-81058ECCCFC8}" srcOrd="0" destOrd="0" presId="urn:microsoft.com/office/officeart/2005/8/layout/hierarchy2"/>
    <dgm:cxn modelId="{979F4074-B276-47D2-956F-867E38BE8067}" type="presOf" srcId="{31ED5E8A-D9D6-459A-8EB4-9092A245A798}" destId="{43781FE2-E5BF-4001-861E-23A2E141C54E}" srcOrd="0" destOrd="0" presId="urn:microsoft.com/office/officeart/2005/8/layout/hierarchy2"/>
    <dgm:cxn modelId="{22A51D0C-BA05-4186-9E9A-7CB1F6603685}" srcId="{1DAA49D2-CF87-42EC-B852-A9CA7330C39B}" destId="{A8F7BA64-BB01-4280-A4C3-9562020563E9}" srcOrd="3" destOrd="0" parTransId="{31ED5E8A-D9D6-459A-8EB4-9092A245A798}" sibTransId="{F850CBB3-B60B-449E-8D12-6462E6C928EC}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2F7713C1-6505-46AB-B9FF-2894FB95638B}" type="presOf" srcId="{31ED5E8A-D9D6-459A-8EB4-9092A245A798}" destId="{CC21BEC8-DE8A-4710-B32E-C04F20940237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04434A44-7A00-4617-ABC5-9C70EEA52A86}" type="presOf" srcId="{254DC85D-A58D-4D55-B24D-F057CF7E25D9}" destId="{E4436603-0419-4B28-9CDE-D53D98AFFD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A1F9641A-4B7F-4F17-8FB5-6BA7A52D7519}" type="presOf" srcId="{254DC85D-A58D-4D55-B24D-F057CF7E25D9}" destId="{9B288FCC-FB7D-42FA-8D85-1E54911B5BC6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ADC8B87-C4D1-40A7-92D9-FB7D2A82EF69}" type="presParOf" srcId="{F21C1F6A-E062-4E15-AD73-9C7DDFFC1F25}" destId="{E4436603-0419-4B28-9CDE-D53D98AFFD1C}" srcOrd="0" destOrd="0" presId="urn:microsoft.com/office/officeart/2005/8/layout/hierarchy2"/>
    <dgm:cxn modelId="{62D41C49-0B4A-4860-AF0E-C79392A4B9A9}" type="presParOf" srcId="{E4436603-0419-4B28-9CDE-D53D98AFFD1C}" destId="{9B288FCC-FB7D-42FA-8D85-1E54911B5BC6}" srcOrd="0" destOrd="0" presId="urn:microsoft.com/office/officeart/2005/8/layout/hierarchy2"/>
    <dgm:cxn modelId="{D3241308-8FAA-4733-AA10-729CE61C84A5}" type="presParOf" srcId="{F21C1F6A-E062-4E15-AD73-9C7DDFFC1F25}" destId="{7BA4654C-3DCA-4823-B2F6-D8CEBDD45420}" srcOrd="1" destOrd="0" presId="urn:microsoft.com/office/officeart/2005/8/layout/hierarchy2"/>
    <dgm:cxn modelId="{AE54B28C-7816-4712-8296-A65AFB817738}" type="presParOf" srcId="{7BA4654C-3DCA-4823-B2F6-D8CEBDD45420}" destId="{10761940-A98D-4813-832B-71E24AFB3AA6}" srcOrd="0" destOrd="0" presId="urn:microsoft.com/office/officeart/2005/8/layout/hierarchy2"/>
    <dgm:cxn modelId="{3A6050BF-24D8-4750-B420-7B63B20C65C5}" type="presParOf" srcId="{7BA4654C-3DCA-4823-B2F6-D8CEBDD45420}" destId="{B70E4B65-EED1-434C-BA79-B6306C4CB44A}" srcOrd="1" destOrd="0" presId="urn:microsoft.com/office/officeart/2005/8/layout/hierarchy2"/>
    <dgm:cxn modelId="{CD8AD5B9-85FA-4CEC-9EA5-A3B6BB8565E8}" type="presParOf" srcId="{F21C1F6A-E062-4E15-AD73-9C7DDFFC1F25}" destId="{60A72843-6D42-46F8-8EFE-9EEC1D59FC9F}" srcOrd="2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3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4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5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B095C152-706C-408D-800B-BA7DED347915}" type="presParOf" srcId="{F21C1F6A-E062-4E15-AD73-9C7DDFFC1F25}" destId="{43781FE2-E5BF-4001-861E-23A2E141C54E}" srcOrd="6" destOrd="0" presId="urn:microsoft.com/office/officeart/2005/8/layout/hierarchy2"/>
    <dgm:cxn modelId="{0F64AD91-B925-4BF6-A409-1E2EFD8DB72E}" type="presParOf" srcId="{43781FE2-E5BF-4001-861E-23A2E141C54E}" destId="{CC21BEC8-DE8A-4710-B32E-C04F20940237}" srcOrd="0" destOrd="0" presId="urn:microsoft.com/office/officeart/2005/8/layout/hierarchy2"/>
    <dgm:cxn modelId="{256173B1-49F9-401D-A235-F5BA6387D5F8}" type="presParOf" srcId="{F21C1F6A-E062-4E15-AD73-9C7DDFFC1F25}" destId="{814CE4F5-716A-4118-953D-3884E2DF4A0A}" srcOrd="7" destOrd="0" presId="urn:microsoft.com/office/officeart/2005/8/layout/hierarchy2"/>
    <dgm:cxn modelId="{DC9AFEA6-4405-4731-8935-3E42D30A15EC}" type="presParOf" srcId="{814CE4F5-716A-4118-953D-3884E2DF4A0A}" destId="{A2B19D41-2239-48D3-8952-81058ECCCFC8}" srcOrd="0" destOrd="0" presId="urn:microsoft.com/office/officeart/2005/8/layout/hierarchy2"/>
    <dgm:cxn modelId="{E993DD18-84A3-4F93-982E-A73C069957CA}" type="presParOf" srcId="{814CE4F5-716A-4118-953D-3884E2DF4A0A}" destId="{37D0014F-D6B6-456C-B327-CB61C686B7FD}" srcOrd="1" destOrd="0" presId="urn:microsoft.com/office/officeart/2005/8/layout/hierarchy2"/>
    <dgm:cxn modelId="{1E4BAB75-3653-4FAC-959B-48FB85FE3B36}" type="presParOf" srcId="{F21C1F6A-E062-4E15-AD73-9C7DDFFC1F25}" destId="{795C2F18-4438-4F8B-8D17-CF2FBDED040E}" srcOrd="8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9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10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11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cxnId="{E23B20BF-6EED-4666-B77B-69E500391A9C}" type="parTrans">
      <dgm:prSet/>
      <dgm:spPr/>
      <dgm:t>
        <a:bodyPr/>
        <a:lstStyle/>
        <a:p>
          <a:endParaRPr lang="zh-CN" altLang="en-US"/>
        </a:p>
      </dgm:t>
    </dgm:pt>
    <dgm:pt modelId="{57B5E9F6-6363-4FE5-95AB-9FFFC8EB4E18}" cxnId="{E23B20BF-6EED-4666-B77B-69E500391A9C}" type="sibTrans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对象输入流，它的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readObject</a:t>
          </a:r>
          <a:r>
            <a:rPr lang="en-US" altLang="zh-CN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 ) </a:t>
          </a:r>
          <a:r>
            <a: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cxnId="{DCCC9FBF-AB4A-41A8-8312-D2D124ED65BB}" type="parTrans">
      <dgm:prSet/>
      <dgm:spPr/>
      <dgm:t>
        <a:bodyPr/>
        <a:lstStyle/>
        <a:p>
          <a:endParaRPr lang="zh-CN" altLang="en-US"/>
        </a:p>
      </dgm:t>
    </dgm:pt>
    <dgm:pt modelId="{9C6FA847-B7B3-4C24-B3CE-E677BE422F38}" cxnId="{DCCC9FBF-AB4A-41A8-8312-D2D124ED65BB}" type="sibTrans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cxnId="{74473D65-98F4-4184-9234-EC66FEACF1B8}" type="parTrans">
      <dgm:prSet/>
      <dgm:spPr/>
      <dgm:t>
        <a:bodyPr/>
        <a:lstStyle/>
        <a:p>
          <a:endParaRPr lang="zh-CN" altLang="en-US"/>
        </a:p>
      </dgm:t>
    </dgm:pt>
    <dgm:pt modelId="{8C921DCA-EB33-486B-AB4A-E51300798CC5}" cxnId="{74473D65-98F4-4184-9234-EC66FEACF1B8}" type="sibTrans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对象输出流，它的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writeObject</a:t>
          </a:r>
          <a:r>
            <a:rPr lang="en-US" altLang="zh-CN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 )</a:t>
          </a:r>
          <a:r>
            <a: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cxnId="{46F004B4-B583-49C3-8E03-AD00A39D0B8B}" type="parTrans">
      <dgm:prSet/>
      <dgm:spPr/>
      <dgm:t>
        <a:bodyPr/>
        <a:lstStyle/>
        <a:p>
          <a:endParaRPr lang="zh-CN" altLang="en-US"/>
        </a:p>
      </dgm:t>
    </dgm:pt>
    <dgm:pt modelId="{4CC75DB7-834A-4006-AD92-230C6B1B986F}" cxnId="{46F004B4-B583-49C3-8E03-AD00A39D0B8B}" type="sibTrans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40158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4651" y="1454809"/>
        <a:ext cx="971151" cy="470924"/>
      </dsp:txXfrm>
    </dsp:sp>
    <dsp:sp modelId="{E4436603-0419-4B28-9CDE-D53D98AFFD1C}">
      <dsp:nvSpPr>
        <dsp:cNvPr id="0" name=""/>
        <dsp:cNvSpPr/>
      </dsp:nvSpPr>
      <dsp:spPr>
        <a:xfrm rot="18367453">
          <a:off x="635534" y="958851"/>
          <a:ext cx="17780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7809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480127" y="927701"/>
        <a:ext cx="88904" cy="88904"/>
      </dsp:txXfrm>
    </dsp:sp>
    <dsp:sp modelId="{10761940-A98D-4813-832B-71E24AFB3AA6}">
      <dsp:nvSpPr>
        <dsp:cNvPr id="0" name=""/>
        <dsp:cNvSpPr/>
      </dsp:nvSpPr>
      <dsp:spPr>
        <a:xfrm>
          <a:off x="2048705" y="3922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8573"/>
        <a:ext cx="2490980" cy="470924"/>
      </dsp:txXfrm>
    </dsp:sp>
    <dsp:sp modelId="{3835C8FA-9EF5-460F-8836-2A1B39DD90EE}">
      <dsp:nvSpPr>
        <dsp:cNvPr id="0" name=""/>
        <dsp:cNvSpPr/>
      </dsp:nvSpPr>
      <dsp:spPr>
        <a:xfrm>
          <a:off x="4568987" y="240733"/>
          <a:ext cx="40018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0018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59074" y="244031"/>
        <a:ext cx="20009" cy="20009"/>
      </dsp:txXfrm>
    </dsp:sp>
    <dsp:sp modelId="{1B7BD112-3E6E-45C1-B771-A2904FF8261D}">
      <dsp:nvSpPr>
        <dsp:cNvPr id="0" name=""/>
        <dsp:cNvSpPr/>
      </dsp:nvSpPr>
      <dsp:spPr>
        <a:xfrm>
          <a:off x="4969169" y="3922"/>
          <a:ext cx="2087616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4983820" y="18573"/>
        <a:ext cx="2058314" cy="470924"/>
      </dsp:txXfrm>
    </dsp:sp>
    <dsp:sp modelId="{DBD9A07A-B872-470F-B37A-1B8495813E38}">
      <dsp:nvSpPr>
        <dsp:cNvPr id="0" name=""/>
        <dsp:cNvSpPr/>
      </dsp:nvSpPr>
      <dsp:spPr>
        <a:xfrm rot="19236134">
          <a:off x="846326" y="1246482"/>
          <a:ext cx="135650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5650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0666" y="1225871"/>
        <a:ext cx="67825" cy="67825"/>
      </dsp:txXfrm>
    </dsp:sp>
    <dsp:sp modelId="{FB2A4A7E-EEAF-45BB-8E47-6515DC2A04CD}">
      <dsp:nvSpPr>
        <dsp:cNvPr id="0" name=""/>
        <dsp:cNvSpPr/>
      </dsp:nvSpPr>
      <dsp:spPr>
        <a:xfrm>
          <a:off x="2048705" y="579183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593834"/>
        <a:ext cx="2490980" cy="470924"/>
      </dsp:txXfrm>
    </dsp:sp>
    <dsp:sp modelId="{C6AF0100-DB53-4E08-8560-0E35841DC469}">
      <dsp:nvSpPr>
        <dsp:cNvPr id="0" name=""/>
        <dsp:cNvSpPr/>
      </dsp:nvSpPr>
      <dsp:spPr>
        <a:xfrm rot="20685219">
          <a:off x="981333" y="1534112"/>
          <a:ext cx="108649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8649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7417" y="1520252"/>
        <a:ext cx="54324" cy="54324"/>
      </dsp:txXfrm>
    </dsp:sp>
    <dsp:sp modelId="{286A41D6-5837-400D-8425-3C138398BB0F}">
      <dsp:nvSpPr>
        <dsp:cNvPr id="0" name=""/>
        <dsp:cNvSpPr/>
      </dsp:nvSpPr>
      <dsp:spPr>
        <a:xfrm>
          <a:off x="2048705" y="1154444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solidFill>
                <a:sysClr val="windowText" lastClr="000000"/>
              </a:solidFill>
            </a:rPr>
            <a:t>UTF8Reader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169095"/>
        <a:ext cx="2490980" cy="470924"/>
      </dsp:txXfrm>
    </dsp:sp>
    <dsp:sp modelId="{0F9F9A89-DBE9-4EF2-B477-1B245199A81A}">
      <dsp:nvSpPr>
        <dsp:cNvPr id="0" name=""/>
        <dsp:cNvSpPr/>
      </dsp:nvSpPr>
      <dsp:spPr>
        <a:xfrm rot="926468">
          <a:off x="980826" y="1821742"/>
          <a:ext cx="108750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8750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7391" y="1807857"/>
        <a:ext cx="54375" cy="54375"/>
      </dsp:txXfrm>
    </dsp:sp>
    <dsp:sp modelId="{13798B57-808B-4A07-9610-ACE07A126058}">
      <dsp:nvSpPr>
        <dsp:cNvPr id="0" name=""/>
        <dsp:cNvSpPr/>
      </dsp:nvSpPr>
      <dsp:spPr>
        <a:xfrm>
          <a:off x="2048705" y="1729705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744356"/>
        <a:ext cx="2490980" cy="470924"/>
      </dsp:txXfrm>
    </dsp:sp>
    <dsp:sp modelId="{507DB2E6-6F47-4444-85DE-7840C8D2986F}">
      <dsp:nvSpPr>
        <dsp:cNvPr id="0" name=""/>
        <dsp:cNvSpPr/>
      </dsp:nvSpPr>
      <dsp:spPr>
        <a:xfrm rot="21590446">
          <a:off x="4568986" y="1965760"/>
          <a:ext cx="54357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43578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27186" y="1965473"/>
        <a:ext cx="27178" cy="27178"/>
      </dsp:txXfrm>
    </dsp:sp>
    <dsp:sp modelId="{DEA69C8E-97DE-46C5-92C6-81451B315842}">
      <dsp:nvSpPr>
        <dsp:cNvPr id="0" name=""/>
        <dsp:cNvSpPr/>
      </dsp:nvSpPr>
      <dsp:spPr>
        <a:xfrm>
          <a:off x="5112564" y="1728194"/>
          <a:ext cx="1446585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127215" y="1742845"/>
        <a:ext cx="1417283" cy="470924"/>
      </dsp:txXfrm>
    </dsp:sp>
    <dsp:sp modelId="{F2DAB4EA-3E1B-4890-AEDF-16833F6B6E33}">
      <dsp:nvSpPr>
        <dsp:cNvPr id="0" name=""/>
        <dsp:cNvSpPr/>
      </dsp:nvSpPr>
      <dsp:spPr>
        <a:xfrm rot="2371357">
          <a:off x="845108" y="2109373"/>
          <a:ext cx="135894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5894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0605" y="2088702"/>
        <a:ext cx="67947" cy="67947"/>
      </dsp:txXfrm>
    </dsp:sp>
    <dsp:sp modelId="{5BE1BE24-9742-4E42-9831-00C2A172B446}">
      <dsp:nvSpPr>
        <dsp:cNvPr id="0" name=""/>
        <dsp:cNvSpPr/>
      </dsp:nvSpPr>
      <dsp:spPr>
        <a:xfrm>
          <a:off x="2048705" y="2304965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2319616"/>
        <a:ext cx="2490980" cy="470924"/>
      </dsp:txXfrm>
    </dsp:sp>
    <dsp:sp modelId="{7BABD6E9-E42D-43D0-A56B-9750BF8E63A5}">
      <dsp:nvSpPr>
        <dsp:cNvPr id="0" name=""/>
        <dsp:cNvSpPr/>
      </dsp:nvSpPr>
      <dsp:spPr>
        <a:xfrm rot="3236907">
          <a:off x="633985" y="2397003"/>
          <a:ext cx="178118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8118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80049" y="2365776"/>
        <a:ext cx="89059" cy="89059"/>
      </dsp:txXfrm>
    </dsp:sp>
    <dsp:sp modelId="{C031876E-BFB9-402D-B38F-8C556C5F12D6}">
      <dsp:nvSpPr>
        <dsp:cNvPr id="0" name=""/>
        <dsp:cNvSpPr/>
      </dsp:nvSpPr>
      <dsp:spPr>
        <a:xfrm>
          <a:off x="2048705" y="2880226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2894877"/>
        <a:ext cx="2490980" cy="470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40158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4651" y="1454809"/>
        <a:ext cx="971151" cy="470924"/>
      </dsp:txXfrm>
    </dsp:sp>
    <dsp:sp modelId="{E4436603-0419-4B28-9CDE-D53D98AFFD1C}">
      <dsp:nvSpPr>
        <dsp:cNvPr id="0" name=""/>
        <dsp:cNvSpPr/>
      </dsp:nvSpPr>
      <dsp:spPr>
        <a:xfrm rot="19477527">
          <a:off x="771335" y="958496"/>
          <a:ext cx="248212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8212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950342" y="909745"/>
        <a:ext cx="124106" cy="124106"/>
      </dsp:txXfrm>
    </dsp:sp>
    <dsp:sp modelId="{10761940-A98D-4813-832B-71E24AFB3AA6}">
      <dsp:nvSpPr>
        <dsp:cNvPr id="0" name=""/>
        <dsp:cNvSpPr/>
      </dsp:nvSpPr>
      <dsp:spPr>
        <a:xfrm>
          <a:off x="3024337" y="3212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AppendableWriter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7863"/>
        <a:ext cx="2202940" cy="470924"/>
      </dsp:txXfrm>
    </dsp:sp>
    <dsp:sp modelId="{60A72843-6D42-46F8-8EFE-9EEC1D59FC9F}">
      <dsp:nvSpPr>
        <dsp:cNvPr id="0" name=""/>
        <dsp:cNvSpPr/>
      </dsp:nvSpPr>
      <dsp:spPr>
        <a:xfrm rot="20216263">
          <a:off x="912553" y="1246126"/>
          <a:ext cx="219968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99683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57403" y="1204437"/>
        <a:ext cx="109984" cy="109984"/>
      </dsp:txXfrm>
    </dsp:sp>
    <dsp:sp modelId="{A622126E-4A93-49B2-91E9-318DA7F17C91}">
      <dsp:nvSpPr>
        <dsp:cNvPr id="0" name=""/>
        <dsp:cNvSpPr/>
      </dsp:nvSpPr>
      <dsp:spPr>
        <a:xfrm>
          <a:off x="3024337" y="578473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593124"/>
        <a:ext cx="2202940" cy="470924"/>
      </dsp:txXfrm>
    </dsp:sp>
    <dsp:sp modelId="{556576EC-4A69-42D1-BF65-3C6DBB0C0E11}">
      <dsp:nvSpPr>
        <dsp:cNvPr id="0" name=""/>
        <dsp:cNvSpPr/>
      </dsp:nvSpPr>
      <dsp:spPr>
        <a:xfrm rot="21116692">
          <a:off x="990369" y="1533757"/>
          <a:ext cx="20440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405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61294" y="1495958"/>
        <a:ext cx="102202" cy="102202"/>
      </dsp:txXfrm>
    </dsp:sp>
    <dsp:sp modelId="{330702DA-FA2E-486A-9F38-7A9547B7357A}">
      <dsp:nvSpPr>
        <dsp:cNvPr id="0" name=""/>
        <dsp:cNvSpPr/>
      </dsp:nvSpPr>
      <dsp:spPr>
        <a:xfrm>
          <a:off x="3024337" y="1153733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168384"/>
        <a:ext cx="2202940" cy="470924"/>
      </dsp:txXfrm>
    </dsp:sp>
    <dsp:sp modelId="{43781FE2-E5BF-4001-861E-23A2E141C54E}">
      <dsp:nvSpPr>
        <dsp:cNvPr id="0" name=""/>
        <dsp:cNvSpPr/>
      </dsp:nvSpPr>
      <dsp:spPr>
        <a:xfrm rot="487323">
          <a:off x="990200" y="1821387"/>
          <a:ext cx="20443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439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61285" y="1783580"/>
        <a:ext cx="102219" cy="102219"/>
      </dsp:txXfrm>
    </dsp:sp>
    <dsp:sp modelId="{A2B19D41-2239-48D3-8952-81058ECCCFC8}">
      <dsp:nvSpPr>
        <dsp:cNvPr id="0" name=""/>
        <dsp:cNvSpPr/>
      </dsp:nvSpPr>
      <dsp:spPr>
        <a:xfrm>
          <a:off x="3024337" y="1728994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XMLWriter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743645"/>
        <a:ext cx="2202940" cy="470924"/>
      </dsp:txXfrm>
    </dsp:sp>
    <dsp:sp modelId="{795C2F18-4438-4F8B-8D17-CF2FBDED040E}">
      <dsp:nvSpPr>
        <dsp:cNvPr id="0" name=""/>
        <dsp:cNvSpPr/>
      </dsp:nvSpPr>
      <dsp:spPr>
        <a:xfrm rot="1387203">
          <a:off x="912080" y="2109018"/>
          <a:ext cx="220062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200629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57379" y="2067304"/>
        <a:ext cx="110031" cy="110031"/>
      </dsp:txXfrm>
    </dsp:sp>
    <dsp:sp modelId="{9C4DABF0-34F8-49CF-9561-9553127DF922}">
      <dsp:nvSpPr>
        <dsp:cNvPr id="0" name=""/>
        <dsp:cNvSpPr/>
      </dsp:nvSpPr>
      <dsp:spPr>
        <a:xfrm>
          <a:off x="3024337" y="2304255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2318906"/>
        <a:ext cx="2202940" cy="470924"/>
      </dsp:txXfrm>
    </dsp:sp>
    <dsp:sp modelId="{20A45EF5-785D-46A5-8A71-029BB58EDA4B}">
      <dsp:nvSpPr>
        <dsp:cNvPr id="0" name=""/>
        <dsp:cNvSpPr/>
      </dsp:nvSpPr>
      <dsp:spPr>
        <a:xfrm>
          <a:off x="5256579" y="2541066"/>
          <a:ext cx="64807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8073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64414" y="2538167"/>
        <a:ext cx="32403" cy="32403"/>
      </dsp:txXfrm>
    </dsp:sp>
    <dsp:sp modelId="{B43F126A-251F-4E42-9F0A-7757E4B8951C}">
      <dsp:nvSpPr>
        <dsp:cNvPr id="0" name=""/>
        <dsp:cNvSpPr/>
      </dsp:nvSpPr>
      <dsp:spPr>
        <a:xfrm>
          <a:off x="5904653" y="2304255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919304" y="2318906"/>
        <a:ext cx="971151" cy="470924"/>
      </dsp:txXfrm>
    </dsp:sp>
    <dsp:sp modelId="{30D30838-ECCC-4AD0-8386-B1467F27E19A}">
      <dsp:nvSpPr>
        <dsp:cNvPr id="0" name=""/>
        <dsp:cNvSpPr/>
      </dsp:nvSpPr>
      <dsp:spPr>
        <a:xfrm rot="2125194">
          <a:off x="770637" y="2396648"/>
          <a:ext cx="248351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8351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950307" y="2347863"/>
        <a:ext cx="124175" cy="124175"/>
      </dsp:txXfrm>
    </dsp:sp>
    <dsp:sp modelId="{5C066677-A409-4E08-AE2E-798E0BE81F3A}">
      <dsp:nvSpPr>
        <dsp:cNvPr id="0" name=""/>
        <dsp:cNvSpPr/>
      </dsp:nvSpPr>
      <dsp:spPr>
        <a:xfrm>
          <a:off x="3024337" y="2879516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2894167"/>
        <a:ext cx="2202940" cy="470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64341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300" kern="1200" dirty="0"/>
        </a:p>
      </dsp:txBody>
      <dsp:txXfrm>
        <a:off x="50536" y="114877"/>
        <a:ext cx="8128528" cy="934158"/>
      </dsp:txXfrm>
    </dsp:sp>
    <dsp:sp modelId="{538EADCD-4481-4049-812F-343FF2D6FBAD}">
      <dsp:nvSpPr>
        <dsp:cNvPr id="0" name=""/>
        <dsp:cNvSpPr/>
      </dsp:nvSpPr>
      <dsp:spPr>
        <a:xfrm>
          <a:off x="0" y="1099572"/>
          <a:ext cx="8229600" cy="1127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sz="2600" kern="1200" dirty="0"/>
        </a:p>
      </dsp:txBody>
      <dsp:txXfrm>
        <a:off x="0" y="1099572"/>
        <a:ext cx="8229600" cy="1127115"/>
      </dsp:txXfrm>
    </dsp:sp>
    <dsp:sp modelId="{1A1CCCEA-D681-4C3E-A056-A9E5CB981AA5}">
      <dsp:nvSpPr>
        <dsp:cNvPr id="0" name=""/>
        <dsp:cNvSpPr/>
      </dsp:nvSpPr>
      <dsp:spPr>
        <a:xfrm>
          <a:off x="0" y="2226687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300" kern="1200" dirty="0"/>
        </a:p>
      </dsp:txBody>
      <dsp:txXfrm>
        <a:off x="50536" y="2277223"/>
        <a:ext cx="8128528" cy="934158"/>
      </dsp:txXfrm>
    </dsp:sp>
    <dsp:sp modelId="{714F23BD-FEB4-445F-A2AE-4BE3CE3BE1EE}">
      <dsp:nvSpPr>
        <dsp:cNvPr id="0" name=""/>
        <dsp:cNvSpPr/>
      </dsp:nvSpPr>
      <dsp:spPr>
        <a:xfrm>
          <a:off x="0" y="3261918"/>
          <a:ext cx="8229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600" kern="1200" dirty="0"/>
        </a:p>
      </dsp:txBody>
      <dsp:txXfrm>
        <a:off x="0" y="3261918"/>
        <a:ext cx="8229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平台允许我们在内存中创建可复用的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对象，但一般情况下，只有当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处于运行时，这些对象才可能存在，即，这些对象的生命周期不会比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的生命周期更长。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，即它的成员变量。由此可知，对象序列化不会关注类中的静态变量。</a:t>
            </a:r>
            <a:br>
              <a:rPr lang="zh-CN" altLang="en-US" dirty="0" smtClean="0"/>
            </a:br>
            <a:r>
              <a:rPr lang="zh-CN" altLang="en-US" dirty="0" smtClean="0"/>
              <a:t>    除了在持久化对象时会用到对象序列化之外，当使用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，或在网络中传递对象时，都会用到对象序列化。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为处理对象序列化提供了一个标准机制，该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简单易用，在本文的后续章节中将会陆续讲到。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  <a:endParaRPr lang="zh-CN" altLang="en-US" smtClean="0"/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D:/res.txt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7200" y="2504440"/>
            <a:ext cx="8131810" cy="3039745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通过字符流写入文件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Writer </a:t>
            </a:r>
            <a:r>
              <a:rPr lang="en-US" altLang="zh-CN" dirty="0">
                <a:ea typeface="宋体" panose="02010600030101010101" pitchFamily="2" charset="-122"/>
              </a:rPr>
              <a:t>w = new </a:t>
            </a:r>
            <a:r>
              <a:rPr lang="en-US" altLang="zh-CN" dirty="0" err="1">
                <a:ea typeface="宋体" panose="02010600030101010101" pitchFamily="2" charset="-122"/>
              </a:rPr>
              <a:t>FileWriter</a:t>
            </a:r>
            <a:r>
              <a:rPr lang="en-US" altLang="zh-CN" dirty="0">
                <a:ea typeface="宋体" panose="02010600030101010101" pitchFamily="2" charset="-122"/>
              </a:rPr>
              <a:t>(new File("C://result.txt"));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w.write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cbuf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w.close</a:t>
            </a:r>
            <a:r>
              <a:rPr lang="en-US" altLang="zh-CN" dirty="0"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60780"/>
            <a:ext cx="8401050" cy="4965700"/>
          </a:xfrm>
        </p:spPr>
        <p:txBody>
          <a:bodyPr/>
          <a:p>
            <a:r>
              <a:rPr lang="zh-CN" altLang="en-US"/>
              <a:t>定义学生类用来存储学生的信息(学号，姓名，英语成绩、高数成绩、体育成绩)，用集合存储学生的信息。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1.将集合中的学生信息保存到student.txt文件中，学生的信息、成绩用\t分隔，每个学生是一行数据，用</a:t>
            </a:r>
            <a:r>
              <a:rPr lang="en-US" altLang="zh-CN"/>
              <a:t>\r</a:t>
            </a:r>
            <a:r>
              <a:rPr lang="zh-CN" altLang="en-US"/>
              <a:t>\n分隔。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 任务1生成的文件，读取内容，并保存到集合中，并依次展示每个人的信息，一个人的信息展示在一行之中，中间用\t分隔。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其他常用流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endParaRPr lang="en-US" altLang="zh-CN" smtClean="0"/>
          </a:p>
          <a:p>
            <a:pPr lvl="0"/>
            <a:r>
              <a:rPr lang="en-US" altLang="zh-CN" smtClean="0"/>
              <a:t>DataOutputStream</a:t>
            </a:r>
            <a:r>
              <a:rPr lang="zh-CN" altLang="zh-CN" smtClean="0"/>
              <a:t>和</a:t>
            </a:r>
            <a:r>
              <a:rPr lang="en-US" altLang="zh-CN" smtClean="0"/>
              <a:t>DataInputStream</a:t>
            </a:r>
            <a:endParaRPr lang="en-US" altLang="zh-CN" smtClean="0"/>
          </a:p>
          <a:p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br>
              <a:rPr lang="en-US" altLang="zh-CN" smtClean="0"/>
            </a:b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en-US" smtClean="0"/>
              <a:t>：</a:t>
            </a:r>
            <a:r>
              <a:rPr lang="zh-CN" altLang="zh-CN" smtClean="0"/>
              <a:t>可以直接读一行字符或写一行字符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BufferedReader</a:t>
            </a:r>
            <a:r>
              <a:rPr lang="zh-CN" altLang="zh-CN" smtClean="0"/>
              <a:t>：从字符输入流中读取文本，缓冲各个字符，从而实现字符、数组和行的高效读取。 </a:t>
            </a:r>
            <a:endParaRPr lang="en-US" altLang="zh-CN" smtClean="0"/>
          </a:p>
          <a:p>
            <a:pPr lvl="1"/>
            <a:r>
              <a:rPr lang="zh-CN" altLang="zh-CN" smtClean="0"/>
              <a:t>建议用</a:t>
            </a:r>
            <a:r>
              <a:rPr lang="en-US" altLang="zh-CN" smtClean="0"/>
              <a:t>BufferedReader</a:t>
            </a:r>
            <a:r>
              <a:rPr lang="zh-CN" altLang="zh-CN" smtClean="0"/>
              <a:t>如</a:t>
            </a:r>
            <a:r>
              <a:rPr lang="en-US" altLang="zh-CN" smtClean="0"/>
              <a:t> FileReader </a:t>
            </a:r>
            <a:r>
              <a:rPr lang="zh-CN" altLang="zh-CN" smtClean="0"/>
              <a:t>和</a:t>
            </a:r>
            <a:r>
              <a:rPr lang="en-US" altLang="zh-CN" smtClean="0"/>
              <a:t> InputStreamReader</a:t>
            </a:r>
            <a:r>
              <a:rPr lang="zh-CN" altLang="zh-CN" smtClean="0"/>
              <a:t>等，因为他们的</a:t>
            </a:r>
            <a:r>
              <a:rPr lang="en-US" altLang="zh-CN" smtClean="0"/>
              <a:t>read()</a:t>
            </a:r>
            <a:r>
              <a:rPr lang="zh-CN" altLang="zh-CN" smtClean="0"/>
              <a:t>操作可能开销很高</a:t>
            </a:r>
            <a:r>
              <a:rPr lang="zh-CN" altLang="en-US" smtClean="0"/>
              <a:t>。</a:t>
            </a:r>
            <a:endParaRPr lang="zh-CN" altLang="zh-CN" smtClean="0"/>
          </a:p>
          <a:p>
            <a:r>
              <a:rPr lang="en-US" altLang="zh-CN" smtClean="0"/>
              <a:t>BufferedWriter</a:t>
            </a:r>
            <a:r>
              <a:rPr lang="zh-CN" altLang="zh-CN" smtClean="0"/>
              <a:t>：将文本写入字符输出流，缓冲各个字符，从而提供单个字符、数组和字符串的高效写入。</a:t>
            </a:r>
            <a:endParaRPr lang="en-US" altLang="zh-CN" smtClean="0"/>
          </a:p>
          <a:p>
            <a:pPr lvl="1"/>
            <a:r>
              <a:rPr lang="zh-CN" altLang="zh-CN" smtClean="0"/>
              <a:t>建议用</a:t>
            </a:r>
            <a:r>
              <a:rPr lang="en-US" altLang="zh-CN" smtClean="0"/>
              <a:t>BufferedWriter</a:t>
            </a:r>
            <a:r>
              <a:rPr lang="zh-CN" altLang="zh-CN" smtClean="0"/>
              <a:t>包装</a:t>
            </a:r>
            <a:r>
              <a:rPr lang="en-US" altLang="zh-CN" smtClean="0"/>
              <a:t>FileWriter</a:t>
            </a:r>
            <a:r>
              <a:rPr lang="zh-CN" altLang="zh-CN" smtClean="0"/>
              <a:t>、</a:t>
            </a:r>
            <a:r>
              <a:rPr lang="en-US" altLang="zh-CN" smtClean="0"/>
              <a:t>OutputStreamWriter</a:t>
            </a:r>
            <a:r>
              <a:rPr lang="zh-CN" altLang="zh-CN" smtClean="0"/>
              <a:t>等，因为他们的</a:t>
            </a:r>
            <a:r>
              <a:rPr lang="en-US" altLang="zh-CN" smtClean="0"/>
              <a:t>write()</a:t>
            </a:r>
            <a:r>
              <a:rPr lang="zh-CN" altLang="zh-CN" smtClean="0"/>
              <a:t>操作开销很高。</a:t>
            </a:r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br>
              <a:rPr lang="en-US" altLang="zh-CN" smtClean="0"/>
            </a:b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5415"/>
          </a:xfrm>
        </p:spPr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zh-CN" smtClean="0"/>
              <a:t>对</a:t>
            </a:r>
            <a:r>
              <a:rPr lang="en-US" altLang="zh-CN" smtClean="0"/>
              <a:t>Unicode</a:t>
            </a:r>
            <a:r>
              <a:rPr lang="zh-CN" altLang="zh-CN" smtClean="0"/>
              <a:t>字符文件进行读取和写入操作？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205372" y="1988840"/>
            <a:ext cx="6534980" cy="4677297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FileReader</a:t>
            </a:r>
            <a:r>
              <a:rPr lang="en-US" altLang="zh-CN" sz="1400" dirty="0"/>
              <a:t>(file);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BufferedReader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BufferedReader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FileReader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-copy.txt");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BufferedWriter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FileWriter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String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while 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!= null)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bw.write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bw.flush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br.close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fr.close</a:t>
            </a:r>
            <a:r>
              <a:rPr lang="en-US" altLang="zh-CN" sz="1400" dirty="0"/>
              <a:t>();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br>
              <a:rPr lang="en-US" altLang="zh-CN" sz="3200" smtClean="0"/>
            </a:b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DataOutputStream:</a:t>
            </a:r>
            <a:r>
              <a:rPr lang="zh-CN" altLang="zh-CN" smtClean="0"/>
              <a:t>数据输入</a:t>
            </a:r>
            <a:r>
              <a:rPr lang="en-US" altLang="zh-CN" smtClean="0"/>
              <a:t>/</a:t>
            </a:r>
            <a:r>
              <a:rPr lang="zh-CN" altLang="zh-CN" smtClean="0"/>
              <a:t>输出流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允许应用程序以与机器无关方式从底层输入流中读取基本</a:t>
            </a:r>
            <a:r>
              <a:rPr lang="en-US" altLang="zh-CN" smtClean="0"/>
              <a:t> Java </a:t>
            </a:r>
            <a:r>
              <a:rPr lang="zh-CN" altLang="zh-CN" smtClean="0"/>
              <a:t>数据类型，两个类中提供了读取和写入基本数据类型的特定方法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比如：</a:t>
            </a:r>
            <a:r>
              <a:rPr lang="en-US" altLang="zh-CN" smtClean="0"/>
              <a:t>double readDouble()</a:t>
            </a:r>
            <a:r>
              <a:rPr lang="zh-CN" altLang="zh-CN" smtClean="0"/>
              <a:t>、</a:t>
            </a:r>
            <a:r>
              <a:rPr lang="en-US" altLang="zh-CN" smtClean="0"/>
              <a:t>void writeDouble()</a:t>
            </a:r>
            <a:r>
              <a:rPr lang="zh-CN" altLang="zh-CN" smtClean="0"/>
              <a:t>、</a:t>
            </a:r>
            <a:r>
              <a:rPr lang="en-US" altLang="zh-CN" smtClean="0"/>
              <a:t>int readInt()</a:t>
            </a:r>
            <a:r>
              <a:rPr lang="zh-CN" altLang="zh-CN" smtClean="0"/>
              <a:t>、</a:t>
            </a:r>
            <a:r>
              <a:rPr lang="en-US" altLang="zh-CN" smtClean="0"/>
              <a:t>void writeInt() </a:t>
            </a:r>
            <a:r>
              <a:rPr lang="zh-CN" altLang="zh-CN" smtClean="0"/>
              <a:t>等等。</a:t>
            </a:r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br>
              <a:rPr lang="en-US" altLang="zh-CN" sz="3200" smtClean="0"/>
            </a:b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</a:t>
            </a:r>
            <a:r>
              <a:rPr lang="zh-CN" altLang="zh-CN" smtClean="0"/>
              <a:t>向文件中写入基本数据类型数据，并再读取出来？</a:t>
            </a:r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529060" y="1051196"/>
            <a:ext cx="8363419" cy="554615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public class Main {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	public static void main(String[]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 throws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FileNotFoundException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,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IOException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ClassNotFoundException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{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dos =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FileOutputStream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("C:/a.txt"));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身高：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dos.writeDouble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(15.2);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年龄：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dos.writeInt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(15);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dos.flush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dos.close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dis =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FileInputStream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("C:/a.txt"));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String title1 = 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double d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dis.readDouble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(title1+d);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String title2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dis.readInt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(title2+i);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dis.close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}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smtClean="0"/>
              <a:t>InputStreamReader</a:t>
            </a:r>
            <a:r>
              <a:rPr lang="zh-CN" altLang="zh-CN" sz="2800" smtClean="0"/>
              <a:t>和</a:t>
            </a:r>
            <a:r>
              <a:rPr lang="en-US" altLang="zh-CN" sz="2800" smtClean="0"/>
              <a:t>OutputStreamWriter</a:t>
            </a:r>
            <a:br>
              <a:rPr lang="en-US" altLang="zh-CN" sz="2800" smtClean="0"/>
            </a:br>
            <a:br>
              <a:rPr lang="en-US" altLang="zh-CN" sz="2800" smtClean="0"/>
            </a:br>
            <a:br>
              <a:rPr lang="en-US" altLang="zh-CN" sz="2800" smtClean="0"/>
            </a:br>
            <a:r>
              <a:rPr lang="zh-CN" altLang="en-US" sz="2800" smtClean="0"/>
              <a:t>　　　　　　　　　</a:t>
            </a:r>
            <a:endParaRPr lang="zh-CN" altLang="en-US" sz="28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用来在字节流和字符流之间做中介，是字节流通向字符流的桥梁。</a:t>
            </a:r>
            <a:endParaRPr lang="en-US" altLang="zh-CN" smtClean="0"/>
          </a:p>
          <a:p>
            <a:r>
              <a:rPr lang="zh-CN" altLang="zh-CN" smtClean="0"/>
              <a:t>例如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zh-CN" smtClean="0"/>
              <a:t>在网络编程中，</a:t>
            </a:r>
            <a:r>
              <a:rPr lang="zh-CN" altLang="en-US" smtClean="0"/>
              <a:t>通常</a:t>
            </a:r>
            <a:r>
              <a:rPr lang="zh-CN" altLang="zh-CN" smtClean="0"/>
              <a:t>需要使用</a:t>
            </a:r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r>
              <a:rPr lang="zh-CN" altLang="zh-CN" smtClean="0"/>
              <a:t>在字节流和字符流之间进行转换。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332105" y="4654550"/>
            <a:ext cx="8646160" cy="1392555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InputStream</a:t>
            </a:r>
            <a:r>
              <a:rPr lang="en-US" altLang="zh-CN" sz="2400" dirty="0">
                <a:solidFill>
                  <a:schemeClr val="tx1"/>
                </a:solidFill>
              </a:rPr>
              <a:t> in=</a:t>
            </a:r>
            <a:r>
              <a:rPr lang="en-US" altLang="zh-CN" sz="2400" dirty="0" err="1">
                <a:solidFill>
                  <a:schemeClr val="tx1"/>
                </a:solidFill>
              </a:rPr>
              <a:t>socket.getInputStream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inreader</a:t>
            </a:r>
            <a:r>
              <a:rPr lang="en-US" altLang="zh-CN" sz="2400" dirty="0">
                <a:solidFill>
                  <a:schemeClr val="tx1"/>
                </a:solidFill>
              </a:rPr>
              <a:t>=new </a:t>
            </a:r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(in);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zh-CN" sz="2400" dirty="0">
                <a:solidFill>
                  <a:schemeClr val="tx1"/>
                </a:solidFill>
              </a:rPr>
              <a:t>BufferedReader b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 =new BufferedReader(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inreader);</a:t>
            </a:r>
            <a:endParaRPr lang="zh-CN" altLang="en-US" sz="2400" dirty="0" err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31470" y="3261995"/>
            <a:ext cx="8646795" cy="1392555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r>
              <a:rPr lang="en-US" altLang="zh-CN" sz="2400">
                <a:solidFill>
                  <a:schemeClr val="tx1"/>
                </a:solidFill>
              </a:rPr>
              <a:t>BufferedReader br =new BufferedReader(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			new InputStreamReader(System.in));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对象流</a:t>
            </a:r>
            <a:br>
              <a:rPr lang="en-US" altLang="zh-CN" smtClean="0"/>
            </a:br>
            <a:r>
              <a:rPr lang="zh-CN" altLang="en-US" smtClean="0"/>
              <a:t>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en-US" altLang="zh-CN" smtClean="0"/>
          </a:p>
          <a:p>
            <a:r>
              <a:rPr lang="zh-CN" altLang="en-US" smtClean="0"/>
              <a:t>序列化的步骤</a:t>
            </a:r>
            <a:endParaRPr lang="en-US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zh-CN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允许我们在内存中通过定义对象来保存对象状态，但是当</a:t>
            </a:r>
            <a:r>
              <a:rPr lang="en-US" altLang="zh-CN" smtClean="0"/>
              <a:t>JVM</a:t>
            </a:r>
            <a:r>
              <a:rPr lang="zh-CN" altLang="en-US" smtClean="0"/>
              <a:t>停止时对象就无法保存。</a:t>
            </a:r>
            <a:endParaRPr lang="zh-CN" altLang="en-US" smtClean="0"/>
          </a:p>
          <a:p>
            <a:pPr lvl="1"/>
            <a:r>
              <a:rPr lang="en-US" altLang="zh-CN" sz="2000" smtClean="0"/>
              <a:t>Student stu = new Student(“zhangsan”,”123456”);</a:t>
            </a:r>
            <a:endParaRPr sz="2000" smtClean="0"/>
          </a:p>
          <a:p>
            <a:r>
              <a:rPr lang="zh-CN" altLang="en-US" smtClean="0"/>
              <a:t>如何持久化保存对象状态呢？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对象序列化就能够帮助我们实现该功能。在保存对象时把其转换为一组字节，等待需要时将自己组装回之前的对象。</a:t>
            </a:r>
            <a:br>
              <a:rPr lang="zh-CN" altLang="en-US" smtClean="0"/>
            </a:br>
            <a:r>
              <a:rPr lang="zh-CN" altLang="en-US" smtClean="0"/>
              <a:t>  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629150" cy="269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其他常用流</a:t>
            </a:r>
            <a:endParaRPr lang="zh-CN" altLang="en-US" smtClean="0"/>
          </a:p>
          <a:p>
            <a:r>
              <a:rPr>
                <a:sym typeface="+mn-ea"/>
              </a:rPr>
              <a:t>对象流</a:t>
            </a:r>
            <a:r>
              <a:rPr lang="zh-CN" altLang="en-US" smtClean="0"/>
              <a:t>	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对象序列化</a:t>
            </a:r>
            <a:r>
              <a:rPr lang="zh-CN" altLang="en-US" smtClean="0"/>
              <a:t>注意事项</a:t>
            </a:r>
            <a:endParaRPr 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err="1" smtClean="0">
                <a:solidFill>
                  <a:srgbClr val="FF0000"/>
                </a:solidFill>
              </a:rPr>
              <a:t>Externalizable</a:t>
            </a:r>
            <a:r>
              <a:rPr lang="zh-CN" altLang="en-US" dirty="0" smtClean="0">
                <a:solidFill>
                  <a:srgbClr val="FF0000"/>
                </a:solidFill>
              </a:rPr>
              <a:t>接口才能被序列化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的类中若有不参与序列化的变量可用</a:t>
            </a:r>
            <a:r>
              <a:rPr lang="en-US" altLang="zh-CN" dirty="0" smtClean="0"/>
              <a:t>transient</a:t>
            </a:r>
            <a:r>
              <a:rPr lang="zh-CN" altLang="en-US" dirty="0" smtClean="0"/>
              <a:t>关键字修饰</a:t>
            </a:r>
            <a:endParaRPr lang="en-US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修饰的静态成员变量，不参加序列化过程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</a:t>
            </a:r>
            <a:r>
              <a:rPr lang="zh-CN" altLang="en-US" smtClean="0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对象的序列化、反序列化</a:t>
            </a:r>
            <a:r>
              <a:rPr lang="zh-CN" altLang="en-US" smtClean="0"/>
              <a:t>的步骤</a:t>
            </a:r>
            <a:endParaRPr lang="zh-CN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对象序列化步骤</a:t>
            </a:r>
            <a:endParaRPr lang="zh-CN" altLang="en-US" smtClean="0"/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对象的</a:t>
            </a:r>
            <a:r>
              <a:rPr lang="en-US" altLang="zh-CN" smtClean="0"/>
              <a:t>writeObject(object)</a:t>
            </a:r>
            <a:r>
              <a:rPr lang="zh-CN" altLang="en-US" smtClean="0"/>
              <a:t>方法输出对象</a:t>
            </a:r>
            <a:endParaRPr lang="zh-CN" altLang="en-US" smtClean="0"/>
          </a:p>
          <a:p>
            <a:r>
              <a:rPr lang="zh-CN" altLang="en-US" smtClean="0"/>
              <a:t>对象反序列化步骤</a:t>
            </a:r>
            <a:endParaRPr lang="en-US" smtClean="0"/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ObjectInputStream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ObjectInputStream</a:t>
            </a:r>
            <a:r>
              <a:rPr lang="zh-CN" altLang="en-US" smtClean="0"/>
              <a:t>的</a:t>
            </a:r>
            <a:r>
              <a:rPr lang="en-US" altLang="zh-CN" smtClean="0"/>
              <a:t>readObject()</a:t>
            </a:r>
            <a:r>
              <a:rPr lang="zh-CN" altLang="en-US" smtClean="0"/>
              <a:t>方法读取对象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自定义类</a:t>
            </a:r>
            <a:r>
              <a:rPr lang="en-US" altLang="zh-CN" smtClean="0"/>
              <a:t>Person</a:t>
            </a:r>
            <a:r>
              <a:rPr lang="zh-CN" altLang="en-US" smtClean="0"/>
              <a:t>，具有</a:t>
            </a:r>
            <a:r>
              <a:rPr lang="en-US" altLang="zh-CN" smtClean="0"/>
              <a:t>name</a:t>
            </a:r>
            <a:r>
              <a:rPr lang="zh-CN" altLang="en-US" smtClean="0"/>
              <a:t>，</a:t>
            </a:r>
            <a:r>
              <a:rPr lang="en-US" altLang="zh-CN" smtClean="0"/>
              <a:t>life</a:t>
            </a:r>
            <a:r>
              <a:rPr lang="zh-CN" altLang="en-US" smtClean="0"/>
              <a:t>属性。希望能够在运行中保存对象数据。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6510" y="2098040"/>
            <a:ext cx="9073515" cy="470916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将对象序列化后存入文件</a:t>
            </a:r>
            <a:r>
              <a:rPr lang="en-US" altLang="zh-CN" sz="2000" dirty="0" err="1">
                <a:ea typeface="宋体" panose="02010600030101010101" pitchFamily="2" charset="-122"/>
              </a:rPr>
              <a:t>person.out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ObjectOutputStream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oout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                     new </a:t>
            </a:r>
            <a:r>
              <a:rPr lang="en-US" altLang="zh-CN" sz="2000" dirty="0" err="1">
                <a:ea typeface="宋体" panose="02010600030101010101" pitchFamily="2" charset="-122"/>
              </a:rPr>
              <a:t>ObjectOutputStream</a:t>
            </a:r>
            <a:r>
              <a:rPr lang="en-US" altLang="zh-CN" sz="2000" dirty="0">
                <a:ea typeface="宋体" panose="02010600030101010101" pitchFamily="2" charset="-122"/>
              </a:rPr>
              <a:t>(new </a:t>
            </a:r>
            <a:r>
              <a:rPr lang="en-US" altLang="zh-CN" sz="20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</a:rPr>
              <a:t>(file));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oout.writeObject</a:t>
            </a:r>
            <a:r>
              <a:rPr lang="en-US" altLang="zh-CN" sz="2000" dirty="0">
                <a:ea typeface="宋体" panose="02010600030101010101" pitchFamily="2" charset="-122"/>
              </a:rPr>
              <a:t>(p);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oout.close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读取文件，反序列化后得到对象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ObjectInputStream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oin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                     new </a:t>
            </a:r>
            <a:r>
              <a:rPr lang="en-US" altLang="zh-CN" sz="2000" dirty="0" err="1">
                <a:ea typeface="宋体" panose="02010600030101010101" pitchFamily="2" charset="-122"/>
              </a:rPr>
              <a:t>ObjectInputStream</a:t>
            </a:r>
            <a:r>
              <a:rPr lang="en-US" altLang="zh-CN" sz="2000" dirty="0">
                <a:ea typeface="宋体" panose="02010600030101010101" pitchFamily="2" charset="-122"/>
              </a:rPr>
              <a:t>(new </a:t>
            </a:r>
            <a:r>
              <a:rPr lang="en-US" altLang="zh-CN" sz="20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2000" dirty="0">
                <a:ea typeface="宋体" panose="02010600030101010101" pitchFamily="2" charset="-122"/>
              </a:rPr>
              <a:t>(file));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Object </a:t>
            </a:r>
            <a:r>
              <a:rPr lang="en-US" altLang="zh-CN" sz="2000" dirty="0" err="1">
                <a:ea typeface="宋体" panose="02010600030101010101" pitchFamily="2" charset="-122"/>
              </a:rPr>
              <a:t>newPerson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ea typeface="宋体" panose="02010600030101010101" pitchFamily="2" charset="-122"/>
              </a:rPr>
              <a:t>oin.readObject</a:t>
            </a:r>
            <a:r>
              <a:rPr lang="en-US" altLang="zh-CN" sz="2000" dirty="0">
                <a:ea typeface="宋体" panose="02010600030101010101" pitchFamily="2" charset="-122"/>
              </a:rPr>
              <a:t>();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oin.close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newPerson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其他常用流</a:t>
            </a:r>
            <a:endParaRPr lang="zh-CN" altLang="en-US" smtClean="0"/>
          </a:p>
          <a:p>
            <a:r>
              <a:rPr>
                <a:sym typeface="+mn-ea"/>
              </a:rPr>
              <a:t>对象流</a:t>
            </a:r>
            <a:r>
              <a:rPr lang="zh-CN" altLang="en-US" smtClean="0"/>
              <a:t>	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字符流</a:t>
            </a:r>
            <a:br>
              <a:rPr lang="en-US" altLang="zh-CN" smtClean="0"/>
            </a:b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中的字符输入流</a:t>
            </a:r>
            <a:r>
              <a:rPr lang="en-US" altLang="zh-CN" smtClean="0"/>
              <a:t>Reader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中的字符输出流</a:t>
            </a:r>
            <a:r>
              <a:rPr lang="en-US" altLang="zh-CN" smtClean="0"/>
              <a:t>Writer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字符流的输入输出主要以字符为单位。主要用于外部设备中字符序列的读取和外部设备中字符序列的显示。</a:t>
            </a:r>
            <a:r>
              <a:rPr lang="en-US" altLang="zh-CN" smtClean="0"/>
              <a:t>Java</a:t>
            </a:r>
            <a:r>
              <a:rPr lang="zh-CN" altLang="en-US" smtClean="0"/>
              <a:t>采用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r>
              <a:rPr lang="en-US" altLang="zh-CN" smtClean="0"/>
              <a:t>Unicode</a:t>
            </a:r>
            <a:r>
              <a:rPr lang="zh-CN" altLang="en-US" smtClean="0"/>
              <a:t>来表示字符串和字符。</a:t>
            </a:r>
            <a:endParaRPr lang="zh-CN" altLang="en-US" smtClean="0"/>
          </a:p>
          <a:p>
            <a:pPr lvl="1"/>
            <a:r>
              <a:rPr lang="en-US" altLang="zh-CN" smtClean="0"/>
              <a:t>它用两个字节来编码一个字符， 比如汉字"经"的编码是0x7ECF,注意字符码一般用十六进制来 表示</a:t>
            </a:r>
            <a:r>
              <a:rPr smtClean="0"/>
              <a:t>。</a:t>
            </a:r>
            <a:endParaRPr smtClean="0"/>
          </a:p>
          <a:p>
            <a:r>
              <a:rPr lang="zh-CN" altLang="en-US" smtClean="0"/>
              <a:t>对于字符流的资源比较单一，就是字符序列。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中所有的字符输入流都用</a:t>
            </a:r>
            <a:r>
              <a:rPr lang="en-US" altLang="zh-CN" smtClean="0"/>
              <a:t>Reader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Reader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Reader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int read();</a:t>
            </a:r>
            <a:r>
              <a:rPr lang="zh-CN" altLang="en-US" smtClean="0"/>
              <a:t>读取单个字符。</a:t>
            </a:r>
            <a:endParaRPr lang="en-US" altLang="zh-CN" smtClean="0"/>
          </a:p>
          <a:p>
            <a:pPr lvl="1"/>
            <a:r>
              <a:rPr lang="en-US" altLang="zh-CN" smtClean="0"/>
              <a:t>int read(char c[ ]);</a:t>
            </a:r>
            <a:r>
              <a:rPr lang="zh-CN" altLang="en-US" smtClean="0"/>
              <a:t>将字符读取数组 。</a:t>
            </a:r>
            <a:endParaRPr lang="en-US" altLang="zh-CN" smtClean="0"/>
          </a:p>
          <a:p>
            <a:pPr lvl="1"/>
            <a:r>
              <a:rPr lang="en-US" altLang="zh-CN" smtClean="0"/>
              <a:t>int read(char c[ ], int off, int len);</a:t>
            </a:r>
            <a:r>
              <a:rPr lang="zh-CN" altLang="en-US" smtClean="0"/>
              <a:t>将字符读入数组的某一部分。</a:t>
            </a:r>
            <a:endParaRPr lang="en-US" altLang="zh-CN" smtClean="0"/>
          </a:p>
          <a:p>
            <a:pPr lvl="1"/>
            <a:r>
              <a:rPr lang="en-US" altLang="zh-CN" smtClean="0"/>
              <a:t>void mark(int readlimit);</a:t>
            </a:r>
            <a:r>
              <a:rPr lang="zh-CN" altLang="en-US" smtClean="0"/>
              <a:t>标记流中的当前位置。</a:t>
            </a:r>
            <a:endParaRPr lang="en-US" altLang="zh-CN" smtClean="0"/>
          </a:p>
          <a:p>
            <a:pPr lvl="1"/>
            <a:r>
              <a:rPr lang="en-US" altLang="zh-CN" smtClean="0"/>
              <a:t>void reset();</a:t>
            </a:r>
            <a:r>
              <a:rPr lang="zh-CN" altLang="en-US" smtClean="0"/>
              <a:t>重置该流。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关闭此输入流并释放与该流关联的所有系统资源。</a:t>
            </a:r>
            <a:endParaRPr lang="en-US" altLang="zh-CN" smtClean="0"/>
          </a:p>
          <a:p>
            <a:pPr lvl="1"/>
            <a:r>
              <a:rPr lang="en-US" altLang="zh-CN" smtClean="0"/>
              <a:t>long skip(long n);</a:t>
            </a:r>
            <a:r>
              <a:rPr lang="zh-CN" altLang="en-US" smtClean="0"/>
              <a:t>跳过字符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31825" y="2164080"/>
            <a:ext cx="7880350" cy="353822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通过字符流读取文件内容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Reader </a:t>
            </a:r>
            <a:r>
              <a:rPr lang="en-US" altLang="zh-CN" dirty="0">
                <a:ea typeface="宋体" panose="02010600030101010101" pitchFamily="2" charset="-122"/>
              </a:rPr>
              <a:t>r = new </a:t>
            </a:r>
            <a:r>
              <a:rPr lang="en-US" altLang="zh-CN" dirty="0" err="1">
                <a:ea typeface="宋体" panose="02010600030101010101" pitchFamily="2" charset="-122"/>
              </a:rPr>
              <a:t>FileReader</a:t>
            </a:r>
            <a:r>
              <a:rPr lang="en-US" altLang="zh-CN" dirty="0">
                <a:ea typeface="宋体" panose="02010600030101010101" pitchFamily="2" charset="-122"/>
              </a:rPr>
              <a:t>(new File("C://test.txt"));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[] </a:t>
            </a:r>
            <a:r>
              <a:rPr lang="en-US" altLang="zh-CN" dirty="0" err="1">
                <a:ea typeface="宋体" panose="02010600030101010101" pitchFamily="2" charset="-122"/>
              </a:rPr>
              <a:t>cbuf</a:t>
            </a:r>
            <a:r>
              <a:rPr lang="en-US" altLang="zh-CN" dirty="0">
                <a:ea typeface="宋体" panose="02010600030101010101" pitchFamily="2" charset="-122"/>
              </a:rPr>
              <a:t> = new char[256];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len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ea typeface="宋体" panose="02010600030101010101" pitchFamily="2" charset="-122"/>
              </a:rPr>
              <a:t>r.read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cbuf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dirty="0" smtClean="0">
                <a:ea typeface="宋体" panose="02010600030101010101" pitchFamily="2" charset="-122"/>
              </a:rPr>
              <a:t>(new </a:t>
            </a:r>
            <a:r>
              <a:rPr lang="en-US" altLang="zh-CN" dirty="0">
                <a:ea typeface="宋体" panose="02010600030101010101" pitchFamily="2" charset="-122"/>
              </a:rPr>
              <a:t>String(</a:t>
            </a:r>
            <a:r>
              <a:rPr lang="en-US" altLang="zh-CN" dirty="0" err="1">
                <a:ea typeface="宋体" panose="02010600030101010101" pitchFamily="2" charset="-122"/>
              </a:rPr>
              <a:t>cbuf</a:t>
            </a:r>
            <a:r>
              <a:rPr lang="en-US" altLang="zh-CN" dirty="0">
                <a:ea typeface="宋体" panose="02010600030101010101" pitchFamily="2" charset="-122"/>
              </a:rPr>
              <a:t>, 0, </a:t>
            </a:r>
            <a:r>
              <a:rPr lang="en-US" altLang="zh-CN" dirty="0" err="1">
                <a:ea typeface="宋体" panose="02010600030101010101" pitchFamily="2" charset="-122"/>
              </a:rPr>
              <a:t>len</a:t>
            </a:r>
            <a:r>
              <a:rPr lang="en-US" altLang="zh-CN" dirty="0">
                <a:ea typeface="宋体" panose="02010600030101010101" pitchFamily="2" charset="-122"/>
              </a:rPr>
              <a:t>));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r.close</a:t>
            </a:r>
            <a:r>
              <a:rPr lang="en-US" altLang="zh-CN" dirty="0"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中所有的字符输出流都用</a:t>
            </a:r>
            <a:r>
              <a:rPr lang="en-US" altLang="zh-CN" smtClean="0"/>
              <a:t>Writer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Writer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Writer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Writer append(char c);</a:t>
            </a:r>
            <a:r>
              <a:rPr lang="zh-CN" altLang="en-US" smtClean="0"/>
              <a:t>将指定字符添加到此 </a:t>
            </a:r>
            <a:r>
              <a:rPr lang="en-US" altLang="zh-CN" smtClean="0"/>
              <a:t>writer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Writer append(CharSequence c);</a:t>
            </a:r>
            <a:r>
              <a:rPr lang="zh-CN" altLang="en-US" smtClean="0"/>
              <a:t>将指定字符序列添加到此 </a:t>
            </a:r>
            <a:r>
              <a:rPr lang="en-US" altLang="zh-CN" smtClean="0"/>
              <a:t>writer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Writer append (CharSequence csq, int start, int end) ;</a:t>
            </a:r>
            <a:r>
              <a:rPr lang="zh-CN" altLang="en-US" smtClean="0"/>
              <a:t>将指定字符序列的子序列添加到此 </a:t>
            </a:r>
            <a:r>
              <a:rPr lang="en-US" altLang="zh-CN" smtClean="0"/>
              <a:t>writer.Appendable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void flush();</a:t>
            </a:r>
            <a:r>
              <a:rPr lang="zh-CN" altLang="en-US" smtClean="0"/>
              <a:t>刷新该流的缓冲。</a:t>
            </a:r>
            <a:endParaRPr lang="en-US" altLang="zh-CN" smtClean="0"/>
          </a:p>
          <a:p>
            <a:pPr lvl="1"/>
            <a:r>
              <a:rPr lang="en-US" altLang="zh-CN" smtClean="0"/>
              <a:t>void write(int c);</a:t>
            </a:r>
            <a:r>
              <a:rPr lang="zh-CN" altLang="en-US" smtClean="0"/>
              <a:t>写入单个字符。</a:t>
            </a:r>
            <a:endParaRPr lang="en-US" altLang="zh-CN" smtClean="0"/>
          </a:p>
          <a:p>
            <a:pPr lvl="1"/>
            <a:r>
              <a:rPr lang="en-US" altLang="zh-CN" smtClean="0"/>
              <a:t>void write(String str);</a:t>
            </a:r>
            <a:r>
              <a:rPr lang="zh-CN" altLang="en-US" smtClean="0"/>
              <a:t>写入字符串。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关闭此流，但要先刷新它。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4718</Words>
  <Application>WPS 演示</Application>
  <PresentationFormat>全屏显示(4:3)</PresentationFormat>
  <Paragraphs>242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Wingdings</vt:lpstr>
      <vt:lpstr>华文新魏</vt:lpstr>
      <vt:lpstr>微软雅黑</vt:lpstr>
      <vt:lpstr>2_Default Design</vt:lpstr>
      <vt:lpstr>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PowerPoint 演示文稿</vt:lpstr>
      <vt:lpstr>讲授思路-其他常用流	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DataOutputStream和DataInputStream   　　　　　　　　　</vt:lpstr>
      <vt:lpstr>InputStreamReader和OutputStreamWriter   　　　　　　　　　</vt:lpstr>
      <vt:lpstr>讲授思路-对象流 	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699</cp:revision>
  <dcterms:created xsi:type="dcterms:W3CDTF">2006-10-06T15:46:00Z</dcterms:created>
  <dcterms:modified xsi:type="dcterms:W3CDTF">2017-05-24T02:59:44Z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