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"/>
  </p:notesMasterIdLst>
  <p:sldIdLst>
    <p:sldId id="256" r:id="rId3"/>
    <p:sldId id="537" r:id="rId4"/>
    <p:sldId id="666" r:id="rId5"/>
    <p:sldId id="667" r:id="rId6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18" r:id="rId21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>
        <p:scale>
          <a:sx n="66" d="100"/>
          <a:sy n="66" d="100"/>
        </p:scale>
        <p:origin x="-1494" y="-234"/>
      </p:cViewPr>
      <p:guideLst>
        <p:guide orient="horz" pos="2180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PT" altLang="en-US" noProof="0" smtClean="0"/>
              <a:t>Click to edit Master text styles</a:t>
            </a:r>
            <a:endParaRPr lang="pt-PT" altLang="en-US" noProof="0" smtClean="0"/>
          </a:p>
          <a:p>
            <a:pPr lvl="1"/>
            <a:r>
              <a:rPr lang="pt-PT" altLang="en-US" noProof="0" smtClean="0"/>
              <a:t>Second level</a:t>
            </a:r>
            <a:endParaRPr lang="pt-PT" altLang="en-US" noProof="0" smtClean="0"/>
          </a:p>
          <a:p>
            <a:pPr lvl="2"/>
            <a:r>
              <a:rPr lang="pt-PT" altLang="en-US" noProof="0" smtClean="0"/>
              <a:t>Third level</a:t>
            </a:r>
            <a:endParaRPr lang="pt-PT" altLang="en-US" noProof="0" smtClean="0"/>
          </a:p>
          <a:p>
            <a:pPr lvl="3"/>
            <a:r>
              <a:rPr lang="pt-PT" altLang="en-US" noProof="0" smtClean="0"/>
              <a:t>Fourth level</a:t>
            </a:r>
            <a:endParaRPr lang="pt-PT" altLang="en-US" noProof="0" smtClean="0"/>
          </a:p>
          <a:p>
            <a:pPr lvl="4"/>
            <a:r>
              <a:rPr lang="pt-PT" altLang="en-US" noProof="0" smtClean="0"/>
              <a:t>Fifth level</a:t>
            </a:r>
            <a:endParaRPr lang="pt-PT" altLang="en-US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</a:fld>
            <a:endParaRPr lang="pt-P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2017-1-4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数组</a:t>
            </a:r>
            <a:br>
              <a:rPr lang="zh-CN" altLang="en-US" dirty="0" smtClean="0">
                <a:ea typeface="宋体" panose="02010600030101010101" pitchFamily="2" charset="-122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sz="2400" b="1">
                <a:latin typeface="华文新魏" pitchFamily="2" charset="-122"/>
                <a:ea typeface="华文新魏" pitchFamily="2" charset="-122"/>
              </a:rPr>
              <a:t>孙丽萍</a:t>
            </a:r>
            <a:endParaRPr sz="2400" b="1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工具类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ym typeface="Arial" panose="020B0604020202020204" pitchFamily="34" charset="0"/>
              </a:rPr>
              <a:t>Java</a:t>
            </a:r>
            <a:r>
              <a:rPr lang="zh-CN" altLang="en-US" smtClean="0">
                <a:sym typeface="Arial" panose="020B0604020202020204" pitchFamily="34" charset="0"/>
              </a:rPr>
              <a:t>中多维数组可以看成是数组的数组，即多维数组中的每一个元素可以看成是低维数组，所以多维数组的声明、初始化、引用与一维数组非常类似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在多维数组中二维数组应用最为广泛，所以我们着重讨论二维数组的属性和特性，多维以此类推即可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二维数组的声明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二维数组的声明的一般格式：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  array_Name[ ] [ 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  [ ] [ ] array_Name;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[ ] array_Name[ 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比如：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059832" y="3861048"/>
            <a:ext cx="1800200" cy="165014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lnSpc>
                <a:spcPct val="120000"/>
              </a:lnSpc>
              <a:spcBef>
                <a:spcPct val="20000"/>
              </a:spcBef>
            </a:pPr>
            <a:endParaRPr lang="en-US" altLang="zh-CN" smtClean="0">
              <a:sym typeface="Arial" panose="020B0604020202020204" pitchFamily="34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ym typeface="Arial" panose="020B0604020202020204" pitchFamily="34" charset="0"/>
              </a:rPr>
              <a:t> int</a:t>
            </a:r>
            <a:r>
              <a:rPr lang="en-US" altLang="zh-CN">
                <a:sym typeface="Arial" panose="020B0604020202020204" pitchFamily="34" charset="0"/>
              </a:rPr>
              <a:t>[][] </a:t>
            </a:r>
            <a:r>
              <a:rPr lang="en-US" altLang="zh-CN" smtClean="0">
                <a:sym typeface="Arial" panose="020B0604020202020204" pitchFamily="34" charset="0"/>
              </a:rPr>
              <a:t>arrays;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int[] arrays[];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int arrays[][]; 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二维数组的初始化与一维数组类似，也分为静态初始化和动态初始化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静态初始化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int number[ ] [ ] = { {1,2},{3,4},{5,6}};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char ch[ ] [ ] = { {'a', 'b'},{'c', 'd'},{'e', 'f'}};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long[ ][ ] array_long = new long[5][5];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String[ ][ ] names = new String[3][4];</a:t>
            </a:r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工具类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问题引入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panose="020B0604020202020204" pitchFamily="34" charset="0"/>
              </a:rPr>
              <a:t>数组是一种非常常用的存储数据的数据结构，并且</a:t>
            </a:r>
            <a:r>
              <a:rPr lang="zh-CN" altLang="en-US" smtClean="0">
                <a:sym typeface="Arial" panose="020B0604020202020204" pitchFamily="34" charset="0"/>
              </a:rPr>
              <a:t>在程序中</a:t>
            </a:r>
            <a:r>
              <a:rPr lang="zh-CN" altLang="zh-CN" smtClean="0">
                <a:sym typeface="Arial" panose="020B0604020202020204" pitchFamily="34" charset="0"/>
              </a:rPr>
              <a:t>会大量对数组中的元素进行</a:t>
            </a:r>
            <a:r>
              <a:rPr lang="zh-CN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查找</a:t>
            </a:r>
            <a:r>
              <a:rPr lang="zh-CN" altLang="zh-CN" smtClean="0">
                <a:sym typeface="Arial" panose="020B0604020202020204" pitchFamily="34" charset="0"/>
              </a:rPr>
              <a:t>、</a:t>
            </a:r>
            <a:r>
              <a:rPr lang="zh-CN" altLang="zh-CN" smtClean="0">
                <a:solidFill>
                  <a:srgbClr val="FF0000"/>
                </a:solidFill>
                <a:sym typeface="Arial" panose="020B0604020202020204" pitchFamily="34" charset="0"/>
              </a:rPr>
              <a:t>排序</a:t>
            </a:r>
            <a:r>
              <a:rPr lang="zh-CN" altLang="zh-CN" smtClean="0">
                <a:sym typeface="Arial" panose="020B0604020202020204" pitchFamily="34" charset="0"/>
              </a:rPr>
              <a:t>等操作</a:t>
            </a:r>
            <a:r>
              <a:rPr lang="zh-CN" altLang="en-US" smtClean="0">
                <a:sym typeface="Arial" panose="020B0604020202020204" pitchFamily="34" charset="0"/>
              </a:rPr>
              <a:t>，使用循环，条件分支等流程控制可以满足需求，但程序会显得比较凌乱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Java</a:t>
            </a:r>
            <a:r>
              <a:rPr lang="zh-CN" altLang="zh-CN" smtClean="0">
                <a:sym typeface="Arial" panose="020B0604020202020204" pitchFamily="34" charset="0"/>
              </a:rPr>
              <a:t>中提供了实用的工具类</a:t>
            </a:r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，</a:t>
            </a:r>
            <a:r>
              <a:rPr lang="zh-CN" altLang="zh-CN" smtClean="0">
                <a:sym typeface="Arial" panose="020B0604020202020204" pitchFamily="34" charset="0"/>
              </a:rPr>
              <a:t>辅助编程人员</a:t>
            </a:r>
            <a:r>
              <a:rPr lang="zh-CN" altLang="en-US" smtClean="0">
                <a:sym typeface="Arial" panose="020B0604020202020204" pitchFamily="34" charset="0"/>
              </a:rPr>
              <a:t>简化数组的常用操作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zh-CN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java.util.Arrays</a:t>
            </a:r>
            <a:r>
              <a:rPr lang="zh-CN" altLang="en-US"/>
              <a:t>类能方便地操作数组，它提供的所有方法都是静态的</a:t>
            </a:r>
            <a:endParaRPr lang="en-US" altLang="zh-CN"/>
          </a:p>
          <a:p>
            <a:r>
              <a:rPr lang="zh-CN" altLang="en-US" smtClean="0">
                <a:sym typeface="Arial" panose="020B0604020202020204" pitchFamily="34" charset="0"/>
              </a:rPr>
              <a:t>常用方法：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copyOf		</a:t>
            </a:r>
            <a:r>
              <a:rPr lang="zh-CN" altLang="en-US" smtClean="0">
                <a:sym typeface="Arial" panose="020B0604020202020204" pitchFamily="34" charset="0"/>
              </a:rPr>
              <a:t>实现数组的复制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Fill		</a:t>
            </a:r>
            <a:r>
              <a:rPr lang="zh-CN" altLang="en-US" smtClean="0">
                <a:sym typeface="Arial" panose="020B0604020202020204" pitchFamily="34" charset="0"/>
              </a:rPr>
              <a:t>实现数组元素的初始化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Sort		</a:t>
            </a:r>
            <a:r>
              <a:rPr lang="zh-CN" altLang="en-US" smtClean="0">
                <a:sym typeface="Arial" panose="020B0604020202020204" pitchFamily="34" charset="0"/>
              </a:rPr>
              <a:t>实现数组的排序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endParaRPr lang="zh-CN" altLang="en-US" dirty="0" err="1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一维数组</a:t>
            </a:r>
            <a:endParaRPr lang="en-US" altLang="zh-CN" smtClean="0"/>
          </a:p>
          <a:p>
            <a:r>
              <a:rPr lang="zh-CN" altLang="en-US" smtClean="0"/>
              <a:t>二维数组</a:t>
            </a:r>
            <a:endParaRPr lang="en-US" altLang="zh-CN" smtClean="0"/>
          </a:p>
          <a:p>
            <a:r>
              <a:rPr lang="en-US" altLang="zh-CN"/>
              <a:t>Arrays</a:t>
            </a:r>
            <a:r>
              <a:rPr lang="zh-CN" altLang="en-US"/>
              <a:t>工具</a:t>
            </a:r>
            <a:r>
              <a:rPr lang="zh-CN" altLang="en-US" smtClean="0"/>
              <a:t>类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043608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数组概述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zh-CN" altLang="en-US" smtClean="0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Arrays</a:t>
            </a:r>
            <a:r>
              <a:rPr>
                <a:sym typeface="Arial" panose="020B0604020202020204" pitchFamily="34" charset="0"/>
              </a:rPr>
              <a:t>类</a:t>
            </a:r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sym typeface="Arial" panose="020B0604020202020204" pitchFamily="34" charset="0"/>
              </a:rPr>
              <a:t>数组是一组具有相同数据类型的数据元素的有序集合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数组的特点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在整个生命周期中长度固定不可变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数组可以存储基本数据类型和引用类型元素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同一个数组中必须存储相同类型的元素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数组中的元素有先后顺序，其顺序位置由数组下标决定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Java</a:t>
            </a:r>
            <a:r>
              <a:rPr lang="zh-CN" altLang="en-US" smtClean="0">
                <a:sym typeface="Arial" panose="020B0604020202020204" pitchFamily="34" charset="0"/>
              </a:rPr>
              <a:t>中数组作为数组类（</a:t>
            </a:r>
            <a:r>
              <a:rPr lang="en-US" altLang="zh-CN" smtClean="0">
                <a:sym typeface="Arial" panose="020B0604020202020204" pitchFamily="34" charset="0"/>
              </a:rPr>
              <a:t>Array</a:t>
            </a:r>
            <a:r>
              <a:rPr lang="zh-CN" altLang="en-US" smtClean="0">
                <a:sym typeface="Arial" panose="020B0604020202020204" pitchFamily="34" charset="0"/>
              </a:rPr>
              <a:t>）的实例来处理的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数组的概念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一维数组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二维数组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Arrays</a:t>
            </a:r>
            <a:r>
              <a:rPr lang="zh-CN" altLang="en-US" smtClean="0">
                <a:sym typeface="Arial" panose="020B0604020202020204" pitchFamily="34" charset="0"/>
              </a:rPr>
              <a:t>工具类</a:t>
            </a:r>
            <a:endParaRPr lang="en-US" altLang="zh-CN" dirty="0" smtClean="0"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数组声明的基本语法：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array_Name[ 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 [ ]array_Name;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952055" y="3140968"/>
            <a:ext cx="1944687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int ids[];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String</a:t>
            </a:r>
            <a:r>
              <a:rPr lang="en-US" altLang="zh-CN">
                <a:sym typeface="Arial" panose="020B0604020202020204" pitchFamily="34" charset="0"/>
              </a:rPr>
              <a:t>[] stuNo;</a:t>
            </a:r>
            <a:endParaRPr lang="en-US" altLang="zh-CN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一维数组的初始化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5536" y="1160748"/>
            <a:ext cx="8496944" cy="4965415"/>
          </a:xfrm>
        </p:spPr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数组只是声明的话，</a:t>
            </a:r>
            <a:r>
              <a:rPr lang="en-US" altLang="zh-CN" smtClean="0">
                <a:sym typeface="Arial" panose="020B0604020202020204" pitchFamily="34" charset="0"/>
              </a:rPr>
              <a:t>JVM</a:t>
            </a:r>
            <a:r>
              <a:rPr lang="zh-CN" altLang="en-US" smtClean="0">
                <a:sym typeface="Arial" panose="020B0604020202020204" pitchFamily="34" charset="0"/>
              </a:rPr>
              <a:t>并没有给数组分配内存空间。在使用数组前还必须对其进行初始化</a:t>
            </a:r>
            <a:r>
              <a:rPr lang="en-US" altLang="zh-CN" smtClean="0">
                <a:sym typeface="Arial" panose="020B0604020202020204" pitchFamily="34" charset="0"/>
              </a:rPr>
              <a:t>(</a:t>
            </a:r>
            <a:r>
              <a:rPr lang="zh-CN" altLang="en-US" smtClean="0">
                <a:sym typeface="Arial" panose="020B0604020202020204" pitchFamily="34" charset="0"/>
              </a:rPr>
              <a:t>即为其分配内存空间</a:t>
            </a:r>
            <a:r>
              <a:rPr lang="en-US" altLang="zh-CN" smtClean="0">
                <a:sym typeface="Arial" panose="020B0604020202020204" pitchFamily="34" charset="0"/>
              </a:rPr>
              <a:t>)</a:t>
            </a:r>
            <a:r>
              <a:rPr lang="zh-CN" altLang="en-US" smtClean="0">
                <a:sym typeface="Arial" panose="020B0604020202020204" pitchFamily="34" charset="0"/>
              </a:rPr>
              <a:t>。给数组元素分配内存并为数组元素赋初值的过程称为数组初始化</a:t>
            </a:r>
            <a:r>
              <a:rPr lang="en-US" altLang="zh-CN" smtClean="0">
                <a:sym typeface="Arial" panose="020B0604020202020204" pitchFamily="34" charset="0"/>
              </a:rPr>
              <a:t>.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初始化可分为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en-US"/>
              <a:t>静态初始化</a:t>
            </a:r>
            <a:endParaRPr lang="zh-CN" altLang="en-US"/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动态初始化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endParaRPr lang="zh-CN" altLang="en-US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当数组元素的初始化值直接由括在大括号“</a:t>
            </a:r>
            <a:r>
              <a:rPr lang="en-US" altLang="zh-CN" smtClean="0">
                <a:sym typeface="Arial" panose="020B0604020202020204" pitchFamily="34" charset="0"/>
              </a:rPr>
              <a:t>{ }”</a:t>
            </a:r>
            <a:r>
              <a:rPr lang="zh-CN" altLang="en-US" smtClean="0">
                <a:sym typeface="Arial" panose="020B0604020202020204" pitchFamily="34" charset="0"/>
              </a:rPr>
              <a:t>之间的数据给出时，就称为静态初始化。该方法适用于数组的元素不多且初始元素有限时。静态初始化往往和声明结合在一起使用，其格式如下：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array_type array_Name={element1[, element2…]};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例如：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99592" y="4149080"/>
            <a:ext cx="7776864" cy="106203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mtClean="0">
                <a:sym typeface="Arial" panose="020B0604020202020204" pitchFamily="34" charset="0"/>
              </a:rPr>
              <a:t>int </a:t>
            </a:r>
            <a:r>
              <a:rPr lang="en-US" altLang="zh-CN">
                <a:sym typeface="Arial" panose="020B0604020202020204" pitchFamily="34" charset="0"/>
              </a:rPr>
              <a:t>ids[]={ 1,2,3,4,5,6,7,8};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String</a:t>
            </a:r>
            <a:r>
              <a:rPr lang="en-US" altLang="zh-CN">
                <a:sym typeface="Arial" panose="020B0604020202020204" pitchFamily="34" charset="0"/>
              </a:rPr>
              <a:t>[] stuNo={"2011010345", "2011010346", "2011010347"};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double </a:t>
            </a:r>
            <a:r>
              <a:rPr lang="en-US" altLang="zh-CN">
                <a:sym typeface="Arial" panose="020B0604020202020204" pitchFamily="34" charset="0"/>
              </a:rPr>
              <a:t>scores[]={62,45.5,88.1,76.4};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动态初始化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动态初始化先用</a:t>
            </a:r>
            <a:r>
              <a:rPr lang="en-US" altLang="zh-CN" smtClean="0">
                <a:sym typeface="Arial" panose="020B0604020202020204" pitchFamily="34" charset="0"/>
              </a:rPr>
              <a:t>new</a:t>
            </a:r>
            <a:r>
              <a:rPr lang="zh-CN" altLang="en-US" smtClean="0">
                <a:sym typeface="Arial" panose="020B0604020202020204" pitchFamily="34" charset="0"/>
              </a:rPr>
              <a:t>操作符为数组分配内存，然后才为每一个元素赋初值。其一般格式如下：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array_Name = new array_type [ arraySize];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比如：</a:t>
            </a:r>
            <a:endParaRPr lang="en-US" altLang="zh-CN" smtClean="0">
              <a:sym typeface="Arial" panose="020B0604020202020204" pitchFamily="34" charset="0"/>
            </a:endParaRPr>
          </a:p>
          <a:p>
            <a:endParaRPr lang="en-US" altLang="zh-CN" smtClean="0">
              <a:sym typeface="Arial" panose="020B0604020202020204" pitchFamily="34" charset="0"/>
            </a:endParaRPr>
          </a:p>
          <a:p>
            <a:endParaRPr lang="zh-CN" altLang="en-US" dirty="0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79712" y="3649637"/>
            <a:ext cx="3240360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ym typeface="Arial" panose="020B0604020202020204" pitchFamily="34" charset="0"/>
              </a:rPr>
              <a:t> </a:t>
            </a:r>
            <a:r>
              <a:rPr lang="en-US" altLang="zh-CN" smtClean="0">
                <a:sym typeface="Arial" panose="020B0604020202020204" pitchFamily="34" charset="0"/>
              </a:rPr>
              <a:t>   int </a:t>
            </a:r>
            <a:r>
              <a:rPr lang="en-US" altLang="zh-CN">
                <a:sym typeface="Arial" panose="020B0604020202020204" pitchFamily="34" charset="0"/>
              </a:rPr>
              <a:t>series[ ]= new int[4];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 smtClean="0">
                <a:sym typeface="Arial" panose="020B0604020202020204" pitchFamily="34" charset="0"/>
              </a:rPr>
              <a:t>    for </a:t>
            </a:r>
            <a:r>
              <a:rPr lang="en-US" altLang="zh-CN">
                <a:sym typeface="Arial" panose="020B0604020202020204" pitchFamily="34" charset="0"/>
              </a:rPr>
              <a:t>(int i=0;i&lt;4;i++){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       </a:t>
            </a:r>
            <a:r>
              <a:rPr lang="en-US" altLang="zh-CN" smtClean="0">
                <a:sym typeface="Arial" panose="020B0604020202020204" pitchFamily="34" charset="0"/>
              </a:rPr>
              <a:t>    </a:t>
            </a:r>
            <a:r>
              <a:rPr lang="en-US" altLang="zh-CN">
                <a:sym typeface="Arial" panose="020B0604020202020204" pitchFamily="34" charset="0"/>
              </a:rPr>
              <a:t>series[ i ]=i*3;</a:t>
            </a:r>
            <a:endParaRPr lang="en-US" altLang="zh-CN">
              <a:sym typeface="Arial" panose="020B0604020202020204" pitchFamily="34" charset="0"/>
            </a:endParaRPr>
          </a:p>
          <a:p>
            <a:r>
              <a:rPr lang="en-US" altLang="zh-CN">
                <a:sym typeface="Arial" panose="020B0604020202020204" pitchFamily="34" charset="0"/>
              </a:rPr>
              <a:t>    </a:t>
            </a:r>
            <a:r>
              <a:rPr lang="en-US" altLang="zh-CN" smtClean="0">
                <a:sym typeface="Arial" panose="020B0604020202020204" pitchFamily="34" charset="0"/>
              </a:rPr>
              <a:t> }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Arial" panose="020B0604020202020204" pitchFamily="34" charset="0"/>
              </a:rPr>
              <a:t>有了数组的声明和初始化后，就可以在程序中引用数组的元素了。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数组元素的引用是通过数组名和下标值来进行的，其一般格式如下：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array_Name [ arrayIndex ]</a:t>
            </a:r>
            <a:endParaRPr lang="en-US" altLang="zh-CN" smtClean="0">
              <a:sym typeface="Arial" panose="020B0604020202020204" pitchFamily="34" charset="0"/>
            </a:endParaRPr>
          </a:p>
          <a:p>
            <a:r>
              <a:rPr lang="zh-CN" altLang="en-US" smtClean="0">
                <a:sym typeface="Arial" panose="020B0604020202020204" pitchFamily="34" charset="0"/>
              </a:rPr>
              <a:t>例如：</a:t>
            </a:r>
            <a:endParaRPr lang="en-US" altLang="zh-CN" smtClean="0">
              <a:sym typeface="Arial" panose="020B060402020202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267744" y="4221088"/>
            <a:ext cx="4824536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zh-CN">
                <a:sym typeface="Arial" panose="020B0604020202020204" pitchFamily="34" charset="0"/>
              </a:rPr>
              <a:t>int sale[]={</a:t>
            </a:r>
            <a:r>
              <a:rPr lang="en-US" altLang="zh-CN" smtClean="0">
                <a:sym typeface="Arial" panose="020B0604020202020204" pitchFamily="34" charset="0"/>
              </a:rPr>
              <a:t>1,2,3,4,5};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int i = sale[1];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System.out.println</a:t>
            </a:r>
            <a:r>
              <a:rPr lang="en-US" altLang="zh-CN">
                <a:sym typeface="Arial" panose="020B0604020202020204" pitchFamily="34" charset="0"/>
              </a:rPr>
              <a:t>(“</a:t>
            </a:r>
            <a:r>
              <a:rPr lang="zh-CN" altLang="en-US">
                <a:sym typeface="Arial" panose="020B0604020202020204" pitchFamily="34" charset="0"/>
              </a:rPr>
              <a:t>您选择的是</a:t>
            </a:r>
            <a:r>
              <a:rPr lang="en-US" altLang="zh-CN">
                <a:sym typeface="Arial" panose="020B0604020202020204" pitchFamily="34" charset="0"/>
              </a:rPr>
              <a:t>" + i);</a:t>
            </a:r>
            <a:endParaRPr lang="zh-CN" altLang="en-US"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</Words>
  <Application>WPS 演示</Application>
  <PresentationFormat>全屏显示(4:3)</PresentationFormat>
  <Paragraphs>154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宋体</vt:lpstr>
      <vt:lpstr>Wingdings</vt:lpstr>
      <vt:lpstr>华文新魏</vt:lpstr>
      <vt:lpstr>微软雅黑</vt:lpstr>
      <vt:lpstr>3_Default Design</vt:lpstr>
      <vt:lpstr>数组 </vt:lpstr>
      <vt:lpstr>讲授思路　　　　　　　</vt:lpstr>
      <vt:lpstr>数组的概念</vt:lpstr>
      <vt:lpstr>讲授思路　　　　　　　　　</vt:lpstr>
      <vt:lpstr>一维数组的声明</vt:lpstr>
      <vt:lpstr>一维数组的初始化</vt:lpstr>
      <vt:lpstr>静态初始化</vt:lpstr>
      <vt:lpstr>动态初始化</vt:lpstr>
      <vt:lpstr>一维数组的使用</vt:lpstr>
      <vt:lpstr>讲授思路　　　　　　　　　</vt:lpstr>
      <vt:lpstr>二维数组</vt:lpstr>
      <vt:lpstr>二维数组的声明</vt:lpstr>
      <vt:lpstr>二维数组的初始化</vt:lpstr>
      <vt:lpstr>讲授思路　　　　　　　　　</vt:lpstr>
      <vt:lpstr>问题引入</vt:lpstr>
      <vt:lpstr>Arrays</vt:lpstr>
      <vt:lpstr>总结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dc:creator/>
  <cp:lastModifiedBy>lenovo</cp:lastModifiedBy>
  <cp:revision>67</cp:revision>
  <dcterms:created xsi:type="dcterms:W3CDTF">2017-01-04T07:18:07Z</dcterms:created>
  <dcterms:modified xsi:type="dcterms:W3CDTF">2017-01-04T07:20:11Z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