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8"/>
  </p:handoutMasterIdLst>
  <p:sldIdLst>
    <p:sldId id="256" r:id="rId3"/>
    <p:sldId id="375" r:id="rId4"/>
    <p:sldId id="441" r:id="rId6"/>
    <p:sldId id="443" r:id="rId7"/>
    <p:sldId id="444" r:id="rId8"/>
    <p:sldId id="460" r:id="rId9"/>
    <p:sldId id="461" r:id="rId10"/>
    <p:sldId id="445" r:id="rId11"/>
    <p:sldId id="447" r:id="rId12"/>
    <p:sldId id="446" r:id="rId13"/>
    <p:sldId id="466" r:id="rId14"/>
    <p:sldId id="467" r:id="rId15"/>
    <p:sldId id="459" r:id="rId16"/>
    <p:sldId id="452" r:id="rId17"/>
    <p:sldId id="456" r:id="rId18"/>
    <p:sldId id="453" r:id="rId19"/>
    <p:sldId id="454" r:id="rId20"/>
    <p:sldId id="455" r:id="rId21"/>
    <p:sldId id="462" r:id="rId22"/>
    <p:sldId id="463" r:id="rId23"/>
    <p:sldId id="468" r:id="rId24"/>
    <p:sldId id="469" r:id="rId25"/>
    <p:sldId id="470" r:id="rId26"/>
    <p:sldId id="471" r:id="rId27"/>
    <p:sldId id="472" r:id="rId28"/>
    <p:sldId id="473" r:id="rId29"/>
    <p:sldId id="474" r:id="rId30"/>
    <p:sldId id="475" r:id="rId31"/>
    <p:sldId id="476" r:id="rId32"/>
    <p:sldId id="477" r:id="rId33"/>
    <p:sldId id="478" r:id="rId34"/>
    <p:sldId id="479" r:id="rId35"/>
    <p:sldId id="480" r:id="rId36"/>
    <p:sldId id="481" r:id="rId37"/>
    <p:sldId id="482" r:id="rId38"/>
    <p:sldId id="483" r:id="rId39"/>
    <p:sldId id="484" r:id="rId40"/>
    <p:sldId id="485" r:id="rId41"/>
    <p:sldId id="486" r:id="rId42"/>
    <p:sldId id="487" r:id="rId43"/>
    <p:sldId id="488" r:id="rId44"/>
    <p:sldId id="489" r:id="rId45"/>
    <p:sldId id="438" r:id="rId46"/>
    <p:sldId id="440" r:id="rId47"/>
  </p:sldIdLst>
  <p:sldSz cx="9144000" cy="6858000" type="screen4x3"/>
  <p:notesSz cx="6794500" cy="9918700"/>
  <p:defaultTextStyle>
    <a:defPPr>
      <a:defRPr lang="en-US"/>
    </a:defPPr>
    <a:lvl1pPr algn="l" rtl="0" fontAlgn="base">
      <a:spcBef>
        <a:spcPct val="0"/>
      </a:spcBef>
      <a:spcAft>
        <a:spcPct val="0"/>
      </a:spcAft>
      <a:defRPr sz="2000" kern="1200">
        <a:solidFill>
          <a:srgbClr val="A50021"/>
        </a:solidFill>
        <a:latin typeface="Arial" panose="020B0604020202020204" pitchFamily="34" charset="0"/>
        <a:ea typeface="+mn-ea"/>
        <a:cs typeface="+mn-cs"/>
      </a:defRPr>
    </a:lvl1pPr>
    <a:lvl2pPr marL="457200" algn="l" rtl="0" fontAlgn="base">
      <a:spcBef>
        <a:spcPct val="0"/>
      </a:spcBef>
      <a:spcAft>
        <a:spcPct val="0"/>
      </a:spcAft>
      <a:defRPr sz="2000" kern="1200">
        <a:solidFill>
          <a:srgbClr val="A50021"/>
        </a:solidFill>
        <a:latin typeface="Arial" panose="020B0604020202020204" pitchFamily="34" charset="0"/>
        <a:ea typeface="+mn-ea"/>
        <a:cs typeface="+mn-cs"/>
      </a:defRPr>
    </a:lvl2pPr>
    <a:lvl3pPr marL="914400" algn="l" rtl="0" fontAlgn="base">
      <a:spcBef>
        <a:spcPct val="0"/>
      </a:spcBef>
      <a:spcAft>
        <a:spcPct val="0"/>
      </a:spcAft>
      <a:defRPr sz="2000" kern="1200">
        <a:solidFill>
          <a:srgbClr val="A50021"/>
        </a:solidFill>
        <a:latin typeface="Arial" panose="020B0604020202020204" pitchFamily="34" charset="0"/>
        <a:ea typeface="+mn-ea"/>
        <a:cs typeface="+mn-cs"/>
      </a:defRPr>
    </a:lvl3pPr>
    <a:lvl4pPr marL="1371600" algn="l" rtl="0" fontAlgn="base">
      <a:spcBef>
        <a:spcPct val="0"/>
      </a:spcBef>
      <a:spcAft>
        <a:spcPct val="0"/>
      </a:spcAft>
      <a:defRPr sz="2000" kern="1200">
        <a:solidFill>
          <a:srgbClr val="A50021"/>
        </a:solidFill>
        <a:latin typeface="Arial" panose="020B0604020202020204" pitchFamily="34" charset="0"/>
        <a:ea typeface="+mn-ea"/>
        <a:cs typeface="+mn-cs"/>
      </a:defRPr>
    </a:lvl4pPr>
    <a:lvl5pPr marL="1828800" algn="l" rtl="0" fontAlgn="base">
      <a:spcBef>
        <a:spcPct val="0"/>
      </a:spcBef>
      <a:spcAft>
        <a:spcPct val="0"/>
      </a:spcAft>
      <a:defRPr sz="2000" kern="1200">
        <a:solidFill>
          <a:srgbClr val="A50021"/>
        </a:solidFill>
        <a:latin typeface="Arial" panose="020B0604020202020204" pitchFamily="34" charset="0"/>
        <a:ea typeface="+mn-ea"/>
        <a:cs typeface="+mn-cs"/>
      </a:defRPr>
    </a:lvl5pPr>
    <a:lvl6pPr marL="2286000" algn="l" defTabSz="914400" rtl="0" eaLnBrk="1" latinLnBrk="0" hangingPunct="1">
      <a:defRPr sz="2000" kern="1200">
        <a:solidFill>
          <a:srgbClr val="A50021"/>
        </a:solidFill>
        <a:latin typeface="Arial" panose="020B0604020202020204" pitchFamily="34" charset="0"/>
        <a:ea typeface="+mn-ea"/>
        <a:cs typeface="+mn-cs"/>
      </a:defRPr>
    </a:lvl6pPr>
    <a:lvl7pPr marL="2743200" algn="l" defTabSz="914400" rtl="0" eaLnBrk="1" latinLnBrk="0" hangingPunct="1">
      <a:defRPr sz="2000" kern="1200">
        <a:solidFill>
          <a:srgbClr val="A50021"/>
        </a:solidFill>
        <a:latin typeface="Arial" panose="020B0604020202020204" pitchFamily="34" charset="0"/>
        <a:ea typeface="+mn-ea"/>
        <a:cs typeface="+mn-cs"/>
      </a:defRPr>
    </a:lvl7pPr>
    <a:lvl8pPr marL="3200400" algn="l" defTabSz="914400" rtl="0" eaLnBrk="1" latinLnBrk="0" hangingPunct="1">
      <a:defRPr sz="2000" kern="1200">
        <a:solidFill>
          <a:srgbClr val="A50021"/>
        </a:solidFill>
        <a:latin typeface="Arial" panose="020B0604020202020204" pitchFamily="34" charset="0"/>
        <a:ea typeface="+mn-ea"/>
        <a:cs typeface="+mn-cs"/>
      </a:defRPr>
    </a:lvl8pPr>
    <a:lvl9pPr marL="3657600" algn="l" defTabSz="914400" rtl="0" eaLnBrk="1" latinLnBrk="0" hangingPunct="1">
      <a:defRPr sz="2000" kern="1200">
        <a:solidFill>
          <a:srgbClr val="A5002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78328" autoAdjust="0"/>
  </p:normalViewPr>
  <p:slideViewPr>
    <p:cSldViewPr>
      <p:cViewPr varScale="1">
        <p:scale>
          <a:sx n="66" d="100"/>
          <a:sy n="66" d="100"/>
        </p:scale>
        <p:origin x="-151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notesMaster" Target="notesMasters/notesMaster1.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7721F9E-6ABD-4C62-AAA2-BDB67316520B}"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zh-CN" altLang="en-US"/>
        </a:p>
      </dgm:t>
    </dgm:pt>
    <dgm:pt modelId="{8A145B1F-D4C1-44D4-9CF2-87BC7D6DA199}">
      <dgm:prSet phldrT="[文本]"/>
      <dgm:spPr/>
      <dgm:t>
        <a:bodyPr/>
        <a:lstStyle/>
        <a:p>
          <a:r>
            <a:rPr lang="zh-CN" altLang="en-US" dirty="0" smtClean="0"/>
            <a:t>进程</a:t>
          </a:r>
          <a:endParaRPr lang="zh-CN" altLang="en-US" dirty="0"/>
        </a:p>
      </dgm:t>
    </dgm:pt>
    <dgm:pt modelId="{34D85381-A272-4694-831F-544F9AFC23D0}" cxnId="{EB8F19EB-D880-4A28-BB1B-7C65E7D6DDC7}" type="parTrans">
      <dgm:prSet/>
      <dgm:spPr/>
      <dgm:t>
        <a:bodyPr/>
        <a:lstStyle/>
        <a:p>
          <a:endParaRPr lang="zh-CN" altLang="en-US"/>
        </a:p>
      </dgm:t>
    </dgm:pt>
    <dgm:pt modelId="{44A0B251-E2A1-44D4-AA9A-769CE128A96B}" cxnId="{EB8F19EB-D880-4A28-BB1B-7C65E7D6DDC7}" type="sibTrans">
      <dgm:prSet/>
      <dgm:spPr/>
      <dgm:t>
        <a:bodyPr/>
        <a:lstStyle/>
        <a:p>
          <a:endParaRPr lang="zh-CN" altLang="en-US"/>
        </a:p>
      </dgm:t>
    </dgm:pt>
    <dgm:pt modelId="{176A6EFB-A219-4B3A-9107-66DD75A92718}">
      <dgm:prSet phldrT="[文本]"/>
      <dgm:spPr/>
      <dgm:t>
        <a:bodyPr/>
        <a:lstStyle/>
        <a:p>
          <a:r>
            <a:rPr lang="zh-CN" altLang="en-US" dirty="0" smtClean="0"/>
            <a:t>一个应用程序一个进程</a:t>
          </a:r>
          <a:endParaRPr lang="zh-CN" altLang="en-US" dirty="0"/>
        </a:p>
      </dgm:t>
    </dgm:pt>
    <dgm:pt modelId="{4B2EA12F-7BF7-4F85-947C-84534BB0EF91}" cxnId="{2AB84728-9C3D-43E5-BFB3-9B745D94E2F7}" type="parTrans">
      <dgm:prSet/>
      <dgm:spPr/>
      <dgm:t>
        <a:bodyPr/>
        <a:lstStyle/>
        <a:p>
          <a:endParaRPr lang="zh-CN" altLang="en-US"/>
        </a:p>
      </dgm:t>
    </dgm:pt>
    <dgm:pt modelId="{5D13F3B4-FCF8-4F16-B0DD-9CD96914E5D8}" cxnId="{2AB84728-9C3D-43E5-BFB3-9B745D94E2F7}" type="sibTrans">
      <dgm:prSet/>
      <dgm:spPr/>
      <dgm:t>
        <a:bodyPr/>
        <a:lstStyle/>
        <a:p>
          <a:endParaRPr lang="zh-CN" altLang="en-US"/>
        </a:p>
      </dgm:t>
    </dgm:pt>
    <dgm:pt modelId="{F42515CC-9A7E-4849-B2D4-E085FC487AC0}">
      <dgm:prSet phldrT="[文本]"/>
      <dgm:spPr/>
      <dgm:t>
        <a:bodyPr/>
        <a:lstStyle/>
        <a:p>
          <a:r>
            <a:rPr lang="zh-CN" altLang="en-US" dirty="0" smtClean="0"/>
            <a:t>独立功能的程序</a:t>
          </a:r>
          <a:endParaRPr lang="zh-CN" altLang="en-US" dirty="0"/>
        </a:p>
      </dgm:t>
    </dgm:pt>
    <dgm:pt modelId="{058665A4-8B94-451B-9A9A-1A4BB11F7A40}" cxnId="{83B83ACA-2E12-4EDC-A108-D00AF448BBEA}" type="parTrans">
      <dgm:prSet/>
      <dgm:spPr/>
      <dgm:t>
        <a:bodyPr/>
        <a:lstStyle/>
        <a:p>
          <a:endParaRPr lang="zh-CN" altLang="en-US"/>
        </a:p>
      </dgm:t>
    </dgm:pt>
    <dgm:pt modelId="{B9FAC3C2-EB98-4654-93E6-5B3ECAEA8E46}" cxnId="{83B83ACA-2E12-4EDC-A108-D00AF448BBEA}" type="sibTrans">
      <dgm:prSet/>
      <dgm:spPr/>
      <dgm:t>
        <a:bodyPr/>
        <a:lstStyle/>
        <a:p>
          <a:endParaRPr lang="zh-CN" altLang="en-US"/>
        </a:p>
      </dgm:t>
    </dgm:pt>
    <dgm:pt modelId="{4E3C4109-F3EF-4A4F-89CA-D3FC6231B9C8}">
      <dgm:prSet phldrT="[文本]"/>
      <dgm:spPr/>
      <dgm:t>
        <a:bodyPr/>
        <a:lstStyle/>
        <a:p>
          <a:r>
            <a:rPr lang="zh-CN" altLang="en-US" dirty="0" smtClean="0"/>
            <a:t>线程</a:t>
          </a:r>
          <a:endParaRPr lang="zh-CN" altLang="en-US" dirty="0"/>
        </a:p>
      </dgm:t>
    </dgm:pt>
    <dgm:pt modelId="{091D2F75-6B10-494F-BA22-ADFDD1D817BA}" cxnId="{6C42D683-9B4C-4DDF-B3EE-FF67E782173D}" type="parTrans">
      <dgm:prSet/>
      <dgm:spPr/>
      <dgm:t>
        <a:bodyPr/>
        <a:lstStyle/>
        <a:p>
          <a:endParaRPr lang="zh-CN" altLang="en-US"/>
        </a:p>
      </dgm:t>
    </dgm:pt>
    <dgm:pt modelId="{AA72E68D-A609-4D88-95A4-92B6BA189C5F}" cxnId="{6C42D683-9B4C-4DDF-B3EE-FF67E782173D}" type="sibTrans">
      <dgm:prSet/>
      <dgm:spPr/>
      <dgm:t>
        <a:bodyPr/>
        <a:lstStyle/>
        <a:p>
          <a:endParaRPr lang="zh-CN" altLang="en-US"/>
        </a:p>
      </dgm:t>
    </dgm:pt>
    <dgm:pt modelId="{D395DFFE-B35B-4C68-8992-04365EC28786}">
      <dgm:prSet phldrT="[文本]"/>
      <dgm:spPr/>
      <dgm:t>
        <a:bodyPr/>
        <a:lstStyle/>
        <a:p>
          <a:r>
            <a:rPr lang="zh-CN" altLang="en-US" dirty="0" smtClean="0"/>
            <a:t>一个进程可以有多个线程</a:t>
          </a:r>
          <a:endParaRPr lang="zh-CN" altLang="en-US" dirty="0"/>
        </a:p>
      </dgm:t>
    </dgm:pt>
    <dgm:pt modelId="{68D4C08B-2C23-46CC-BD1B-9D304DBFA851}" cxnId="{85DB9BE6-ABC2-41C8-889E-CF624FF838F8}" type="parTrans">
      <dgm:prSet/>
      <dgm:spPr/>
      <dgm:t>
        <a:bodyPr/>
        <a:lstStyle/>
        <a:p>
          <a:endParaRPr lang="zh-CN" altLang="en-US"/>
        </a:p>
      </dgm:t>
    </dgm:pt>
    <dgm:pt modelId="{5D992846-DCA5-4C8B-95E1-B3B9AA89DCD2}" cxnId="{85DB9BE6-ABC2-41C8-889E-CF624FF838F8}" type="sibTrans">
      <dgm:prSet/>
      <dgm:spPr/>
      <dgm:t>
        <a:bodyPr/>
        <a:lstStyle/>
        <a:p>
          <a:endParaRPr lang="zh-CN" altLang="en-US"/>
        </a:p>
      </dgm:t>
    </dgm:pt>
    <dgm:pt modelId="{A3933077-7C8F-46A9-BAD6-AC03EC76A707}">
      <dgm:prSet phldrT="[文本]"/>
      <dgm:spPr/>
      <dgm:t>
        <a:bodyPr/>
        <a:lstStyle/>
        <a:p>
          <a:r>
            <a:rPr lang="zh-CN" altLang="en-US" dirty="0" smtClean="0"/>
            <a:t>执行程序的最小单元</a:t>
          </a:r>
          <a:endParaRPr lang="zh-CN" altLang="en-US" dirty="0"/>
        </a:p>
      </dgm:t>
    </dgm:pt>
    <dgm:pt modelId="{A93B8084-06BE-43C9-B599-B3FC3487F094}" cxnId="{9E131D10-E012-4CBC-B313-B89B1F5343F0}" type="parTrans">
      <dgm:prSet/>
      <dgm:spPr/>
      <dgm:t>
        <a:bodyPr/>
        <a:lstStyle/>
        <a:p>
          <a:endParaRPr lang="zh-CN" altLang="en-US"/>
        </a:p>
      </dgm:t>
    </dgm:pt>
    <dgm:pt modelId="{F30219E3-73CA-453C-841E-8AFF952AFD3F}" cxnId="{9E131D10-E012-4CBC-B313-B89B1F5343F0}" type="sibTrans">
      <dgm:prSet/>
      <dgm:spPr/>
      <dgm:t>
        <a:bodyPr/>
        <a:lstStyle/>
        <a:p>
          <a:endParaRPr lang="zh-CN" altLang="en-US"/>
        </a:p>
      </dgm:t>
    </dgm:pt>
    <dgm:pt modelId="{4A8F5A9F-0613-4DDC-8210-614A915D43E7}">
      <dgm:prSet phldrT="[文本]"/>
      <dgm:spPr/>
      <dgm:t>
        <a:bodyPr/>
        <a:lstStyle/>
        <a:p>
          <a:r>
            <a:rPr lang="zh-CN" altLang="en-US" dirty="0" smtClean="0"/>
            <a:t>占用</a:t>
          </a:r>
          <a:r>
            <a:rPr lang="en-US" altLang="zh-CN" dirty="0" smtClean="0"/>
            <a:t>CPU</a:t>
          </a:r>
          <a:r>
            <a:rPr lang="zh-CN" altLang="en-US" dirty="0" smtClean="0"/>
            <a:t>的基本单位</a:t>
          </a:r>
          <a:endParaRPr lang="zh-CN" altLang="en-US" dirty="0"/>
        </a:p>
      </dgm:t>
    </dgm:pt>
    <dgm:pt modelId="{AE911F76-FDAA-425C-BCFE-5DD6ED840E62}" cxnId="{916F7379-F3CB-43C5-A26E-C9AFB0B41B55}" type="parTrans">
      <dgm:prSet/>
      <dgm:spPr/>
      <dgm:t>
        <a:bodyPr/>
        <a:lstStyle/>
        <a:p>
          <a:endParaRPr lang="zh-CN" altLang="en-US"/>
        </a:p>
      </dgm:t>
    </dgm:pt>
    <dgm:pt modelId="{95174D7E-7574-4E04-B013-AFCF47C72B79}" cxnId="{916F7379-F3CB-43C5-A26E-C9AFB0B41B55}" type="sibTrans">
      <dgm:prSet/>
      <dgm:spPr/>
      <dgm:t>
        <a:bodyPr/>
        <a:lstStyle/>
        <a:p>
          <a:endParaRPr lang="zh-CN" altLang="en-US"/>
        </a:p>
      </dgm:t>
    </dgm:pt>
    <dgm:pt modelId="{FEC525CE-A06D-4128-8527-2B1DEF940C92}">
      <dgm:prSet phldrT="[文本]"/>
      <dgm:spPr/>
      <dgm:t>
        <a:bodyPr/>
        <a:lstStyle/>
        <a:p>
          <a:r>
            <a:rPr lang="zh-CN" altLang="en-US" dirty="0" smtClean="0"/>
            <a:t>通过多个线程占据系统资源</a:t>
          </a:r>
          <a:endParaRPr lang="zh-CN" altLang="en-US" dirty="0"/>
        </a:p>
      </dgm:t>
    </dgm:pt>
    <dgm:pt modelId="{9D0CB84F-D8A3-4F22-AB1D-2DF3FF4CC258}" cxnId="{3F31981C-399D-4D31-AC62-4D1FF6251F02}" type="parTrans">
      <dgm:prSet/>
      <dgm:spPr/>
      <dgm:t>
        <a:bodyPr/>
        <a:lstStyle/>
        <a:p>
          <a:endParaRPr lang="zh-CN" altLang="en-US"/>
        </a:p>
      </dgm:t>
    </dgm:pt>
    <dgm:pt modelId="{035072A7-A4D2-465D-B3AE-91FD03C26869}" cxnId="{3F31981C-399D-4D31-AC62-4D1FF6251F02}" type="sibTrans">
      <dgm:prSet/>
      <dgm:spPr/>
      <dgm:t>
        <a:bodyPr/>
        <a:lstStyle/>
        <a:p>
          <a:endParaRPr lang="zh-CN" altLang="en-US"/>
        </a:p>
      </dgm:t>
    </dgm:pt>
    <dgm:pt modelId="{7D6C98D5-117F-4919-A352-214AC2BFB02F}">
      <dgm:prSet phldrT="[文本]"/>
      <dgm:spPr/>
      <dgm:t>
        <a:bodyPr/>
        <a:lstStyle/>
        <a:p>
          <a:r>
            <a:rPr lang="zh-CN" altLang="en-US" dirty="0" smtClean="0"/>
            <a:t>进程之间数据状态完全独立</a:t>
          </a:r>
          <a:endParaRPr lang="zh-CN" altLang="en-US" dirty="0"/>
        </a:p>
      </dgm:t>
    </dgm:pt>
    <dgm:pt modelId="{DEFD61E3-98F7-4B13-BD4D-973B3393FC72}" cxnId="{1B14E002-FC34-475B-B21A-47FAAFE11950}" type="parTrans">
      <dgm:prSet/>
      <dgm:spPr/>
      <dgm:t>
        <a:bodyPr/>
        <a:lstStyle/>
        <a:p>
          <a:endParaRPr lang="zh-CN" altLang="en-US"/>
        </a:p>
      </dgm:t>
    </dgm:pt>
    <dgm:pt modelId="{509BF8D5-6368-40E3-8589-538F9CEFFBAC}" cxnId="{1B14E002-FC34-475B-B21A-47FAAFE11950}" type="sibTrans">
      <dgm:prSet/>
      <dgm:spPr/>
      <dgm:t>
        <a:bodyPr/>
        <a:lstStyle/>
        <a:p>
          <a:endParaRPr lang="zh-CN" altLang="en-US"/>
        </a:p>
      </dgm:t>
    </dgm:pt>
    <dgm:pt modelId="{494D608D-C8A8-4D0A-9713-578B872F4E2D}">
      <dgm:prSet phldrT="[文本]"/>
      <dgm:spPr/>
      <dgm:t>
        <a:bodyPr/>
        <a:lstStyle/>
        <a:p>
          <a:r>
            <a:rPr lang="zh-CN" altLang="en-US" dirty="0" smtClean="0"/>
            <a:t>线程间共享一块内存空间</a:t>
          </a:r>
          <a:endParaRPr lang="zh-CN" altLang="en-US" dirty="0"/>
        </a:p>
      </dgm:t>
    </dgm:pt>
    <dgm:pt modelId="{68F2A4E7-E3AE-47CB-B882-9AE83C94BD4B}" cxnId="{4BB520BF-72F8-48E8-BCA1-061A4CE86904}" type="parTrans">
      <dgm:prSet/>
      <dgm:spPr/>
      <dgm:t>
        <a:bodyPr/>
        <a:lstStyle/>
        <a:p>
          <a:endParaRPr lang="zh-CN" altLang="en-US"/>
        </a:p>
      </dgm:t>
    </dgm:pt>
    <dgm:pt modelId="{6055238C-7ED5-4A71-A609-3F93871B8C50}" cxnId="{4BB520BF-72F8-48E8-BCA1-061A4CE86904}" type="sibTrans">
      <dgm:prSet/>
      <dgm:spPr/>
      <dgm:t>
        <a:bodyPr/>
        <a:lstStyle/>
        <a:p>
          <a:endParaRPr lang="zh-CN" altLang="en-US"/>
        </a:p>
      </dgm:t>
    </dgm:pt>
    <dgm:pt modelId="{92367B69-B4B4-4160-8C9F-9CE05F40C7AB}" type="pres">
      <dgm:prSet presAssocID="{47721F9E-6ABD-4C62-AAA2-BDB67316520B}" presName="list" presStyleCnt="0">
        <dgm:presLayoutVars>
          <dgm:dir/>
          <dgm:animLvl val="lvl"/>
        </dgm:presLayoutVars>
      </dgm:prSet>
      <dgm:spPr/>
      <dgm:t>
        <a:bodyPr/>
        <a:lstStyle/>
        <a:p>
          <a:endParaRPr lang="zh-CN" altLang="en-US"/>
        </a:p>
      </dgm:t>
    </dgm:pt>
    <dgm:pt modelId="{554916D6-1054-4570-B79D-8CAE7CCEFA32}" type="pres">
      <dgm:prSet presAssocID="{8A145B1F-D4C1-44D4-9CF2-87BC7D6DA199}" presName="posSpace" presStyleCnt="0"/>
      <dgm:spPr/>
    </dgm:pt>
    <dgm:pt modelId="{8E89F8E7-C519-4E16-9425-76A92F1C6992}" type="pres">
      <dgm:prSet presAssocID="{8A145B1F-D4C1-44D4-9CF2-87BC7D6DA199}" presName="vertFlow" presStyleCnt="0"/>
      <dgm:spPr/>
    </dgm:pt>
    <dgm:pt modelId="{6D70A2C3-DD35-4F7B-90A0-167229F42E9D}" type="pres">
      <dgm:prSet presAssocID="{8A145B1F-D4C1-44D4-9CF2-87BC7D6DA199}" presName="topSpace" presStyleCnt="0"/>
      <dgm:spPr/>
    </dgm:pt>
    <dgm:pt modelId="{3479F7A5-014C-4CFA-91C9-D7DC83A733D0}" type="pres">
      <dgm:prSet presAssocID="{8A145B1F-D4C1-44D4-9CF2-87BC7D6DA199}" presName="firstComp" presStyleCnt="0"/>
      <dgm:spPr/>
    </dgm:pt>
    <dgm:pt modelId="{05601DD6-99B2-460D-AC99-5151C5DBAB86}" type="pres">
      <dgm:prSet presAssocID="{8A145B1F-D4C1-44D4-9CF2-87BC7D6DA199}" presName="firstChild" presStyleLbl="bgAccFollowNode1" presStyleIdx="0" presStyleCnt="8" custScaleX="88897" custLinFactNeighborX="-25985" custLinFactNeighborY="-2520"/>
      <dgm:spPr/>
      <dgm:t>
        <a:bodyPr/>
        <a:lstStyle/>
        <a:p>
          <a:endParaRPr lang="zh-CN" altLang="en-US"/>
        </a:p>
      </dgm:t>
    </dgm:pt>
    <dgm:pt modelId="{7FCCD20C-DC28-44B6-B21D-37B7EBD3E65F}" type="pres">
      <dgm:prSet presAssocID="{8A145B1F-D4C1-44D4-9CF2-87BC7D6DA199}" presName="firstChildTx" presStyleLbl="bgAccFollowNode1" presStyleIdx="0" presStyleCnt="8">
        <dgm:presLayoutVars>
          <dgm:bulletEnabled val="1"/>
        </dgm:presLayoutVars>
      </dgm:prSet>
      <dgm:spPr/>
      <dgm:t>
        <a:bodyPr/>
        <a:lstStyle/>
        <a:p>
          <a:endParaRPr lang="zh-CN" altLang="en-US"/>
        </a:p>
      </dgm:t>
    </dgm:pt>
    <dgm:pt modelId="{1EB68C75-F37A-4B6D-8801-2A80AADF5450}" type="pres">
      <dgm:prSet presAssocID="{F42515CC-9A7E-4849-B2D4-E085FC487AC0}" presName="comp" presStyleCnt="0"/>
      <dgm:spPr/>
    </dgm:pt>
    <dgm:pt modelId="{745A3BBB-279D-43FA-B528-6E5C8B05663D}" type="pres">
      <dgm:prSet presAssocID="{F42515CC-9A7E-4849-B2D4-E085FC487AC0}" presName="child" presStyleLbl="bgAccFollowNode1" presStyleIdx="1" presStyleCnt="8" custScaleX="88897" custLinFactNeighborX="-25985" custLinFactNeighborY="-2520"/>
      <dgm:spPr/>
      <dgm:t>
        <a:bodyPr/>
        <a:lstStyle/>
        <a:p>
          <a:endParaRPr lang="zh-CN" altLang="en-US"/>
        </a:p>
      </dgm:t>
    </dgm:pt>
    <dgm:pt modelId="{3FD918B8-705F-4238-84BD-7241487C4983}" type="pres">
      <dgm:prSet presAssocID="{F42515CC-9A7E-4849-B2D4-E085FC487AC0}" presName="childTx" presStyleLbl="bgAccFollowNode1" presStyleIdx="1" presStyleCnt="8">
        <dgm:presLayoutVars>
          <dgm:bulletEnabled val="1"/>
        </dgm:presLayoutVars>
      </dgm:prSet>
      <dgm:spPr/>
      <dgm:t>
        <a:bodyPr/>
        <a:lstStyle/>
        <a:p>
          <a:endParaRPr lang="zh-CN" altLang="en-US"/>
        </a:p>
      </dgm:t>
    </dgm:pt>
    <dgm:pt modelId="{67A881C9-40CC-4FD0-8EC8-82255DBA92C7}" type="pres">
      <dgm:prSet presAssocID="{FEC525CE-A06D-4128-8527-2B1DEF940C92}" presName="comp" presStyleCnt="0"/>
      <dgm:spPr/>
    </dgm:pt>
    <dgm:pt modelId="{E04F1DEB-CBC4-4627-9018-FE49A9BE0547}" type="pres">
      <dgm:prSet presAssocID="{FEC525CE-A06D-4128-8527-2B1DEF940C92}" presName="child" presStyleLbl="bgAccFollowNode1" presStyleIdx="2" presStyleCnt="8" custScaleX="88897" custLinFactNeighborX="-25985" custLinFactNeighborY="-2520"/>
      <dgm:spPr/>
      <dgm:t>
        <a:bodyPr/>
        <a:lstStyle/>
        <a:p>
          <a:endParaRPr lang="zh-CN" altLang="en-US"/>
        </a:p>
      </dgm:t>
    </dgm:pt>
    <dgm:pt modelId="{93DABC12-E3E0-4D4F-8D13-A7E843972633}" type="pres">
      <dgm:prSet presAssocID="{FEC525CE-A06D-4128-8527-2B1DEF940C92}" presName="childTx" presStyleLbl="bgAccFollowNode1" presStyleIdx="2" presStyleCnt="8">
        <dgm:presLayoutVars>
          <dgm:bulletEnabled val="1"/>
        </dgm:presLayoutVars>
      </dgm:prSet>
      <dgm:spPr/>
      <dgm:t>
        <a:bodyPr/>
        <a:lstStyle/>
        <a:p>
          <a:endParaRPr lang="zh-CN" altLang="en-US"/>
        </a:p>
      </dgm:t>
    </dgm:pt>
    <dgm:pt modelId="{6C31A824-2A9D-4091-A1BA-721FB12A56E2}" type="pres">
      <dgm:prSet presAssocID="{7D6C98D5-117F-4919-A352-214AC2BFB02F}" presName="comp" presStyleCnt="0"/>
      <dgm:spPr/>
    </dgm:pt>
    <dgm:pt modelId="{4FD6AA1C-20A0-4361-88EC-8A3C294DC8C0}" type="pres">
      <dgm:prSet presAssocID="{7D6C98D5-117F-4919-A352-214AC2BFB02F}" presName="child" presStyleLbl="bgAccFollowNode1" presStyleIdx="3" presStyleCnt="8" custScaleX="88897" custLinFactNeighborX="-25985" custLinFactNeighborY="-2520"/>
      <dgm:spPr/>
      <dgm:t>
        <a:bodyPr/>
        <a:lstStyle/>
        <a:p>
          <a:endParaRPr lang="zh-CN" altLang="en-US"/>
        </a:p>
      </dgm:t>
    </dgm:pt>
    <dgm:pt modelId="{A63E3958-27D2-476F-9C70-8DF2B9B49F01}" type="pres">
      <dgm:prSet presAssocID="{7D6C98D5-117F-4919-A352-214AC2BFB02F}" presName="childTx" presStyleLbl="bgAccFollowNode1" presStyleIdx="3" presStyleCnt="8">
        <dgm:presLayoutVars>
          <dgm:bulletEnabled val="1"/>
        </dgm:presLayoutVars>
      </dgm:prSet>
      <dgm:spPr/>
      <dgm:t>
        <a:bodyPr/>
        <a:lstStyle/>
        <a:p>
          <a:endParaRPr lang="zh-CN" altLang="en-US"/>
        </a:p>
      </dgm:t>
    </dgm:pt>
    <dgm:pt modelId="{1BE7F7CF-760F-4471-A2DE-C1214F7B4D36}" type="pres">
      <dgm:prSet presAssocID="{8A145B1F-D4C1-44D4-9CF2-87BC7D6DA199}" presName="negSpace" presStyleCnt="0"/>
      <dgm:spPr/>
    </dgm:pt>
    <dgm:pt modelId="{B80B2DAE-5E8F-4647-B57B-DB6937306C72}" type="pres">
      <dgm:prSet presAssocID="{8A145B1F-D4C1-44D4-9CF2-87BC7D6DA199}" presName="circle" presStyleLbl="node1" presStyleIdx="0" presStyleCnt="2" custLinFactNeighborX="-12732" custLinFactNeighborY="-1952"/>
      <dgm:spPr/>
      <dgm:t>
        <a:bodyPr/>
        <a:lstStyle/>
        <a:p>
          <a:endParaRPr lang="zh-CN" altLang="en-US"/>
        </a:p>
      </dgm:t>
    </dgm:pt>
    <dgm:pt modelId="{376DC132-8E2E-420E-B997-B2896D8BDA98}" type="pres">
      <dgm:prSet presAssocID="{44A0B251-E2A1-44D4-AA9A-769CE128A96B}" presName="transSpace" presStyleCnt="0"/>
      <dgm:spPr/>
    </dgm:pt>
    <dgm:pt modelId="{91BD2CFA-B94F-4FAA-8FFA-C9A183FA7F15}" type="pres">
      <dgm:prSet presAssocID="{4E3C4109-F3EF-4A4F-89CA-D3FC6231B9C8}" presName="posSpace" presStyleCnt="0"/>
      <dgm:spPr/>
    </dgm:pt>
    <dgm:pt modelId="{D696722E-C158-41E1-B311-2A62A48155DB}" type="pres">
      <dgm:prSet presAssocID="{4E3C4109-F3EF-4A4F-89CA-D3FC6231B9C8}" presName="vertFlow" presStyleCnt="0"/>
      <dgm:spPr/>
    </dgm:pt>
    <dgm:pt modelId="{47BB4749-75E6-481F-A8DE-EFA36392FA4A}" type="pres">
      <dgm:prSet presAssocID="{4E3C4109-F3EF-4A4F-89CA-D3FC6231B9C8}" presName="topSpace" presStyleCnt="0"/>
      <dgm:spPr/>
    </dgm:pt>
    <dgm:pt modelId="{06AC8D92-0507-4C81-96F9-036D438F8165}" type="pres">
      <dgm:prSet presAssocID="{4E3C4109-F3EF-4A4F-89CA-D3FC6231B9C8}" presName="firstComp" presStyleCnt="0"/>
      <dgm:spPr/>
    </dgm:pt>
    <dgm:pt modelId="{1ED10A10-D82D-46CD-9273-8A37D3DA8779}" type="pres">
      <dgm:prSet presAssocID="{4E3C4109-F3EF-4A4F-89CA-D3FC6231B9C8}" presName="firstChild" presStyleLbl="bgAccFollowNode1" presStyleIdx="4" presStyleCnt="8" custScaleX="89291"/>
      <dgm:spPr/>
      <dgm:t>
        <a:bodyPr/>
        <a:lstStyle/>
        <a:p>
          <a:endParaRPr lang="zh-CN" altLang="en-US"/>
        </a:p>
      </dgm:t>
    </dgm:pt>
    <dgm:pt modelId="{70A336AC-8AF1-42B9-9C7D-2E402F2260DE}" type="pres">
      <dgm:prSet presAssocID="{4E3C4109-F3EF-4A4F-89CA-D3FC6231B9C8}" presName="firstChildTx" presStyleLbl="bgAccFollowNode1" presStyleIdx="4" presStyleCnt="8">
        <dgm:presLayoutVars>
          <dgm:bulletEnabled val="1"/>
        </dgm:presLayoutVars>
      </dgm:prSet>
      <dgm:spPr/>
      <dgm:t>
        <a:bodyPr/>
        <a:lstStyle/>
        <a:p>
          <a:endParaRPr lang="zh-CN" altLang="en-US"/>
        </a:p>
      </dgm:t>
    </dgm:pt>
    <dgm:pt modelId="{795A09CA-4780-49A4-8A50-EF5AF5CBF510}" type="pres">
      <dgm:prSet presAssocID="{A3933077-7C8F-46A9-BAD6-AC03EC76A707}" presName="comp" presStyleCnt="0"/>
      <dgm:spPr/>
    </dgm:pt>
    <dgm:pt modelId="{DCA50010-1941-4752-94E5-5F512B49AC02}" type="pres">
      <dgm:prSet presAssocID="{A3933077-7C8F-46A9-BAD6-AC03EC76A707}" presName="child" presStyleLbl="bgAccFollowNode1" presStyleIdx="5" presStyleCnt="8" custScaleX="89291"/>
      <dgm:spPr/>
      <dgm:t>
        <a:bodyPr/>
        <a:lstStyle/>
        <a:p>
          <a:endParaRPr lang="zh-CN" altLang="en-US"/>
        </a:p>
      </dgm:t>
    </dgm:pt>
    <dgm:pt modelId="{0B172ABF-CD61-4A37-9211-A2F96E8FD3C1}" type="pres">
      <dgm:prSet presAssocID="{A3933077-7C8F-46A9-BAD6-AC03EC76A707}" presName="childTx" presStyleLbl="bgAccFollowNode1" presStyleIdx="5" presStyleCnt="8">
        <dgm:presLayoutVars>
          <dgm:bulletEnabled val="1"/>
        </dgm:presLayoutVars>
      </dgm:prSet>
      <dgm:spPr/>
      <dgm:t>
        <a:bodyPr/>
        <a:lstStyle/>
        <a:p>
          <a:endParaRPr lang="zh-CN" altLang="en-US"/>
        </a:p>
      </dgm:t>
    </dgm:pt>
    <dgm:pt modelId="{23C17970-58BA-48C0-B09B-1D8D25212080}" type="pres">
      <dgm:prSet presAssocID="{4A8F5A9F-0613-4DDC-8210-614A915D43E7}" presName="comp" presStyleCnt="0"/>
      <dgm:spPr/>
    </dgm:pt>
    <dgm:pt modelId="{99BDB9B9-4BA3-490F-AAA1-86747D799B6C}" type="pres">
      <dgm:prSet presAssocID="{4A8F5A9F-0613-4DDC-8210-614A915D43E7}" presName="child" presStyleLbl="bgAccFollowNode1" presStyleIdx="6" presStyleCnt="8" custScaleX="89291"/>
      <dgm:spPr/>
      <dgm:t>
        <a:bodyPr/>
        <a:lstStyle/>
        <a:p>
          <a:endParaRPr lang="zh-CN" altLang="en-US"/>
        </a:p>
      </dgm:t>
    </dgm:pt>
    <dgm:pt modelId="{F0513468-E45D-4128-AD26-9BD5FF9514E3}" type="pres">
      <dgm:prSet presAssocID="{4A8F5A9F-0613-4DDC-8210-614A915D43E7}" presName="childTx" presStyleLbl="bgAccFollowNode1" presStyleIdx="6" presStyleCnt="8">
        <dgm:presLayoutVars>
          <dgm:bulletEnabled val="1"/>
        </dgm:presLayoutVars>
      </dgm:prSet>
      <dgm:spPr/>
      <dgm:t>
        <a:bodyPr/>
        <a:lstStyle/>
        <a:p>
          <a:endParaRPr lang="zh-CN" altLang="en-US"/>
        </a:p>
      </dgm:t>
    </dgm:pt>
    <dgm:pt modelId="{02AB2057-5E9A-4843-B5F4-622AA4AD32C0}" type="pres">
      <dgm:prSet presAssocID="{494D608D-C8A8-4D0A-9713-578B872F4E2D}" presName="comp" presStyleCnt="0"/>
      <dgm:spPr/>
    </dgm:pt>
    <dgm:pt modelId="{E3C08AC2-2788-4B64-B459-B3DED65E48A4}" type="pres">
      <dgm:prSet presAssocID="{494D608D-C8A8-4D0A-9713-578B872F4E2D}" presName="child" presStyleLbl="bgAccFollowNode1" presStyleIdx="7" presStyleCnt="8" custScaleX="89291"/>
      <dgm:spPr/>
      <dgm:t>
        <a:bodyPr/>
        <a:lstStyle/>
        <a:p>
          <a:endParaRPr lang="zh-CN" altLang="en-US"/>
        </a:p>
      </dgm:t>
    </dgm:pt>
    <dgm:pt modelId="{19211F2A-785C-4721-B29E-687BC264CFD8}" type="pres">
      <dgm:prSet presAssocID="{494D608D-C8A8-4D0A-9713-578B872F4E2D}" presName="childTx" presStyleLbl="bgAccFollowNode1" presStyleIdx="7" presStyleCnt="8">
        <dgm:presLayoutVars>
          <dgm:bulletEnabled val="1"/>
        </dgm:presLayoutVars>
      </dgm:prSet>
      <dgm:spPr/>
      <dgm:t>
        <a:bodyPr/>
        <a:lstStyle/>
        <a:p>
          <a:endParaRPr lang="zh-CN" altLang="en-US"/>
        </a:p>
      </dgm:t>
    </dgm:pt>
    <dgm:pt modelId="{6B6B6721-DB25-448F-B046-4C8D375F08DA}" type="pres">
      <dgm:prSet presAssocID="{4E3C4109-F3EF-4A4F-89CA-D3FC6231B9C8}" presName="negSpace" presStyleCnt="0"/>
      <dgm:spPr/>
    </dgm:pt>
    <dgm:pt modelId="{77ED15D0-FC59-4C2B-BFD0-40EB8ED05217}" type="pres">
      <dgm:prSet presAssocID="{4E3C4109-F3EF-4A4F-89CA-D3FC6231B9C8}" presName="circle" presStyleLbl="node1" presStyleIdx="1" presStyleCnt="2" custLinFactNeighborX="14583" custLinFactNeighborY="-12899"/>
      <dgm:spPr/>
      <dgm:t>
        <a:bodyPr/>
        <a:lstStyle/>
        <a:p>
          <a:endParaRPr lang="zh-CN" altLang="en-US"/>
        </a:p>
      </dgm:t>
    </dgm:pt>
  </dgm:ptLst>
  <dgm:cxnLst>
    <dgm:cxn modelId="{0E8287A5-EC1D-4E06-81F7-CEFA02B639BC}" type="presOf" srcId="{F42515CC-9A7E-4849-B2D4-E085FC487AC0}" destId="{745A3BBB-279D-43FA-B528-6E5C8B05663D}" srcOrd="0" destOrd="0" presId="urn:microsoft.com/office/officeart/2005/8/layout/hList9"/>
    <dgm:cxn modelId="{85DB9BE6-ABC2-41C8-889E-CF624FF838F8}" srcId="{4E3C4109-F3EF-4A4F-89CA-D3FC6231B9C8}" destId="{D395DFFE-B35B-4C68-8992-04365EC28786}" srcOrd="0" destOrd="0" parTransId="{68D4C08B-2C23-46CC-BD1B-9D304DBFA851}" sibTransId="{5D992846-DCA5-4C8B-95E1-B3B9AA89DCD2}"/>
    <dgm:cxn modelId="{DE5F5EC3-EE98-4A72-8DC4-51F19259066D}" type="presOf" srcId="{8A145B1F-D4C1-44D4-9CF2-87BC7D6DA199}" destId="{B80B2DAE-5E8F-4647-B57B-DB6937306C72}" srcOrd="0" destOrd="0" presId="urn:microsoft.com/office/officeart/2005/8/layout/hList9"/>
    <dgm:cxn modelId="{6D404453-9A5C-4D43-B25F-5323D71067B5}" type="presOf" srcId="{7D6C98D5-117F-4919-A352-214AC2BFB02F}" destId="{4FD6AA1C-20A0-4361-88EC-8A3C294DC8C0}" srcOrd="0" destOrd="0" presId="urn:microsoft.com/office/officeart/2005/8/layout/hList9"/>
    <dgm:cxn modelId="{10F5C98B-5656-4645-BBCA-564D6936E419}" type="presOf" srcId="{D395DFFE-B35B-4C68-8992-04365EC28786}" destId="{70A336AC-8AF1-42B9-9C7D-2E402F2260DE}" srcOrd="1" destOrd="0" presId="urn:microsoft.com/office/officeart/2005/8/layout/hList9"/>
    <dgm:cxn modelId="{7FFCF753-CA55-40E5-A96F-52C81DD3991D}" type="presOf" srcId="{47721F9E-6ABD-4C62-AAA2-BDB67316520B}" destId="{92367B69-B4B4-4160-8C9F-9CE05F40C7AB}" srcOrd="0" destOrd="0" presId="urn:microsoft.com/office/officeart/2005/8/layout/hList9"/>
    <dgm:cxn modelId="{8C010A35-6F01-4470-9999-DC3E9D6ED3C1}" type="presOf" srcId="{7D6C98D5-117F-4919-A352-214AC2BFB02F}" destId="{A63E3958-27D2-476F-9C70-8DF2B9B49F01}" srcOrd="1" destOrd="0" presId="urn:microsoft.com/office/officeart/2005/8/layout/hList9"/>
    <dgm:cxn modelId="{FA5E5DC1-5890-4091-8BF3-24201FDA4449}" type="presOf" srcId="{A3933077-7C8F-46A9-BAD6-AC03EC76A707}" destId="{0B172ABF-CD61-4A37-9211-A2F96E8FD3C1}" srcOrd="1" destOrd="0" presId="urn:microsoft.com/office/officeart/2005/8/layout/hList9"/>
    <dgm:cxn modelId="{EE3A2478-1252-4FF9-AFE7-6DCBE59FF90E}" type="presOf" srcId="{A3933077-7C8F-46A9-BAD6-AC03EC76A707}" destId="{DCA50010-1941-4752-94E5-5F512B49AC02}" srcOrd="0" destOrd="0" presId="urn:microsoft.com/office/officeart/2005/8/layout/hList9"/>
    <dgm:cxn modelId="{4201E461-86EC-406A-A0BC-C9CE0014E1FC}" type="presOf" srcId="{494D608D-C8A8-4D0A-9713-578B872F4E2D}" destId="{E3C08AC2-2788-4B64-B459-B3DED65E48A4}" srcOrd="0" destOrd="0" presId="urn:microsoft.com/office/officeart/2005/8/layout/hList9"/>
    <dgm:cxn modelId="{6C42D683-9B4C-4DDF-B3EE-FF67E782173D}" srcId="{47721F9E-6ABD-4C62-AAA2-BDB67316520B}" destId="{4E3C4109-F3EF-4A4F-89CA-D3FC6231B9C8}" srcOrd="1" destOrd="0" parTransId="{091D2F75-6B10-494F-BA22-ADFDD1D817BA}" sibTransId="{AA72E68D-A609-4D88-95A4-92B6BA189C5F}"/>
    <dgm:cxn modelId="{EB8F19EB-D880-4A28-BB1B-7C65E7D6DDC7}" srcId="{47721F9E-6ABD-4C62-AAA2-BDB67316520B}" destId="{8A145B1F-D4C1-44D4-9CF2-87BC7D6DA199}" srcOrd="0" destOrd="0" parTransId="{34D85381-A272-4694-831F-544F9AFC23D0}" sibTransId="{44A0B251-E2A1-44D4-AA9A-769CE128A96B}"/>
    <dgm:cxn modelId="{ACCAFFD4-7E0B-4372-AA2B-649751A459AE}" type="presOf" srcId="{D395DFFE-B35B-4C68-8992-04365EC28786}" destId="{1ED10A10-D82D-46CD-9273-8A37D3DA8779}" srcOrd="0" destOrd="0" presId="urn:microsoft.com/office/officeart/2005/8/layout/hList9"/>
    <dgm:cxn modelId="{916F7379-F3CB-43C5-A26E-C9AFB0B41B55}" srcId="{4E3C4109-F3EF-4A4F-89CA-D3FC6231B9C8}" destId="{4A8F5A9F-0613-4DDC-8210-614A915D43E7}" srcOrd="2" destOrd="0" parTransId="{AE911F76-FDAA-425C-BCFE-5DD6ED840E62}" sibTransId="{95174D7E-7574-4E04-B013-AFCF47C72B79}"/>
    <dgm:cxn modelId="{F27ABBAC-2984-4347-9371-E13AB78FAA77}" type="presOf" srcId="{176A6EFB-A219-4B3A-9107-66DD75A92718}" destId="{7FCCD20C-DC28-44B6-B21D-37B7EBD3E65F}" srcOrd="1" destOrd="0" presId="urn:microsoft.com/office/officeart/2005/8/layout/hList9"/>
    <dgm:cxn modelId="{D98247C5-C995-4CBC-B508-775A9B419116}" type="presOf" srcId="{176A6EFB-A219-4B3A-9107-66DD75A92718}" destId="{05601DD6-99B2-460D-AC99-5151C5DBAB86}" srcOrd="0" destOrd="0" presId="urn:microsoft.com/office/officeart/2005/8/layout/hList9"/>
    <dgm:cxn modelId="{1B14E002-FC34-475B-B21A-47FAAFE11950}" srcId="{8A145B1F-D4C1-44D4-9CF2-87BC7D6DA199}" destId="{7D6C98D5-117F-4919-A352-214AC2BFB02F}" srcOrd="3" destOrd="0" parTransId="{DEFD61E3-98F7-4B13-BD4D-973B3393FC72}" sibTransId="{509BF8D5-6368-40E3-8589-538F9CEFFBAC}"/>
    <dgm:cxn modelId="{C9EEB95E-0482-4DBF-96CA-3B3656FB14CA}" type="presOf" srcId="{4A8F5A9F-0613-4DDC-8210-614A915D43E7}" destId="{F0513468-E45D-4128-AD26-9BD5FF9514E3}" srcOrd="1" destOrd="0" presId="urn:microsoft.com/office/officeart/2005/8/layout/hList9"/>
    <dgm:cxn modelId="{2AB84728-9C3D-43E5-BFB3-9B745D94E2F7}" srcId="{8A145B1F-D4C1-44D4-9CF2-87BC7D6DA199}" destId="{176A6EFB-A219-4B3A-9107-66DD75A92718}" srcOrd="0" destOrd="0" parTransId="{4B2EA12F-7BF7-4F85-947C-84534BB0EF91}" sibTransId="{5D13F3B4-FCF8-4F16-B0DD-9CD96914E5D8}"/>
    <dgm:cxn modelId="{9E131D10-E012-4CBC-B313-B89B1F5343F0}" srcId="{4E3C4109-F3EF-4A4F-89CA-D3FC6231B9C8}" destId="{A3933077-7C8F-46A9-BAD6-AC03EC76A707}" srcOrd="1" destOrd="0" parTransId="{A93B8084-06BE-43C9-B599-B3FC3487F094}" sibTransId="{F30219E3-73CA-453C-841E-8AFF952AFD3F}"/>
    <dgm:cxn modelId="{2699D248-8E4C-49BF-8E48-7898527E7712}" type="presOf" srcId="{F42515CC-9A7E-4849-B2D4-E085FC487AC0}" destId="{3FD918B8-705F-4238-84BD-7241487C4983}" srcOrd="1" destOrd="0" presId="urn:microsoft.com/office/officeart/2005/8/layout/hList9"/>
    <dgm:cxn modelId="{76FDA76C-D390-445F-82A2-8ADCDB00BE42}" type="presOf" srcId="{4E3C4109-F3EF-4A4F-89CA-D3FC6231B9C8}" destId="{77ED15D0-FC59-4C2B-BFD0-40EB8ED05217}" srcOrd="0" destOrd="0" presId="urn:microsoft.com/office/officeart/2005/8/layout/hList9"/>
    <dgm:cxn modelId="{83B83ACA-2E12-4EDC-A108-D00AF448BBEA}" srcId="{8A145B1F-D4C1-44D4-9CF2-87BC7D6DA199}" destId="{F42515CC-9A7E-4849-B2D4-E085FC487AC0}" srcOrd="1" destOrd="0" parTransId="{058665A4-8B94-451B-9A9A-1A4BB11F7A40}" sibTransId="{B9FAC3C2-EB98-4654-93E6-5B3ECAEA8E46}"/>
    <dgm:cxn modelId="{BF79F8F4-F74B-409C-A186-196A09C0B106}" type="presOf" srcId="{494D608D-C8A8-4D0A-9713-578B872F4E2D}" destId="{19211F2A-785C-4721-B29E-687BC264CFD8}" srcOrd="1" destOrd="0" presId="urn:microsoft.com/office/officeart/2005/8/layout/hList9"/>
    <dgm:cxn modelId="{21B87FE2-F5ED-47C7-A409-661FAE5F5F74}" type="presOf" srcId="{FEC525CE-A06D-4128-8527-2B1DEF940C92}" destId="{93DABC12-E3E0-4D4F-8D13-A7E843972633}" srcOrd="1" destOrd="0" presId="urn:microsoft.com/office/officeart/2005/8/layout/hList9"/>
    <dgm:cxn modelId="{AA0BDAF8-F626-41BB-8D8E-0FF503CE25B7}" type="presOf" srcId="{4A8F5A9F-0613-4DDC-8210-614A915D43E7}" destId="{99BDB9B9-4BA3-490F-AAA1-86747D799B6C}" srcOrd="0" destOrd="0" presId="urn:microsoft.com/office/officeart/2005/8/layout/hList9"/>
    <dgm:cxn modelId="{5FCA2E3F-CBE3-497F-A613-787BD8317FE9}" type="presOf" srcId="{FEC525CE-A06D-4128-8527-2B1DEF940C92}" destId="{E04F1DEB-CBC4-4627-9018-FE49A9BE0547}" srcOrd="0" destOrd="0" presId="urn:microsoft.com/office/officeart/2005/8/layout/hList9"/>
    <dgm:cxn modelId="{3F31981C-399D-4D31-AC62-4D1FF6251F02}" srcId="{8A145B1F-D4C1-44D4-9CF2-87BC7D6DA199}" destId="{FEC525CE-A06D-4128-8527-2B1DEF940C92}" srcOrd="2" destOrd="0" parTransId="{9D0CB84F-D8A3-4F22-AB1D-2DF3FF4CC258}" sibTransId="{035072A7-A4D2-465D-B3AE-91FD03C26869}"/>
    <dgm:cxn modelId="{4BB520BF-72F8-48E8-BCA1-061A4CE86904}" srcId="{4E3C4109-F3EF-4A4F-89CA-D3FC6231B9C8}" destId="{494D608D-C8A8-4D0A-9713-578B872F4E2D}" srcOrd="3" destOrd="0" parTransId="{68F2A4E7-E3AE-47CB-B882-9AE83C94BD4B}" sibTransId="{6055238C-7ED5-4A71-A609-3F93871B8C50}"/>
    <dgm:cxn modelId="{F7E38E63-C112-4692-9370-8C94D1C794CD}" type="presParOf" srcId="{92367B69-B4B4-4160-8C9F-9CE05F40C7AB}" destId="{554916D6-1054-4570-B79D-8CAE7CCEFA32}" srcOrd="0" destOrd="0" presId="urn:microsoft.com/office/officeart/2005/8/layout/hList9"/>
    <dgm:cxn modelId="{033F9C84-7123-4D63-AD53-F372F0A2BAAB}" type="presParOf" srcId="{92367B69-B4B4-4160-8C9F-9CE05F40C7AB}" destId="{8E89F8E7-C519-4E16-9425-76A92F1C6992}" srcOrd="1" destOrd="0" presId="urn:microsoft.com/office/officeart/2005/8/layout/hList9"/>
    <dgm:cxn modelId="{08919F98-23AB-4B79-9894-9D0387A6366D}" type="presParOf" srcId="{8E89F8E7-C519-4E16-9425-76A92F1C6992}" destId="{6D70A2C3-DD35-4F7B-90A0-167229F42E9D}" srcOrd="0" destOrd="0" presId="urn:microsoft.com/office/officeart/2005/8/layout/hList9"/>
    <dgm:cxn modelId="{34692416-7294-456E-9CB5-A5399169E8F6}" type="presParOf" srcId="{8E89F8E7-C519-4E16-9425-76A92F1C6992}" destId="{3479F7A5-014C-4CFA-91C9-D7DC83A733D0}" srcOrd="1" destOrd="0" presId="urn:microsoft.com/office/officeart/2005/8/layout/hList9"/>
    <dgm:cxn modelId="{DE6043CB-7551-4745-BEE0-26A4B08B5457}" type="presParOf" srcId="{3479F7A5-014C-4CFA-91C9-D7DC83A733D0}" destId="{05601DD6-99B2-460D-AC99-5151C5DBAB86}" srcOrd="0" destOrd="0" presId="urn:microsoft.com/office/officeart/2005/8/layout/hList9"/>
    <dgm:cxn modelId="{89759986-D7FA-4995-AA20-FC2F0F9D42D3}" type="presParOf" srcId="{3479F7A5-014C-4CFA-91C9-D7DC83A733D0}" destId="{7FCCD20C-DC28-44B6-B21D-37B7EBD3E65F}" srcOrd="1" destOrd="0" presId="urn:microsoft.com/office/officeart/2005/8/layout/hList9"/>
    <dgm:cxn modelId="{8EB0AB9C-8A11-4656-BC6C-A6EBC554C09F}" type="presParOf" srcId="{8E89F8E7-C519-4E16-9425-76A92F1C6992}" destId="{1EB68C75-F37A-4B6D-8801-2A80AADF5450}" srcOrd="2" destOrd="0" presId="urn:microsoft.com/office/officeart/2005/8/layout/hList9"/>
    <dgm:cxn modelId="{DF462515-EA43-4602-9DA8-788393E47A21}" type="presParOf" srcId="{1EB68C75-F37A-4B6D-8801-2A80AADF5450}" destId="{745A3BBB-279D-43FA-B528-6E5C8B05663D}" srcOrd="0" destOrd="0" presId="urn:microsoft.com/office/officeart/2005/8/layout/hList9"/>
    <dgm:cxn modelId="{51B37BD3-1A3B-42A4-859F-BCFA991620AF}" type="presParOf" srcId="{1EB68C75-F37A-4B6D-8801-2A80AADF5450}" destId="{3FD918B8-705F-4238-84BD-7241487C4983}" srcOrd="1" destOrd="0" presId="urn:microsoft.com/office/officeart/2005/8/layout/hList9"/>
    <dgm:cxn modelId="{EA20BEB4-752F-4E87-835A-48E9E09AEB9B}" type="presParOf" srcId="{8E89F8E7-C519-4E16-9425-76A92F1C6992}" destId="{67A881C9-40CC-4FD0-8EC8-82255DBA92C7}" srcOrd="3" destOrd="0" presId="urn:microsoft.com/office/officeart/2005/8/layout/hList9"/>
    <dgm:cxn modelId="{E99DFA54-0659-434D-9EFF-2AC4E0E431F5}" type="presParOf" srcId="{67A881C9-40CC-4FD0-8EC8-82255DBA92C7}" destId="{E04F1DEB-CBC4-4627-9018-FE49A9BE0547}" srcOrd="0" destOrd="0" presId="urn:microsoft.com/office/officeart/2005/8/layout/hList9"/>
    <dgm:cxn modelId="{4775689D-7E68-4579-BAE6-DF7D55041813}" type="presParOf" srcId="{67A881C9-40CC-4FD0-8EC8-82255DBA92C7}" destId="{93DABC12-E3E0-4D4F-8D13-A7E843972633}" srcOrd="1" destOrd="0" presId="urn:microsoft.com/office/officeart/2005/8/layout/hList9"/>
    <dgm:cxn modelId="{571ED521-9D30-4383-89AB-4CD1CCCFC973}" type="presParOf" srcId="{8E89F8E7-C519-4E16-9425-76A92F1C6992}" destId="{6C31A824-2A9D-4091-A1BA-721FB12A56E2}" srcOrd="4" destOrd="0" presId="urn:microsoft.com/office/officeart/2005/8/layout/hList9"/>
    <dgm:cxn modelId="{C29C531D-7DA8-4490-A6E2-97662244A6D9}" type="presParOf" srcId="{6C31A824-2A9D-4091-A1BA-721FB12A56E2}" destId="{4FD6AA1C-20A0-4361-88EC-8A3C294DC8C0}" srcOrd="0" destOrd="0" presId="urn:microsoft.com/office/officeart/2005/8/layout/hList9"/>
    <dgm:cxn modelId="{8FB4185C-C4B0-41CB-B744-59F4AF465990}" type="presParOf" srcId="{6C31A824-2A9D-4091-A1BA-721FB12A56E2}" destId="{A63E3958-27D2-476F-9C70-8DF2B9B49F01}" srcOrd="1" destOrd="0" presId="urn:microsoft.com/office/officeart/2005/8/layout/hList9"/>
    <dgm:cxn modelId="{0EE7706B-6925-407B-867A-AD9154FF4062}" type="presParOf" srcId="{92367B69-B4B4-4160-8C9F-9CE05F40C7AB}" destId="{1BE7F7CF-760F-4471-A2DE-C1214F7B4D36}" srcOrd="2" destOrd="0" presId="urn:microsoft.com/office/officeart/2005/8/layout/hList9"/>
    <dgm:cxn modelId="{D40D2F43-BFEC-4A2D-ADBA-F2BCD4DD87EC}" type="presParOf" srcId="{92367B69-B4B4-4160-8C9F-9CE05F40C7AB}" destId="{B80B2DAE-5E8F-4647-B57B-DB6937306C72}" srcOrd="3" destOrd="0" presId="urn:microsoft.com/office/officeart/2005/8/layout/hList9"/>
    <dgm:cxn modelId="{E6113BC0-44F8-44B7-8CF6-E1F4DCB6BA4F}" type="presParOf" srcId="{92367B69-B4B4-4160-8C9F-9CE05F40C7AB}" destId="{376DC132-8E2E-420E-B997-B2896D8BDA98}" srcOrd="4" destOrd="0" presId="urn:microsoft.com/office/officeart/2005/8/layout/hList9"/>
    <dgm:cxn modelId="{E1B7AF18-A883-42AA-88DA-A919CC218F4A}" type="presParOf" srcId="{92367B69-B4B4-4160-8C9F-9CE05F40C7AB}" destId="{91BD2CFA-B94F-4FAA-8FFA-C9A183FA7F15}" srcOrd="5" destOrd="0" presId="urn:microsoft.com/office/officeart/2005/8/layout/hList9"/>
    <dgm:cxn modelId="{1748E227-46EE-47D7-A2BB-024ADAFF1847}" type="presParOf" srcId="{92367B69-B4B4-4160-8C9F-9CE05F40C7AB}" destId="{D696722E-C158-41E1-B311-2A62A48155DB}" srcOrd="6" destOrd="0" presId="urn:microsoft.com/office/officeart/2005/8/layout/hList9"/>
    <dgm:cxn modelId="{23891C2F-7FFA-4F5F-96E4-4DDB4D5C787B}" type="presParOf" srcId="{D696722E-C158-41E1-B311-2A62A48155DB}" destId="{47BB4749-75E6-481F-A8DE-EFA36392FA4A}" srcOrd="0" destOrd="0" presId="urn:microsoft.com/office/officeart/2005/8/layout/hList9"/>
    <dgm:cxn modelId="{3085F843-8469-4AAD-B2DB-F4C522B91557}" type="presParOf" srcId="{D696722E-C158-41E1-B311-2A62A48155DB}" destId="{06AC8D92-0507-4C81-96F9-036D438F8165}" srcOrd="1" destOrd="0" presId="urn:microsoft.com/office/officeart/2005/8/layout/hList9"/>
    <dgm:cxn modelId="{4B69250B-A1B7-44E2-809F-5DB56C316350}" type="presParOf" srcId="{06AC8D92-0507-4C81-96F9-036D438F8165}" destId="{1ED10A10-D82D-46CD-9273-8A37D3DA8779}" srcOrd="0" destOrd="0" presId="urn:microsoft.com/office/officeart/2005/8/layout/hList9"/>
    <dgm:cxn modelId="{CAD6A8A9-5E13-4A48-9DC8-E84AAF71D00D}" type="presParOf" srcId="{06AC8D92-0507-4C81-96F9-036D438F8165}" destId="{70A336AC-8AF1-42B9-9C7D-2E402F2260DE}" srcOrd="1" destOrd="0" presId="urn:microsoft.com/office/officeart/2005/8/layout/hList9"/>
    <dgm:cxn modelId="{11E13E77-A92B-4FC0-845F-E93E6CD0506B}" type="presParOf" srcId="{D696722E-C158-41E1-B311-2A62A48155DB}" destId="{795A09CA-4780-49A4-8A50-EF5AF5CBF510}" srcOrd="2" destOrd="0" presId="urn:microsoft.com/office/officeart/2005/8/layout/hList9"/>
    <dgm:cxn modelId="{36627D2E-9F8A-4079-AC02-2E6173044347}" type="presParOf" srcId="{795A09CA-4780-49A4-8A50-EF5AF5CBF510}" destId="{DCA50010-1941-4752-94E5-5F512B49AC02}" srcOrd="0" destOrd="0" presId="urn:microsoft.com/office/officeart/2005/8/layout/hList9"/>
    <dgm:cxn modelId="{081D1F0B-4E7E-4A0E-8662-25A4D15E11C5}" type="presParOf" srcId="{795A09CA-4780-49A4-8A50-EF5AF5CBF510}" destId="{0B172ABF-CD61-4A37-9211-A2F96E8FD3C1}" srcOrd="1" destOrd="0" presId="urn:microsoft.com/office/officeart/2005/8/layout/hList9"/>
    <dgm:cxn modelId="{A867B538-AF01-4379-AA64-7AA4894704CB}" type="presParOf" srcId="{D696722E-C158-41E1-B311-2A62A48155DB}" destId="{23C17970-58BA-48C0-B09B-1D8D25212080}" srcOrd="3" destOrd="0" presId="urn:microsoft.com/office/officeart/2005/8/layout/hList9"/>
    <dgm:cxn modelId="{805EE7A3-6F4E-4616-A1AD-8A2A5DDFB67A}" type="presParOf" srcId="{23C17970-58BA-48C0-B09B-1D8D25212080}" destId="{99BDB9B9-4BA3-490F-AAA1-86747D799B6C}" srcOrd="0" destOrd="0" presId="urn:microsoft.com/office/officeart/2005/8/layout/hList9"/>
    <dgm:cxn modelId="{B5750398-C76C-498C-BBEE-74C0571A268A}" type="presParOf" srcId="{23C17970-58BA-48C0-B09B-1D8D25212080}" destId="{F0513468-E45D-4128-AD26-9BD5FF9514E3}" srcOrd="1" destOrd="0" presId="urn:microsoft.com/office/officeart/2005/8/layout/hList9"/>
    <dgm:cxn modelId="{CCD17706-F669-4522-918D-7D60A8B72C03}" type="presParOf" srcId="{D696722E-C158-41E1-B311-2A62A48155DB}" destId="{02AB2057-5E9A-4843-B5F4-622AA4AD32C0}" srcOrd="4" destOrd="0" presId="urn:microsoft.com/office/officeart/2005/8/layout/hList9"/>
    <dgm:cxn modelId="{813135FA-03AE-4E83-A99B-614A5124F29D}" type="presParOf" srcId="{02AB2057-5E9A-4843-B5F4-622AA4AD32C0}" destId="{E3C08AC2-2788-4B64-B459-B3DED65E48A4}" srcOrd="0" destOrd="0" presId="urn:microsoft.com/office/officeart/2005/8/layout/hList9"/>
    <dgm:cxn modelId="{D50920AA-90E2-4FAB-8B42-D686AF71BE98}" type="presParOf" srcId="{02AB2057-5E9A-4843-B5F4-622AA4AD32C0}" destId="{19211F2A-785C-4721-B29E-687BC264CFD8}" srcOrd="1" destOrd="0" presId="urn:microsoft.com/office/officeart/2005/8/layout/hList9"/>
    <dgm:cxn modelId="{D282639A-14E7-475A-A7E9-86AE87ABCBA9}" type="presParOf" srcId="{92367B69-B4B4-4160-8C9F-9CE05F40C7AB}" destId="{6B6B6721-DB25-448F-B046-4C8D375F08DA}" srcOrd="7" destOrd="0" presId="urn:microsoft.com/office/officeart/2005/8/layout/hList9"/>
    <dgm:cxn modelId="{3382EFA8-CB30-4EF0-83C1-D2F6FD78839E}" type="presParOf" srcId="{92367B69-B4B4-4160-8C9F-9CE05F40C7AB}" destId="{77ED15D0-FC59-4C2B-BFD0-40EB8ED05217}" srcOrd="8" destOrd="0" presId="urn:microsoft.com/office/officeart/2005/8/layout/hList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8A93E-F331-4DA2-89CD-4DF024C40BF8}"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025D813C-68E9-4EFE-9CC2-B87FB7F2BB0B}">
      <dgm:prSet phldrT="[文本]"/>
      <dgm:spPr/>
      <dgm:t>
        <a:bodyPr/>
        <a:lstStyle/>
        <a:p>
          <a:r>
            <a:rPr lang="zh-CN" altLang="en-US" dirty="0" smtClean="0"/>
            <a:t>阻止线程执行</a:t>
          </a:r>
          <a:endParaRPr lang="zh-CN" altLang="en-US" dirty="0"/>
        </a:p>
      </dgm:t>
    </dgm:pt>
    <dgm:pt modelId="{E84D781F-39CD-4E27-9E7C-B3597E158BFB}" cxnId="{84834415-D653-4931-8E3D-BFA020F53630}" type="parTrans">
      <dgm:prSet/>
      <dgm:spPr/>
      <dgm:t>
        <a:bodyPr/>
        <a:lstStyle/>
        <a:p>
          <a:endParaRPr lang="zh-CN" altLang="en-US"/>
        </a:p>
      </dgm:t>
    </dgm:pt>
    <dgm:pt modelId="{9724E5E4-6AA8-453D-A420-D1B2BB586FC6}" cxnId="{84834415-D653-4931-8E3D-BFA020F53630}" type="sibTrans">
      <dgm:prSet/>
      <dgm:spPr/>
      <dgm:t>
        <a:bodyPr/>
        <a:lstStyle/>
        <a:p>
          <a:endParaRPr lang="zh-CN" altLang="en-US"/>
        </a:p>
      </dgm:t>
    </dgm:pt>
    <dgm:pt modelId="{10985456-CD4F-48AC-9E0C-B1987CB08895}">
      <dgm:prSet phldrT="[文本]"/>
      <dgm:spPr/>
      <dgm:t>
        <a:bodyPr/>
        <a:lstStyle/>
        <a:p>
          <a:r>
            <a:rPr lang="zh-CN" altLang="en-US" dirty="0" smtClean="0"/>
            <a:t>线程睡眠</a:t>
          </a:r>
          <a:endParaRPr lang="zh-CN" altLang="en-US" dirty="0"/>
        </a:p>
      </dgm:t>
    </dgm:pt>
    <dgm:pt modelId="{E7C42EDE-F51F-4D34-BD35-6F938759BA0B}" cxnId="{27E129F5-14CD-4748-9816-54712BAE5DA9}" type="parTrans">
      <dgm:prSet/>
      <dgm:spPr/>
      <dgm:t>
        <a:bodyPr/>
        <a:lstStyle/>
        <a:p>
          <a:endParaRPr lang="zh-CN" altLang="en-US"/>
        </a:p>
      </dgm:t>
    </dgm:pt>
    <dgm:pt modelId="{CB3DAF1B-33B8-4A12-B0DB-093E760044A0}" cxnId="{27E129F5-14CD-4748-9816-54712BAE5DA9}" type="sibTrans">
      <dgm:prSet/>
      <dgm:spPr/>
      <dgm:t>
        <a:bodyPr/>
        <a:lstStyle/>
        <a:p>
          <a:endParaRPr lang="zh-CN" altLang="en-US"/>
        </a:p>
      </dgm:t>
    </dgm:pt>
    <dgm:pt modelId="{C8365EA9-FA0A-485B-A928-7883DEE30F56}">
      <dgm:prSet phldrT="[文本]"/>
      <dgm:spPr/>
      <dgm:t>
        <a:bodyPr/>
        <a:lstStyle/>
        <a:p>
          <a:r>
            <a:rPr lang="zh-CN" altLang="en-US" dirty="0" smtClean="0"/>
            <a:t>线程等待</a:t>
          </a:r>
          <a:endParaRPr lang="zh-CN" altLang="en-US" dirty="0"/>
        </a:p>
      </dgm:t>
    </dgm:pt>
    <dgm:pt modelId="{07A54803-10D6-4476-A6FD-4B979B76CCD9}" cxnId="{0EEE0301-D242-46BF-94F0-3ABFAF43237D}" type="parTrans">
      <dgm:prSet/>
      <dgm:spPr/>
      <dgm:t>
        <a:bodyPr/>
        <a:lstStyle/>
        <a:p>
          <a:endParaRPr lang="zh-CN" altLang="en-US"/>
        </a:p>
      </dgm:t>
    </dgm:pt>
    <dgm:pt modelId="{75A002DB-8505-4000-9A64-033641A5DC30}" cxnId="{0EEE0301-D242-46BF-94F0-3ABFAF43237D}" type="sibTrans">
      <dgm:prSet/>
      <dgm:spPr/>
      <dgm:t>
        <a:bodyPr/>
        <a:lstStyle/>
        <a:p>
          <a:endParaRPr lang="zh-CN" altLang="en-US"/>
        </a:p>
      </dgm:t>
    </dgm:pt>
    <dgm:pt modelId="{B49A4179-20EE-4942-B107-AF5646DA2480}">
      <dgm:prSet phldrT="[文本]"/>
      <dgm:spPr/>
      <dgm:t>
        <a:bodyPr/>
        <a:lstStyle/>
        <a:p>
          <a:r>
            <a:rPr lang="zh-CN" altLang="en-US" dirty="0" smtClean="0"/>
            <a:t>线程阻塞</a:t>
          </a:r>
          <a:endParaRPr lang="zh-CN" altLang="en-US" dirty="0"/>
        </a:p>
      </dgm:t>
    </dgm:pt>
    <dgm:pt modelId="{D038FD7F-9E69-490C-87C6-055C9DB6AB6A}" cxnId="{79B5E10C-E236-48F4-B502-61A7967FED21}" type="parTrans">
      <dgm:prSet/>
      <dgm:spPr/>
      <dgm:t>
        <a:bodyPr/>
        <a:lstStyle/>
        <a:p>
          <a:endParaRPr lang="zh-CN" altLang="en-US"/>
        </a:p>
      </dgm:t>
    </dgm:pt>
    <dgm:pt modelId="{6B1C005C-5D51-4438-9129-00D8FA30F1EF}" cxnId="{79B5E10C-E236-48F4-B502-61A7967FED21}" type="sibTrans">
      <dgm:prSet/>
      <dgm:spPr/>
      <dgm:t>
        <a:bodyPr/>
        <a:lstStyle/>
        <a:p>
          <a:endParaRPr lang="zh-CN" altLang="en-US"/>
        </a:p>
      </dgm:t>
    </dgm:pt>
    <dgm:pt modelId="{AB6BD38C-AE38-4970-9DFE-9A1904972C75}" type="pres">
      <dgm:prSet presAssocID="{05A8A93E-F331-4DA2-89CD-4DF024C40BF8}" presName="Name0" presStyleCnt="0">
        <dgm:presLayoutVars>
          <dgm:orgChart val="1"/>
          <dgm:chPref val="1"/>
          <dgm:dir/>
          <dgm:animOne val="branch"/>
          <dgm:animLvl val="lvl"/>
          <dgm:resizeHandles/>
        </dgm:presLayoutVars>
      </dgm:prSet>
      <dgm:spPr/>
      <dgm:t>
        <a:bodyPr/>
        <a:lstStyle/>
        <a:p>
          <a:endParaRPr lang="zh-CN" altLang="en-US"/>
        </a:p>
      </dgm:t>
    </dgm:pt>
    <dgm:pt modelId="{53FFCCAD-BC3F-4078-BA01-36E0F7220AFE}" type="pres">
      <dgm:prSet presAssocID="{025D813C-68E9-4EFE-9CC2-B87FB7F2BB0B}" presName="hierRoot1" presStyleCnt="0">
        <dgm:presLayoutVars>
          <dgm:hierBranch val="init"/>
        </dgm:presLayoutVars>
      </dgm:prSet>
      <dgm:spPr/>
    </dgm:pt>
    <dgm:pt modelId="{8704C82E-BA2B-49D7-80EE-667A109DDBB2}" type="pres">
      <dgm:prSet presAssocID="{025D813C-68E9-4EFE-9CC2-B87FB7F2BB0B}" presName="rootComposite1" presStyleCnt="0"/>
      <dgm:spPr/>
    </dgm:pt>
    <dgm:pt modelId="{54126850-5DB2-4CFA-8810-6C4DCE12C180}" type="pres">
      <dgm:prSet presAssocID="{025D813C-68E9-4EFE-9CC2-B87FB7F2BB0B}" presName="rootText1" presStyleLbl="alignAcc1" presStyleIdx="0" presStyleCnt="0" custLinFactNeighborX="-3282" custLinFactNeighborY="-76086">
        <dgm:presLayoutVars>
          <dgm:chPref val="3"/>
        </dgm:presLayoutVars>
      </dgm:prSet>
      <dgm:spPr/>
      <dgm:t>
        <a:bodyPr/>
        <a:lstStyle/>
        <a:p>
          <a:endParaRPr lang="zh-CN" altLang="en-US"/>
        </a:p>
      </dgm:t>
    </dgm:pt>
    <dgm:pt modelId="{FD5C5B01-EFF4-4D9C-BCB5-AA995FD4BC64}" type="pres">
      <dgm:prSet presAssocID="{025D813C-68E9-4EFE-9CC2-B87FB7F2BB0B}" presName="topArc1" presStyleLbl="parChTrans1D1" presStyleIdx="0" presStyleCnt="8"/>
      <dgm:spPr/>
    </dgm:pt>
    <dgm:pt modelId="{60B4639C-EC1D-4AD5-97FB-7EFA7AC661BA}" type="pres">
      <dgm:prSet presAssocID="{025D813C-68E9-4EFE-9CC2-B87FB7F2BB0B}" presName="bottomArc1" presStyleLbl="parChTrans1D1" presStyleIdx="1" presStyleCnt="8"/>
      <dgm:spPr/>
    </dgm:pt>
    <dgm:pt modelId="{8663D16F-C823-4BA3-B612-FCE7A446BAAD}" type="pres">
      <dgm:prSet presAssocID="{025D813C-68E9-4EFE-9CC2-B87FB7F2BB0B}" presName="topConnNode1" presStyleLbl="node1" presStyleIdx="0" presStyleCnt="0"/>
      <dgm:spPr/>
      <dgm:t>
        <a:bodyPr/>
        <a:lstStyle/>
        <a:p>
          <a:endParaRPr lang="zh-CN" altLang="en-US"/>
        </a:p>
      </dgm:t>
    </dgm:pt>
    <dgm:pt modelId="{34BB5CE9-6271-4499-9A19-BF125D7AEF51}" type="pres">
      <dgm:prSet presAssocID="{025D813C-68E9-4EFE-9CC2-B87FB7F2BB0B}" presName="hierChild2" presStyleCnt="0"/>
      <dgm:spPr/>
    </dgm:pt>
    <dgm:pt modelId="{F868D3AF-18C1-4D1D-A44A-0510F34F154F}" type="pres">
      <dgm:prSet presAssocID="{E7C42EDE-F51F-4D34-BD35-6F938759BA0B}" presName="Name28" presStyleLbl="parChTrans1D2" presStyleIdx="0" presStyleCnt="3"/>
      <dgm:spPr/>
      <dgm:t>
        <a:bodyPr/>
        <a:lstStyle/>
        <a:p>
          <a:endParaRPr lang="zh-CN" altLang="en-US"/>
        </a:p>
      </dgm:t>
    </dgm:pt>
    <dgm:pt modelId="{98640290-7CF6-4BD8-87AC-CB34FE15B595}" type="pres">
      <dgm:prSet presAssocID="{10985456-CD4F-48AC-9E0C-B1987CB08895}" presName="hierRoot2" presStyleCnt="0">
        <dgm:presLayoutVars>
          <dgm:hierBranch val="init"/>
        </dgm:presLayoutVars>
      </dgm:prSet>
      <dgm:spPr/>
    </dgm:pt>
    <dgm:pt modelId="{0F9F38B7-223C-4753-A1A6-BBC9E733C7AB}" type="pres">
      <dgm:prSet presAssocID="{10985456-CD4F-48AC-9E0C-B1987CB08895}" presName="rootComposite2" presStyleCnt="0"/>
      <dgm:spPr/>
    </dgm:pt>
    <dgm:pt modelId="{A19DA111-35C1-4069-826A-F9777EF5A93A}" type="pres">
      <dgm:prSet presAssocID="{10985456-CD4F-48AC-9E0C-B1987CB08895}" presName="rootText2" presStyleLbl="alignAcc1" presStyleIdx="0" presStyleCnt="0">
        <dgm:presLayoutVars>
          <dgm:chPref val="3"/>
        </dgm:presLayoutVars>
      </dgm:prSet>
      <dgm:spPr/>
      <dgm:t>
        <a:bodyPr/>
        <a:lstStyle/>
        <a:p>
          <a:endParaRPr lang="zh-CN" altLang="en-US"/>
        </a:p>
      </dgm:t>
    </dgm:pt>
    <dgm:pt modelId="{F0E5FC0C-3E8E-4CEB-8D7C-CFD7C96DB566}" type="pres">
      <dgm:prSet presAssocID="{10985456-CD4F-48AC-9E0C-B1987CB08895}" presName="topArc2" presStyleLbl="parChTrans1D1" presStyleIdx="2" presStyleCnt="8"/>
      <dgm:spPr/>
    </dgm:pt>
    <dgm:pt modelId="{388BCE5E-3FB3-47F7-A89F-3427E42D0C63}" type="pres">
      <dgm:prSet presAssocID="{10985456-CD4F-48AC-9E0C-B1987CB08895}" presName="bottomArc2" presStyleLbl="parChTrans1D1" presStyleIdx="3" presStyleCnt="8"/>
      <dgm:spPr/>
    </dgm:pt>
    <dgm:pt modelId="{8BBBA3B5-4DDD-4351-82AD-D200936121DA}" type="pres">
      <dgm:prSet presAssocID="{10985456-CD4F-48AC-9E0C-B1987CB08895}" presName="topConnNode2" presStyleLbl="node2" presStyleIdx="0" presStyleCnt="0"/>
      <dgm:spPr/>
      <dgm:t>
        <a:bodyPr/>
        <a:lstStyle/>
        <a:p>
          <a:endParaRPr lang="zh-CN" altLang="en-US"/>
        </a:p>
      </dgm:t>
    </dgm:pt>
    <dgm:pt modelId="{D59E7890-0372-4DE3-B444-ABE1BA416251}" type="pres">
      <dgm:prSet presAssocID="{10985456-CD4F-48AC-9E0C-B1987CB08895}" presName="hierChild4" presStyleCnt="0"/>
      <dgm:spPr/>
    </dgm:pt>
    <dgm:pt modelId="{716E9C6D-52CD-4E3F-A2BB-CA73BFB6F07A}" type="pres">
      <dgm:prSet presAssocID="{10985456-CD4F-48AC-9E0C-B1987CB08895}" presName="hierChild5" presStyleCnt="0"/>
      <dgm:spPr/>
    </dgm:pt>
    <dgm:pt modelId="{C8E7716E-F3A3-4706-B70A-026DD123505C}" type="pres">
      <dgm:prSet presAssocID="{07A54803-10D6-4476-A6FD-4B979B76CCD9}" presName="Name28" presStyleLbl="parChTrans1D2" presStyleIdx="1" presStyleCnt="3"/>
      <dgm:spPr/>
      <dgm:t>
        <a:bodyPr/>
        <a:lstStyle/>
        <a:p>
          <a:endParaRPr lang="zh-CN" altLang="en-US"/>
        </a:p>
      </dgm:t>
    </dgm:pt>
    <dgm:pt modelId="{A4EFDB17-9B7E-4D69-A95F-CF97E3BE9F3F}" type="pres">
      <dgm:prSet presAssocID="{C8365EA9-FA0A-485B-A928-7883DEE30F56}" presName="hierRoot2" presStyleCnt="0">
        <dgm:presLayoutVars>
          <dgm:hierBranch val="init"/>
        </dgm:presLayoutVars>
      </dgm:prSet>
      <dgm:spPr/>
    </dgm:pt>
    <dgm:pt modelId="{88A1ECE1-054B-4456-A999-E18B93301035}" type="pres">
      <dgm:prSet presAssocID="{C8365EA9-FA0A-485B-A928-7883DEE30F56}" presName="rootComposite2" presStyleCnt="0"/>
      <dgm:spPr/>
    </dgm:pt>
    <dgm:pt modelId="{25AAFA68-4B0B-44D5-8F8F-3EA12EE98798}" type="pres">
      <dgm:prSet presAssocID="{C8365EA9-FA0A-485B-A928-7883DEE30F56}" presName="rootText2" presStyleLbl="alignAcc1" presStyleIdx="0" presStyleCnt="0">
        <dgm:presLayoutVars>
          <dgm:chPref val="3"/>
        </dgm:presLayoutVars>
      </dgm:prSet>
      <dgm:spPr/>
      <dgm:t>
        <a:bodyPr/>
        <a:lstStyle/>
        <a:p>
          <a:endParaRPr lang="zh-CN" altLang="en-US"/>
        </a:p>
      </dgm:t>
    </dgm:pt>
    <dgm:pt modelId="{2E4F9614-B153-4E40-9FC5-F863313ED767}" type="pres">
      <dgm:prSet presAssocID="{C8365EA9-FA0A-485B-A928-7883DEE30F56}" presName="topArc2" presStyleLbl="parChTrans1D1" presStyleIdx="4" presStyleCnt="8"/>
      <dgm:spPr/>
    </dgm:pt>
    <dgm:pt modelId="{99BD07B1-3E24-4171-BBCE-B8454FA2C289}" type="pres">
      <dgm:prSet presAssocID="{C8365EA9-FA0A-485B-A928-7883DEE30F56}" presName="bottomArc2" presStyleLbl="parChTrans1D1" presStyleIdx="5" presStyleCnt="8"/>
      <dgm:spPr/>
    </dgm:pt>
    <dgm:pt modelId="{9B80C354-CF3C-4BE9-AF3C-B5139ED27A96}" type="pres">
      <dgm:prSet presAssocID="{C8365EA9-FA0A-485B-A928-7883DEE30F56}" presName="topConnNode2" presStyleLbl="node2" presStyleIdx="0" presStyleCnt="0"/>
      <dgm:spPr/>
      <dgm:t>
        <a:bodyPr/>
        <a:lstStyle/>
        <a:p>
          <a:endParaRPr lang="zh-CN" altLang="en-US"/>
        </a:p>
      </dgm:t>
    </dgm:pt>
    <dgm:pt modelId="{4709EC1F-936B-41BB-AF4B-B36792675B9C}" type="pres">
      <dgm:prSet presAssocID="{C8365EA9-FA0A-485B-A928-7883DEE30F56}" presName="hierChild4" presStyleCnt="0"/>
      <dgm:spPr/>
    </dgm:pt>
    <dgm:pt modelId="{5B1AE3BF-0ED8-4AB3-AC74-AC753EAFE362}" type="pres">
      <dgm:prSet presAssocID="{C8365EA9-FA0A-485B-A928-7883DEE30F56}" presName="hierChild5" presStyleCnt="0"/>
      <dgm:spPr/>
    </dgm:pt>
    <dgm:pt modelId="{8482B9F7-FE93-4724-A460-A804FCB83988}" type="pres">
      <dgm:prSet presAssocID="{D038FD7F-9E69-490C-87C6-055C9DB6AB6A}" presName="Name28" presStyleLbl="parChTrans1D2" presStyleIdx="2" presStyleCnt="3"/>
      <dgm:spPr/>
      <dgm:t>
        <a:bodyPr/>
        <a:lstStyle/>
        <a:p>
          <a:endParaRPr lang="zh-CN" altLang="en-US"/>
        </a:p>
      </dgm:t>
    </dgm:pt>
    <dgm:pt modelId="{1A3DC2BC-D4D2-4519-ACF1-348C3F49BDE1}" type="pres">
      <dgm:prSet presAssocID="{B49A4179-20EE-4942-B107-AF5646DA2480}" presName="hierRoot2" presStyleCnt="0">
        <dgm:presLayoutVars>
          <dgm:hierBranch val="init"/>
        </dgm:presLayoutVars>
      </dgm:prSet>
      <dgm:spPr/>
    </dgm:pt>
    <dgm:pt modelId="{A37FA569-7116-43E9-9704-042E44EEB51C}" type="pres">
      <dgm:prSet presAssocID="{B49A4179-20EE-4942-B107-AF5646DA2480}" presName="rootComposite2" presStyleCnt="0"/>
      <dgm:spPr/>
    </dgm:pt>
    <dgm:pt modelId="{5AFE23EE-13AD-42F8-A2B2-C88452AEFD06}" type="pres">
      <dgm:prSet presAssocID="{B49A4179-20EE-4942-B107-AF5646DA2480}" presName="rootText2" presStyleLbl="alignAcc1" presStyleIdx="0" presStyleCnt="0">
        <dgm:presLayoutVars>
          <dgm:chPref val="3"/>
        </dgm:presLayoutVars>
      </dgm:prSet>
      <dgm:spPr/>
      <dgm:t>
        <a:bodyPr/>
        <a:lstStyle/>
        <a:p>
          <a:endParaRPr lang="zh-CN" altLang="en-US"/>
        </a:p>
      </dgm:t>
    </dgm:pt>
    <dgm:pt modelId="{F19BCEB7-D340-46F0-938C-C345D6A655DB}" type="pres">
      <dgm:prSet presAssocID="{B49A4179-20EE-4942-B107-AF5646DA2480}" presName="topArc2" presStyleLbl="parChTrans1D1" presStyleIdx="6" presStyleCnt="8"/>
      <dgm:spPr/>
    </dgm:pt>
    <dgm:pt modelId="{05A277D7-14E2-495E-8B51-ACBEC1E6116C}" type="pres">
      <dgm:prSet presAssocID="{B49A4179-20EE-4942-B107-AF5646DA2480}" presName="bottomArc2" presStyleLbl="parChTrans1D1" presStyleIdx="7" presStyleCnt="8"/>
      <dgm:spPr/>
    </dgm:pt>
    <dgm:pt modelId="{3E4F3F9E-4C59-4924-B191-8F76B77530C1}" type="pres">
      <dgm:prSet presAssocID="{B49A4179-20EE-4942-B107-AF5646DA2480}" presName="topConnNode2" presStyleLbl="node2" presStyleIdx="0" presStyleCnt="0"/>
      <dgm:spPr/>
      <dgm:t>
        <a:bodyPr/>
        <a:lstStyle/>
        <a:p>
          <a:endParaRPr lang="zh-CN" altLang="en-US"/>
        </a:p>
      </dgm:t>
    </dgm:pt>
    <dgm:pt modelId="{7AF3F28B-3AFD-4EA0-9EE2-39545CFFAA88}" type="pres">
      <dgm:prSet presAssocID="{B49A4179-20EE-4942-B107-AF5646DA2480}" presName="hierChild4" presStyleCnt="0"/>
      <dgm:spPr/>
    </dgm:pt>
    <dgm:pt modelId="{6DC44049-9255-4738-ABED-549ED8B7786D}" type="pres">
      <dgm:prSet presAssocID="{B49A4179-20EE-4942-B107-AF5646DA2480}" presName="hierChild5" presStyleCnt="0"/>
      <dgm:spPr/>
    </dgm:pt>
    <dgm:pt modelId="{BB1BC7A6-0851-4108-94E0-C05379071C70}" type="pres">
      <dgm:prSet presAssocID="{025D813C-68E9-4EFE-9CC2-B87FB7F2BB0B}" presName="hierChild3" presStyleCnt="0"/>
      <dgm:spPr/>
    </dgm:pt>
  </dgm:ptLst>
  <dgm:cxnLst>
    <dgm:cxn modelId="{6D93BE3C-AF28-4CDE-BD42-E0D08B592DD1}" type="presOf" srcId="{025D813C-68E9-4EFE-9CC2-B87FB7F2BB0B}" destId="{8663D16F-C823-4BA3-B612-FCE7A446BAAD}" srcOrd="1" destOrd="0" presId="urn:microsoft.com/office/officeart/2008/layout/HalfCircleOrganizationChart"/>
    <dgm:cxn modelId="{AE0CE2BE-1E42-4A90-BE57-6DC93ABBF74D}" type="presOf" srcId="{E7C42EDE-F51F-4D34-BD35-6F938759BA0B}" destId="{F868D3AF-18C1-4D1D-A44A-0510F34F154F}" srcOrd="0" destOrd="0" presId="urn:microsoft.com/office/officeart/2008/layout/HalfCircleOrganizationChart"/>
    <dgm:cxn modelId="{6FB4ABF6-A460-4AE0-BB3C-70CF9EBDE54F}" type="presOf" srcId="{C8365EA9-FA0A-485B-A928-7883DEE30F56}" destId="{25AAFA68-4B0B-44D5-8F8F-3EA12EE98798}" srcOrd="0" destOrd="0" presId="urn:microsoft.com/office/officeart/2008/layout/HalfCircleOrganizationChart"/>
    <dgm:cxn modelId="{0EEE0301-D242-46BF-94F0-3ABFAF43237D}" srcId="{025D813C-68E9-4EFE-9CC2-B87FB7F2BB0B}" destId="{C8365EA9-FA0A-485B-A928-7883DEE30F56}" srcOrd="1" destOrd="0" parTransId="{07A54803-10D6-4476-A6FD-4B979B76CCD9}" sibTransId="{75A002DB-8505-4000-9A64-033641A5DC30}"/>
    <dgm:cxn modelId="{FF81AF30-3421-44FC-B74E-25DE12CD66F2}" type="presOf" srcId="{10985456-CD4F-48AC-9E0C-B1987CB08895}" destId="{A19DA111-35C1-4069-826A-F9777EF5A93A}" srcOrd="0" destOrd="0" presId="urn:microsoft.com/office/officeart/2008/layout/HalfCircleOrganizationChart"/>
    <dgm:cxn modelId="{6E7E7945-21D9-4DD9-900D-6FBA9357658E}" type="presOf" srcId="{025D813C-68E9-4EFE-9CC2-B87FB7F2BB0B}" destId="{54126850-5DB2-4CFA-8810-6C4DCE12C180}" srcOrd="0" destOrd="0" presId="urn:microsoft.com/office/officeart/2008/layout/HalfCircleOrganizationChart"/>
    <dgm:cxn modelId="{A6A8F714-6E5A-4869-8A06-0BB9441BF344}" type="presOf" srcId="{B49A4179-20EE-4942-B107-AF5646DA2480}" destId="{3E4F3F9E-4C59-4924-B191-8F76B77530C1}" srcOrd="1" destOrd="0" presId="urn:microsoft.com/office/officeart/2008/layout/HalfCircleOrganizationChart"/>
    <dgm:cxn modelId="{DE260766-3E52-4218-99B9-B996392D0B1F}" type="presOf" srcId="{B49A4179-20EE-4942-B107-AF5646DA2480}" destId="{5AFE23EE-13AD-42F8-A2B2-C88452AEFD06}" srcOrd="0" destOrd="0" presId="urn:microsoft.com/office/officeart/2008/layout/HalfCircleOrganizationChart"/>
    <dgm:cxn modelId="{27E129F5-14CD-4748-9816-54712BAE5DA9}" srcId="{025D813C-68E9-4EFE-9CC2-B87FB7F2BB0B}" destId="{10985456-CD4F-48AC-9E0C-B1987CB08895}" srcOrd="0" destOrd="0" parTransId="{E7C42EDE-F51F-4D34-BD35-6F938759BA0B}" sibTransId="{CB3DAF1B-33B8-4A12-B0DB-093E760044A0}"/>
    <dgm:cxn modelId="{F40EDDDB-1DA3-439E-9A8E-9DC6B3D73860}" type="presOf" srcId="{05A8A93E-F331-4DA2-89CD-4DF024C40BF8}" destId="{AB6BD38C-AE38-4970-9DFE-9A1904972C75}" srcOrd="0" destOrd="0" presId="urn:microsoft.com/office/officeart/2008/layout/HalfCircleOrganizationChart"/>
    <dgm:cxn modelId="{84834415-D653-4931-8E3D-BFA020F53630}" srcId="{05A8A93E-F331-4DA2-89CD-4DF024C40BF8}" destId="{025D813C-68E9-4EFE-9CC2-B87FB7F2BB0B}" srcOrd="0" destOrd="0" parTransId="{E84D781F-39CD-4E27-9E7C-B3597E158BFB}" sibTransId="{9724E5E4-6AA8-453D-A420-D1B2BB586FC6}"/>
    <dgm:cxn modelId="{2BD89BC2-2D1F-4CEE-89F9-344B799F511C}" type="presOf" srcId="{07A54803-10D6-4476-A6FD-4B979B76CCD9}" destId="{C8E7716E-F3A3-4706-B70A-026DD123505C}" srcOrd="0" destOrd="0" presId="urn:microsoft.com/office/officeart/2008/layout/HalfCircleOrganizationChart"/>
    <dgm:cxn modelId="{3EBBE52E-AF44-4EEF-91FA-4A3A9B647BD4}" type="presOf" srcId="{10985456-CD4F-48AC-9E0C-B1987CB08895}" destId="{8BBBA3B5-4DDD-4351-82AD-D200936121DA}" srcOrd="1" destOrd="0" presId="urn:microsoft.com/office/officeart/2008/layout/HalfCircleOrganizationChart"/>
    <dgm:cxn modelId="{AE5DD581-444F-4D4A-8B32-6E8502BC9A78}" type="presOf" srcId="{C8365EA9-FA0A-485B-A928-7883DEE30F56}" destId="{9B80C354-CF3C-4BE9-AF3C-B5139ED27A96}" srcOrd="1" destOrd="0" presId="urn:microsoft.com/office/officeart/2008/layout/HalfCircleOrganizationChart"/>
    <dgm:cxn modelId="{79B5E10C-E236-48F4-B502-61A7967FED21}" srcId="{025D813C-68E9-4EFE-9CC2-B87FB7F2BB0B}" destId="{B49A4179-20EE-4942-B107-AF5646DA2480}" srcOrd="2" destOrd="0" parTransId="{D038FD7F-9E69-490C-87C6-055C9DB6AB6A}" sibTransId="{6B1C005C-5D51-4438-9129-00D8FA30F1EF}"/>
    <dgm:cxn modelId="{D89A9F79-4A7E-4208-B495-17DF6DDB47A0}" type="presOf" srcId="{D038FD7F-9E69-490C-87C6-055C9DB6AB6A}" destId="{8482B9F7-FE93-4724-A460-A804FCB83988}" srcOrd="0" destOrd="0" presId="urn:microsoft.com/office/officeart/2008/layout/HalfCircleOrganizationChart"/>
    <dgm:cxn modelId="{2B98CB49-AC47-48D8-87ED-681ED67DE3A4}" type="presParOf" srcId="{AB6BD38C-AE38-4970-9DFE-9A1904972C75}" destId="{53FFCCAD-BC3F-4078-BA01-36E0F7220AFE}" srcOrd="0" destOrd="0" presId="urn:microsoft.com/office/officeart/2008/layout/HalfCircleOrganizationChart"/>
    <dgm:cxn modelId="{C8C287BF-2C82-45D1-BDEB-CABB42B7A0E2}" type="presParOf" srcId="{53FFCCAD-BC3F-4078-BA01-36E0F7220AFE}" destId="{8704C82E-BA2B-49D7-80EE-667A109DDBB2}" srcOrd="0" destOrd="0" presId="urn:microsoft.com/office/officeart/2008/layout/HalfCircleOrganizationChart"/>
    <dgm:cxn modelId="{F8324026-6E4D-4489-8735-85B84CD74449}" type="presParOf" srcId="{8704C82E-BA2B-49D7-80EE-667A109DDBB2}" destId="{54126850-5DB2-4CFA-8810-6C4DCE12C180}" srcOrd="0" destOrd="0" presId="urn:microsoft.com/office/officeart/2008/layout/HalfCircleOrganizationChart"/>
    <dgm:cxn modelId="{6507F950-FC6A-4749-B744-51F29636C0D4}" type="presParOf" srcId="{8704C82E-BA2B-49D7-80EE-667A109DDBB2}" destId="{FD5C5B01-EFF4-4D9C-BCB5-AA995FD4BC64}" srcOrd="1" destOrd="0" presId="urn:microsoft.com/office/officeart/2008/layout/HalfCircleOrganizationChart"/>
    <dgm:cxn modelId="{B1FD32CA-04A6-48AB-960C-816D0328C725}" type="presParOf" srcId="{8704C82E-BA2B-49D7-80EE-667A109DDBB2}" destId="{60B4639C-EC1D-4AD5-97FB-7EFA7AC661BA}" srcOrd="2" destOrd="0" presId="urn:microsoft.com/office/officeart/2008/layout/HalfCircleOrganizationChart"/>
    <dgm:cxn modelId="{D7AA7C08-47E5-4E85-9439-FBF06C03CFA9}" type="presParOf" srcId="{8704C82E-BA2B-49D7-80EE-667A109DDBB2}" destId="{8663D16F-C823-4BA3-B612-FCE7A446BAAD}" srcOrd="3" destOrd="0" presId="urn:microsoft.com/office/officeart/2008/layout/HalfCircleOrganizationChart"/>
    <dgm:cxn modelId="{BE49AD4F-DD95-4F29-B9D9-8D62F063B840}" type="presParOf" srcId="{53FFCCAD-BC3F-4078-BA01-36E0F7220AFE}" destId="{34BB5CE9-6271-4499-9A19-BF125D7AEF51}" srcOrd="1" destOrd="0" presId="urn:microsoft.com/office/officeart/2008/layout/HalfCircleOrganizationChart"/>
    <dgm:cxn modelId="{15159CD7-9D81-4149-8A0D-32D5FF4FA359}" type="presParOf" srcId="{34BB5CE9-6271-4499-9A19-BF125D7AEF51}" destId="{F868D3AF-18C1-4D1D-A44A-0510F34F154F}" srcOrd="0" destOrd="0" presId="urn:microsoft.com/office/officeart/2008/layout/HalfCircleOrganizationChart"/>
    <dgm:cxn modelId="{AA962224-176B-4E48-8D73-05928DA74345}" type="presParOf" srcId="{34BB5CE9-6271-4499-9A19-BF125D7AEF51}" destId="{98640290-7CF6-4BD8-87AC-CB34FE15B595}" srcOrd="1" destOrd="0" presId="urn:microsoft.com/office/officeart/2008/layout/HalfCircleOrganizationChart"/>
    <dgm:cxn modelId="{D8797688-1387-4AC4-A876-E2CB4D01F815}" type="presParOf" srcId="{98640290-7CF6-4BD8-87AC-CB34FE15B595}" destId="{0F9F38B7-223C-4753-A1A6-BBC9E733C7AB}" srcOrd="0" destOrd="0" presId="urn:microsoft.com/office/officeart/2008/layout/HalfCircleOrganizationChart"/>
    <dgm:cxn modelId="{906C7F02-5E94-44FB-A753-3B4FAF90A126}" type="presParOf" srcId="{0F9F38B7-223C-4753-A1A6-BBC9E733C7AB}" destId="{A19DA111-35C1-4069-826A-F9777EF5A93A}" srcOrd="0" destOrd="0" presId="urn:microsoft.com/office/officeart/2008/layout/HalfCircleOrganizationChart"/>
    <dgm:cxn modelId="{DDB9019B-BD72-41DC-AB2F-05DE7A9DE570}" type="presParOf" srcId="{0F9F38B7-223C-4753-A1A6-BBC9E733C7AB}" destId="{F0E5FC0C-3E8E-4CEB-8D7C-CFD7C96DB566}" srcOrd="1" destOrd="0" presId="urn:microsoft.com/office/officeart/2008/layout/HalfCircleOrganizationChart"/>
    <dgm:cxn modelId="{3907D614-097B-47E2-85A6-BF3BB496CF72}" type="presParOf" srcId="{0F9F38B7-223C-4753-A1A6-BBC9E733C7AB}" destId="{388BCE5E-3FB3-47F7-A89F-3427E42D0C63}" srcOrd="2" destOrd="0" presId="urn:microsoft.com/office/officeart/2008/layout/HalfCircleOrganizationChart"/>
    <dgm:cxn modelId="{93E676CB-1F4A-4AB5-8006-9D7A0F7C810E}" type="presParOf" srcId="{0F9F38B7-223C-4753-A1A6-BBC9E733C7AB}" destId="{8BBBA3B5-4DDD-4351-82AD-D200936121DA}" srcOrd="3" destOrd="0" presId="urn:microsoft.com/office/officeart/2008/layout/HalfCircleOrganizationChart"/>
    <dgm:cxn modelId="{D9F82543-1AB2-49E5-925D-9B852DB66B05}" type="presParOf" srcId="{98640290-7CF6-4BD8-87AC-CB34FE15B595}" destId="{D59E7890-0372-4DE3-B444-ABE1BA416251}" srcOrd="1" destOrd="0" presId="urn:microsoft.com/office/officeart/2008/layout/HalfCircleOrganizationChart"/>
    <dgm:cxn modelId="{48E504CD-6CE5-432F-8D33-D3FD2BF7AD7F}" type="presParOf" srcId="{98640290-7CF6-4BD8-87AC-CB34FE15B595}" destId="{716E9C6D-52CD-4E3F-A2BB-CA73BFB6F07A}" srcOrd="2" destOrd="0" presId="urn:microsoft.com/office/officeart/2008/layout/HalfCircleOrganizationChart"/>
    <dgm:cxn modelId="{6710513A-400B-4FCE-9E28-227B27CE26FE}" type="presParOf" srcId="{34BB5CE9-6271-4499-9A19-BF125D7AEF51}" destId="{C8E7716E-F3A3-4706-B70A-026DD123505C}" srcOrd="2" destOrd="0" presId="urn:microsoft.com/office/officeart/2008/layout/HalfCircleOrganizationChart"/>
    <dgm:cxn modelId="{808E21E1-7170-48D1-A8EE-9EF7D106EC7A}" type="presParOf" srcId="{34BB5CE9-6271-4499-9A19-BF125D7AEF51}" destId="{A4EFDB17-9B7E-4D69-A95F-CF97E3BE9F3F}" srcOrd="3" destOrd="0" presId="urn:microsoft.com/office/officeart/2008/layout/HalfCircleOrganizationChart"/>
    <dgm:cxn modelId="{84D8633A-D830-41C0-AB4C-5A00E1DE20C0}" type="presParOf" srcId="{A4EFDB17-9B7E-4D69-A95F-CF97E3BE9F3F}" destId="{88A1ECE1-054B-4456-A999-E18B93301035}" srcOrd="0" destOrd="0" presId="urn:microsoft.com/office/officeart/2008/layout/HalfCircleOrganizationChart"/>
    <dgm:cxn modelId="{B065CECB-6A55-4F6D-AD2B-93F4BA34A338}" type="presParOf" srcId="{88A1ECE1-054B-4456-A999-E18B93301035}" destId="{25AAFA68-4B0B-44D5-8F8F-3EA12EE98798}" srcOrd="0" destOrd="0" presId="urn:microsoft.com/office/officeart/2008/layout/HalfCircleOrganizationChart"/>
    <dgm:cxn modelId="{BBA93CC0-13AB-477A-AB6B-1CF3ADA7846D}" type="presParOf" srcId="{88A1ECE1-054B-4456-A999-E18B93301035}" destId="{2E4F9614-B153-4E40-9FC5-F863313ED767}" srcOrd="1" destOrd="0" presId="urn:microsoft.com/office/officeart/2008/layout/HalfCircleOrganizationChart"/>
    <dgm:cxn modelId="{817D7EF6-4F1F-4B26-827F-871517BF3562}" type="presParOf" srcId="{88A1ECE1-054B-4456-A999-E18B93301035}" destId="{99BD07B1-3E24-4171-BBCE-B8454FA2C289}" srcOrd="2" destOrd="0" presId="urn:microsoft.com/office/officeart/2008/layout/HalfCircleOrganizationChart"/>
    <dgm:cxn modelId="{8CB68186-A3E2-49B6-91B3-51745C385F2A}" type="presParOf" srcId="{88A1ECE1-054B-4456-A999-E18B93301035}" destId="{9B80C354-CF3C-4BE9-AF3C-B5139ED27A96}" srcOrd="3" destOrd="0" presId="urn:microsoft.com/office/officeart/2008/layout/HalfCircleOrganizationChart"/>
    <dgm:cxn modelId="{71E8228B-98F9-4893-B4FC-2100295C0BE1}" type="presParOf" srcId="{A4EFDB17-9B7E-4D69-A95F-CF97E3BE9F3F}" destId="{4709EC1F-936B-41BB-AF4B-B36792675B9C}" srcOrd="1" destOrd="0" presId="urn:microsoft.com/office/officeart/2008/layout/HalfCircleOrganizationChart"/>
    <dgm:cxn modelId="{27A4664A-82AA-4F33-9F47-86B54B0311AE}" type="presParOf" srcId="{A4EFDB17-9B7E-4D69-A95F-CF97E3BE9F3F}" destId="{5B1AE3BF-0ED8-4AB3-AC74-AC753EAFE362}" srcOrd="2" destOrd="0" presId="urn:microsoft.com/office/officeart/2008/layout/HalfCircleOrganizationChart"/>
    <dgm:cxn modelId="{17C2CE72-5000-4A79-8FEE-A0223D9E0ACE}" type="presParOf" srcId="{34BB5CE9-6271-4499-9A19-BF125D7AEF51}" destId="{8482B9F7-FE93-4724-A460-A804FCB83988}" srcOrd="4" destOrd="0" presId="urn:microsoft.com/office/officeart/2008/layout/HalfCircleOrganizationChart"/>
    <dgm:cxn modelId="{D31CB796-8A46-4388-9D3A-AB05B25AFC87}" type="presParOf" srcId="{34BB5CE9-6271-4499-9A19-BF125D7AEF51}" destId="{1A3DC2BC-D4D2-4519-ACF1-348C3F49BDE1}" srcOrd="5" destOrd="0" presId="urn:microsoft.com/office/officeart/2008/layout/HalfCircleOrganizationChart"/>
    <dgm:cxn modelId="{CFDB8310-52B0-4B64-AA97-D30903A81E31}" type="presParOf" srcId="{1A3DC2BC-D4D2-4519-ACF1-348C3F49BDE1}" destId="{A37FA569-7116-43E9-9704-042E44EEB51C}" srcOrd="0" destOrd="0" presId="urn:microsoft.com/office/officeart/2008/layout/HalfCircleOrganizationChart"/>
    <dgm:cxn modelId="{E4442727-AB52-4289-940A-8638FF0AEC50}" type="presParOf" srcId="{A37FA569-7116-43E9-9704-042E44EEB51C}" destId="{5AFE23EE-13AD-42F8-A2B2-C88452AEFD06}" srcOrd="0" destOrd="0" presId="urn:microsoft.com/office/officeart/2008/layout/HalfCircleOrganizationChart"/>
    <dgm:cxn modelId="{ECEF3387-496B-46E4-9C65-1B732B5A1A03}" type="presParOf" srcId="{A37FA569-7116-43E9-9704-042E44EEB51C}" destId="{F19BCEB7-D340-46F0-938C-C345D6A655DB}" srcOrd="1" destOrd="0" presId="urn:microsoft.com/office/officeart/2008/layout/HalfCircleOrganizationChart"/>
    <dgm:cxn modelId="{7638EF9B-A9B5-4863-952A-93E57CA41299}" type="presParOf" srcId="{A37FA569-7116-43E9-9704-042E44EEB51C}" destId="{05A277D7-14E2-495E-8B51-ACBEC1E6116C}" srcOrd="2" destOrd="0" presId="urn:microsoft.com/office/officeart/2008/layout/HalfCircleOrganizationChart"/>
    <dgm:cxn modelId="{0306B6E9-028F-4B66-94B3-CFF18305AC31}" type="presParOf" srcId="{A37FA569-7116-43E9-9704-042E44EEB51C}" destId="{3E4F3F9E-4C59-4924-B191-8F76B77530C1}" srcOrd="3" destOrd="0" presId="urn:microsoft.com/office/officeart/2008/layout/HalfCircleOrganizationChart"/>
    <dgm:cxn modelId="{CA34EC79-2B46-40A3-8BBD-5DC25DBBB413}" type="presParOf" srcId="{1A3DC2BC-D4D2-4519-ACF1-348C3F49BDE1}" destId="{7AF3F28B-3AFD-4EA0-9EE2-39545CFFAA88}" srcOrd="1" destOrd="0" presId="urn:microsoft.com/office/officeart/2008/layout/HalfCircleOrganizationChart"/>
    <dgm:cxn modelId="{D66F464D-6886-4E74-A59A-80CF55E59905}" type="presParOf" srcId="{1A3DC2BC-D4D2-4519-ACF1-348C3F49BDE1}" destId="{6DC44049-9255-4738-ABED-549ED8B7786D}" srcOrd="2" destOrd="0" presId="urn:microsoft.com/office/officeart/2008/layout/HalfCircleOrganizationChart"/>
    <dgm:cxn modelId="{ED824AC2-2D8D-42B2-9467-418000972BE8}" type="presParOf" srcId="{53FFCCAD-BC3F-4078-BA01-36E0F7220AFE}" destId="{BB1BC7A6-0851-4108-94E0-C05379071C70}" srcOrd="2" destOrd="0" presId="urn:microsoft.com/office/officeart/2008/layout/HalfCircleOrganizationChar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70A3F0-DFA5-43F3-A6C8-845B117A4DA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8279C419-D54C-40DC-A630-ABFFB9748A4B}">
      <dgm:prSet phldrT="[文本]"/>
      <dgm:spPr/>
      <dgm:t>
        <a:bodyPr/>
        <a:lstStyle/>
        <a:p>
          <a:r>
            <a:rPr lang="zh-CN" altLang="en-US" dirty="0" smtClean="0"/>
            <a:t>相互排斥</a:t>
          </a:r>
          <a:endParaRPr lang="zh-CN" altLang="en-US" dirty="0"/>
        </a:p>
      </dgm:t>
    </dgm:pt>
    <dgm:pt modelId="{0D388DD9-22FB-4060-B77C-694824E2C02D}" cxnId="{08308C1A-DED3-47B1-ADC7-01F5347D2F0B}" type="parTrans">
      <dgm:prSet/>
      <dgm:spPr/>
      <dgm:t>
        <a:bodyPr/>
        <a:lstStyle/>
        <a:p>
          <a:endParaRPr lang="zh-CN" altLang="en-US"/>
        </a:p>
      </dgm:t>
    </dgm:pt>
    <dgm:pt modelId="{6EE6FCDB-FCCA-4C3E-A791-42861BDCAD85}" cxnId="{08308C1A-DED3-47B1-ADC7-01F5347D2F0B}" type="sibTrans">
      <dgm:prSet/>
      <dgm:spPr/>
      <dgm:t>
        <a:bodyPr/>
        <a:lstStyle/>
        <a:p>
          <a:endParaRPr lang="zh-CN" altLang="en-US"/>
        </a:p>
      </dgm:t>
    </dgm:pt>
    <dgm:pt modelId="{99C617DF-1C40-414B-B88A-E16EEB2C0D4A}">
      <dgm:prSet phldrT="[文本]"/>
      <dgm:spPr/>
      <dgm:t>
        <a:bodyPr/>
        <a:lstStyle/>
        <a:p>
          <a:r>
            <a:rPr lang="zh-CN" altLang="en-US" dirty="0" smtClean="0"/>
            <a:t>一个线程永远占用某一共享资源</a:t>
          </a:r>
          <a:endParaRPr lang="zh-CN" altLang="en-US" dirty="0"/>
        </a:p>
      </dgm:t>
    </dgm:pt>
    <dgm:pt modelId="{F1428721-F810-47C6-8CAD-27C4D9463084}" cxnId="{CE91A446-64D5-4431-91A5-39B5A037F962}" type="parTrans">
      <dgm:prSet/>
      <dgm:spPr/>
      <dgm:t>
        <a:bodyPr/>
        <a:lstStyle/>
        <a:p>
          <a:endParaRPr lang="zh-CN" altLang="en-US"/>
        </a:p>
      </dgm:t>
    </dgm:pt>
    <dgm:pt modelId="{8C39B417-AFB9-4DA3-B30D-B88E5437C299}" cxnId="{CE91A446-64D5-4431-91A5-39B5A037F962}" type="sibTrans">
      <dgm:prSet/>
      <dgm:spPr/>
      <dgm:t>
        <a:bodyPr/>
        <a:lstStyle/>
        <a:p>
          <a:endParaRPr lang="zh-CN" altLang="en-US"/>
        </a:p>
      </dgm:t>
    </dgm:pt>
    <dgm:pt modelId="{9B967F2A-10C9-4DA8-BA66-A044491A4428}">
      <dgm:prSet phldrT="[文本]"/>
      <dgm:spPr/>
      <dgm:t>
        <a:bodyPr/>
        <a:lstStyle/>
        <a:p>
          <a:r>
            <a:rPr lang="zh-CN" altLang="en-US" dirty="0" smtClean="0"/>
            <a:t>循环等待</a:t>
          </a:r>
          <a:endParaRPr lang="zh-CN" altLang="en-US" dirty="0"/>
        </a:p>
      </dgm:t>
    </dgm:pt>
    <dgm:pt modelId="{8EA4C4B9-6B59-482C-9545-DDA9EDF72E6D}" cxnId="{30BEF396-9B01-4BFD-A306-9D23A498C1D6}" type="parTrans">
      <dgm:prSet/>
      <dgm:spPr/>
      <dgm:t>
        <a:bodyPr/>
        <a:lstStyle/>
        <a:p>
          <a:endParaRPr lang="zh-CN" altLang="en-US"/>
        </a:p>
      </dgm:t>
    </dgm:pt>
    <dgm:pt modelId="{8D0AD749-F831-473C-8298-B1B3BDCD71D3}" cxnId="{30BEF396-9B01-4BFD-A306-9D23A498C1D6}" type="sibTrans">
      <dgm:prSet/>
      <dgm:spPr/>
      <dgm:t>
        <a:bodyPr/>
        <a:lstStyle/>
        <a:p>
          <a:endParaRPr lang="zh-CN" altLang="en-US"/>
        </a:p>
      </dgm:t>
    </dgm:pt>
    <dgm:pt modelId="{416393D1-9E24-44BC-B8E5-2BAEAD2F733A}">
      <dgm:prSet phldrT="[文本]"/>
      <dgm:spPr/>
      <dgm:t>
        <a:bodyPr/>
        <a:lstStyle/>
        <a:p>
          <a:r>
            <a:rPr lang="zh-CN" altLang="en-US" dirty="0" smtClean="0"/>
            <a:t>线程</a:t>
          </a:r>
          <a:r>
            <a:rPr lang="en-US" altLang="zh-CN" dirty="0" smtClean="0"/>
            <a:t>A</a:t>
          </a:r>
          <a:r>
            <a:rPr lang="zh-CN" altLang="en-US" dirty="0" smtClean="0"/>
            <a:t>在等待线程</a:t>
          </a:r>
          <a:r>
            <a:rPr lang="en-US" altLang="zh-CN" dirty="0" smtClean="0"/>
            <a:t>B</a:t>
          </a:r>
          <a:r>
            <a:rPr lang="zh-CN" altLang="en-US" dirty="0" smtClean="0"/>
            <a:t>，线程</a:t>
          </a:r>
          <a:r>
            <a:rPr lang="en-US" altLang="zh-CN" dirty="0" smtClean="0"/>
            <a:t>B</a:t>
          </a:r>
          <a:r>
            <a:rPr lang="zh-CN" altLang="en-US" dirty="0" smtClean="0"/>
            <a:t>在等待线程</a:t>
          </a:r>
          <a:r>
            <a:rPr lang="en-US" altLang="zh-CN" dirty="0" smtClean="0"/>
            <a:t>C</a:t>
          </a:r>
          <a:r>
            <a:rPr lang="zh-CN" altLang="en-US" dirty="0" smtClean="0"/>
            <a:t>，线程</a:t>
          </a:r>
          <a:r>
            <a:rPr lang="en-US" altLang="zh-CN" dirty="0" smtClean="0"/>
            <a:t>C</a:t>
          </a:r>
          <a:r>
            <a:rPr lang="zh-CN" altLang="en-US" dirty="0" smtClean="0"/>
            <a:t>在等待线程</a:t>
          </a:r>
          <a:r>
            <a:rPr lang="en-US" altLang="zh-CN" dirty="0" smtClean="0"/>
            <a:t>A</a:t>
          </a:r>
          <a:endParaRPr lang="zh-CN" altLang="en-US" dirty="0"/>
        </a:p>
      </dgm:t>
    </dgm:pt>
    <dgm:pt modelId="{82A98D17-3B68-48DE-8413-6FD8142E740F}" cxnId="{D37289F0-6A79-4C5F-9D0E-1B7E5B20579B}" type="parTrans">
      <dgm:prSet/>
      <dgm:spPr/>
      <dgm:t>
        <a:bodyPr/>
        <a:lstStyle/>
        <a:p>
          <a:endParaRPr lang="zh-CN" altLang="en-US"/>
        </a:p>
      </dgm:t>
    </dgm:pt>
    <dgm:pt modelId="{BE26B9CA-B66C-4EEA-870D-3D9C08638A21}" cxnId="{D37289F0-6A79-4C5F-9D0E-1B7E5B20579B}" type="sibTrans">
      <dgm:prSet/>
      <dgm:spPr/>
      <dgm:t>
        <a:bodyPr/>
        <a:lstStyle/>
        <a:p>
          <a:endParaRPr lang="zh-CN" altLang="en-US"/>
        </a:p>
      </dgm:t>
    </dgm:pt>
    <dgm:pt modelId="{01CAE60D-8A12-4B48-96F5-88098E0967FD}">
      <dgm:prSet phldrT="[文本]"/>
      <dgm:spPr/>
      <dgm:t>
        <a:bodyPr/>
        <a:lstStyle/>
        <a:p>
          <a:r>
            <a:rPr lang="zh-CN" altLang="en-US" dirty="0" smtClean="0"/>
            <a:t>部分分配</a:t>
          </a:r>
          <a:endParaRPr lang="zh-CN" altLang="en-US" dirty="0"/>
        </a:p>
      </dgm:t>
    </dgm:pt>
    <dgm:pt modelId="{542DF386-22C4-4378-8C79-34CF05622676}" cxnId="{CC34F468-B2FF-4C05-9C2E-6A88FB2F29F9}" type="parTrans">
      <dgm:prSet/>
      <dgm:spPr/>
      <dgm:t>
        <a:bodyPr/>
        <a:lstStyle/>
        <a:p>
          <a:endParaRPr lang="zh-CN" altLang="en-US"/>
        </a:p>
      </dgm:t>
    </dgm:pt>
    <dgm:pt modelId="{275BFA39-0BCA-403B-9CDA-DDB194B5BF7B}" cxnId="{CC34F468-B2FF-4C05-9C2E-6A88FB2F29F9}" type="sibTrans">
      <dgm:prSet/>
      <dgm:spPr/>
      <dgm:t>
        <a:bodyPr/>
        <a:lstStyle/>
        <a:p>
          <a:endParaRPr lang="zh-CN" altLang="en-US"/>
        </a:p>
      </dgm:t>
    </dgm:pt>
    <dgm:pt modelId="{FD5D8040-D56E-4CEE-A5A9-4EF5A4D64DD3}">
      <dgm:prSet phldrT="[文本]"/>
      <dgm:spPr/>
      <dgm:t>
        <a:bodyPr/>
        <a:lstStyle/>
        <a:p>
          <a:r>
            <a:rPr lang="zh-CN" altLang="en-US" dirty="0" smtClean="0"/>
            <a:t>线程</a:t>
          </a:r>
          <a:r>
            <a:rPr lang="en-US" altLang="zh-CN" dirty="0" smtClean="0"/>
            <a:t>A</a:t>
          </a:r>
          <a:r>
            <a:rPr lang="zh-CN" altLang="en-US" dirty="0" smtClean="0"/>
            <a:t>得到了资源</a:t>
          </a:r>
          <a:r>
            <a:rPr lang="en-US" altLang="zh-CN" dirty="0" smtClean="0"/>
            <a:t>1</a:t>
          </a:r>
          <a:r>
            <a:rPr lang="zh-CN" altLang="en-US" dirty="0" smtClean="0"/>
            <a:t>，线程</a:t>
          </a:r>
          <a:r>
            <a:rPr lang="en-US" altLang="zh-CN" dirty="0" smtClean="0"/>
            <a:t>B</a:t>
          </a:r>
          <a:r>
            <a:rPr lang="zh-CN" altLang="en-US" dirty="0" smtClean="0"/>
            <a:t>得到了资源</a:t>
          </a:r>
          <a:r>
            <a:rPr lang="en-US" altLang="zh-CN" dirty="0" smtClean="0"/>
            <a:t>2</a:t>
          </a:r>
          <a:r>
            <a:rPr lang="zh-CN" altLang="en-US" dirty="0" smtClean="0"/>
            <a:t>，两个线程都不能得到全部的资源</a:t>
          </a:r>
          <a:endParaRPr lang="zh-CN" altLang="en-US" dirty="0"/>
        </a:p>
      </dgm:t>
    </dgm:pt>
    <dgm:pt modelId="{3E417D1F-5F5B-4111-B874-001702EAB692}" cxnId="{37D0CE43-4906-4AA2-A7BE-BE22EFD51EAC}" type="parTrans">
      <dgm:prSet/>
      <dgm:spPr/>
      <dgm:t>
        <a:bodyPr/>
        <a:lstStyle/>
        <a:p>
          <a:endParaRPr lang="zh-CN" altLang="en-US"/>
        </a:p>
      </dgm:t>
    </dgm:pt>
    <dgm:pt modelId="{30D8B7C2-B295-4F1E-93BE-5B82858D17CD}" cxnId="{37D0CE43-4906-4AA2-A7BE-BE22EFD51EAC}" type="sibTrans">
      <dgm:prSet/>
      <dgm:spPr/>
      <dgm:t>
        <a:bodyPr/>
        <a:lstStyle/>
        <a:p>
          <a:endParaRPr lang="zh-CN" altLang="en-US"/>
        </a:p>
      </dgm:t>
    </dgm:pt>
    <dgm:pt modelId="{C063F4EC-921A-4352-B573-D5EB4C2555C0}">
      <dgm:prSet phldrT="[文本]"/>
      <dgm:spPr/>
      <dgm:t>
        <a:bodyPr/>
        <a:lstStyle/>
        <a:p>
          <a:r>
            <a:rPr lang="zh-CN" altLang="en-US" dirty="0" smtClean="0"/>
            <a:t>缺少优先权</a:t>
          </a:r>
          <a:endParaRPr lang="zh-CN" altLang="en-US" dirty="0"/>
        </a:p>
      </dgm:t>
    </dgm:pt>
    <dgm:pt modelId="{AA1F57D6-561D-45F0-990D-4A9E55757EE8}" cxnId="{D79F9A6C-B491-493E-B220-B834D77AF73A}" type="parTrans">
      <dgm:prSet/>
      <dgm:spPr/>
      <dgm:t>
        <a:bodyPr/>
        <a:lstStyle/>
        <a:p>
          <a:endParaRPr lang="zh-CN" altLang="en-US"/>
        </a:p>
      </dgm:t>
    </dgm:pt>
    <dgm:pt modelId="{D2E22069-ED10-4014-9301-53223E62AC57}" cxnId="{D79F9A6C-B491-493E-B220-B834D77AF73A}" type="sibTrans">
      <dgm:prSet/>
      <dgm:spPr/>
      <dgm:t>
        <a:bodyPr/>
        <a:lstStyle/>
        <a:p>
          <a:endParaRPr lang="zh-CN" altLang="en-US"/>
        </a:p>
      </dgm:t>
    </dgm:pt>
    <dgm:pt modelId="{02BA5512-EE67-42CB-9643-B540433D9893}">
      <dgm:prSet phldrT="[文本]"/>
      <dgm:spPr/>
      <dgm:t>
        <a:bodyPr/>
        <a:lstStyle/>
        <a:p>
          <a:r>
            <a:rPr lang="zh-CN" altLang="en-US" dirty="0" smtClean="0"/>
            <a:t>一个线程访问了某资源，但一直不释放该资源，即使该线程处于阻塞状态</a:t>
          </a:r>
          <a:endParaRPr lang="zh-CN" altLang="en-US" dirty="0"/>
        </a:p>
      </dgm:t>
    </dgm:pt>
    <dgm:pt modelId="{BFEE019A-C58C-4D36-8759-4AF8676BEB9A}" cxnId="{6BD8B5D8-B9EC-466E-8169-38CD05C6C07E}" type="parTrans">
      <dgm:prSet/>
      <dgm:spPr/>
      <dgm:t>
        <a:bodyPr/>
        <a:lstStyle/>
        <a:p>
          <a:endParaRPr lang="zh-CN" altLang="en-US"/>
        </a:p>
      </dgm:t>
    </dgm:pt>
    <dgm:pt modelId="{4487F598-F9F5-4E8D-BC7C-4749CF597A2D}" cxnId="{6BD8B5D8-B9EC-466E-8169-38CD05C6C07E}" type="sibTrans">
      <dgm:prSet/>
      <dgm:spPr/>
      <dgm:t>
        <a:bodyPr/>
        <a:lstStyle/>
        <a:p>
          <a:endParaRPr lang="zh-CN" altLang="en-US"/>
        </a:p>
      </dgm:t>
    </dgm:pt>
    <dgm:pt modelId="{456892E1-9F4C-4011-85E4-903FA032FD37}" type="pres">
      <dgm:prSet presAssocID="{C670A3F0-DFA5-43F3-A6C8-845B117A4DAB}" presName="Name0" presStyleCnt="0">
        <dgm:presLayoutVars>
          <dgm:dir/>
          <dgm:animLvl val="lvl"/>
          <dgm:resizeHandles val="exact"/>
        </dgm:presLayoutVars>
      </dgm:prSet>
      <dgm:spPr/>
      <dgm:t>
        <a:bodyPr/>
        <a:lstStyle/>
        <a:p>
          <a:endParaRPr lang="zh-CN" altLang="en-US"/>
        </a:p>
      </dgm:t>
    </dgm:pt>
    <dgm:pt modelId="{FA3B12EB-49BA-4AAB-8569-A0640B5DEA81}" type="pres">
      <dgm:prSet presAssocID="{8279C419-D54C-40DC-A630-ABFFB9748A4B}" presName="linNode" presStyleCnt="0"/>
      <dgm:spPr/>
    </dgm:pt>
    <dgm:pt modelId="{D483DFF6-0865-4F4F-BD1C-0BC4E5F66E88}" type="pres">
      <dgm:prSet presAssocID="{8279C419-D54C-40DC-A630-ABFFB9748A4B}" presName="parentText" presStyleLbl="node1" presStyleIdx="0" presStyleCnt="4">
        <dgm:presLayoutVars>
          <dgm:chMax val="1"/>
          <dgm:bulletEnabled val="1"/>
        </dgm:presLayoutVars>
      </dgm:prSet>
      <dgm:spPr/>
      <dgm:t>
        <a:bodyPr/>
        <a:lstStyle/>
        <a:p>
          <a:endParaRPr lang="zh-CN" altLang="en-US"/>
        </a:p>
      </dgm:t>
    </dgm:pt>
    <dgm:pt modelId="{2D950C6A-D143-4F20-B246-F7228576DDBE}" type="pres">
      <dgm:prSet presAssocID="{8279C419-D54C-40DC-A630-ABFFB9748A4B}" presName="descendantText" presStyleLbl="alignAccFollowNode1" presStyleIdx="0" presStyleCnt="4">
        <dgm:presLayoutVars>
          <dgm:bulletEnabled val="1"/>
        </dgm:presLayoutVars>
      </dgm:prSet>
      <dgm:spPr/>
      <dgm:t>
        <a:bodyPr/>
        <a:lstStyle/>
        <a:p>
          <a:endParaRPr lang="zh-CN" altLang="en-US"/>
        </a:p>
      </dgm:t>
    </dgm:pt>
    <dgm:pt modelId="{FC5D329E-FA99-463B-9E29-4F49074563D0}" type="pres">
      <dgm:prSet presAssocID="{6EE6FCDB-FCCA-4C3E-A791-42861BDCAD85}" presName="sp" presStyleCnt="0"/>
      <dgm:spPr/>
    </dgm:pt>
    <dgm:pt modelId="{11997D8C-A577-4D4A-AB91-BF652C31FF62}" type="pres">
      <dgm:prSet presAssocID="{9B967F2A-10C9-4DA8-BA66-A044491A4428}" presName="linNode" presStyleCnt="0"/>
      <dgm:spPr/>
    </dgm:pt>
    <dgm:pt modelId="{A9780D61-F962-4F66-92F0-A42D34B82F95}" type="pres">
      <dgm:prSet presAssocID="{9B967F2A-10C9-4DA8-BA66-A044491A4428}" presName="parentText" presStyleLbl="node1" presStyleIdx="1" presStyleCnt="4">
        <dgm:presLayoutVars>
          <dgm:chMax val="1"/>
          <dgm:bulletEnabled val="1"/>
        </dgm:presLayoutVars>
      </dgm:prSet>
      <dgm:spPr/>
      <dgm:t>
        <a:bodyPr/>
        <a:lstStyle/>
        <a:p>
          <a:endParaRPr lang="zh-CN" altLang="en-US"/>
        </a:p>
      </dgm:t>
    </dgm:pt>
    <dgm:pt modelId="{0ED8EE5A-5D56-46B2-9B57-AB76552A2E7F}" type="pres">
      <dgm:prSet presAssocID="{9B967F2A-10C9-4DA8-BA66-A044491A4428}" presName="descendantText" presStyleLbl="alignAccFollowNode1" presStyleIdx="1" presStyleCnt="4">
        <dgm:presLayoutVars>
          <dgm:bulletEnabled val="1"/>
        </dgm:presLayoutVars>
      </dgm:prSet>
      <dgm:spPr/>
      <dgm:t>
        <a:bodyPr/>
        <a:lstStyle/>
        <a:p>
          <a:endParaRPr lang="zh-CN" altLang="en-US"/>
        </a:p>
      </dgm:t>
    </dgm:pt>
    <dgm:pt modelId="{A0BAD94E-231D-4B81-B721-06697A9F4896}" type="pres">
      <dgm:prSet presAssocID="{8D0AD749-F831-473C-8298-B1B3BDCD71D3}" presName="sp" presStyleCnt="0"/>
      <dgm:spPr/>
    </dgm:pt>
    <dgm:pt modelId="{A8292252-27A0-47F6-A41D-5AE2A7E43AF9}" type="pres">
      <dgm:prSet presAssocID="{01CAE60D-8A12-4B48-96F5-88098E0967FD}" presName="linNode" presStyleCnt="0"/>
      <dgm:spPr/>
    </dgm:pt>
    <dgm:pt modelId="{14E6FBA5-8A6F-4D99-B3C5-CF71669A308A}" type="pres">
      <dgm:prSet presAssocID="{01CAE60D-8A12-4B48-96F5-88098E0967FD}" presName="parentText" presStyleLbl="node1" presStyleIdx="2" presStyleCnt="4">
        <dgm:presLayoutVars>
          <dgm:chMax val="1"/>
          <dgm:bulletEnabled val="1"/>
        </dgm:presLayoutVars>
      </dgm:prSet>
      <dgm:spPr/>
      <dgm:t>
        <a:bodyPr/>
        <a:lstStyle/>
        <a:p>
          <a:endParaRPr lang="zh-CN" altLang="en-US"/>
        </a:p>
      </dgm:t>
    </dgm:pt>
    <dgm:pt modelId="{6B8114D3-5114-4DC9-9A9B-0D63B4B9B05F}" type="pres">
      <dgm:prSet presAssocID="{01CAE60D-8A12-4B48-96F5-88098E0967FD}" presName="descendantText" presStyleLbl="alignAccFollowNode1" presStyleIdx="2" presStyleCnt="4">
        <dgm:presLayoutVars>
          <dgm:bulletEnabled val="1"/>
        </dgm:presLayoutVars>
      </dgm:prSet>
      <dgm:spPr/>
      <dgm:t>
        <a:bodyPr/>
        <a:lstStyle/>
        <a:p>
          <a:endParaRPr lang="zh-CN" altLang="en-US"/>
        </a:p>
      </dgm:t>
    </dgm:pt>
    <dgm:pt modelId="{D8326C16-20F4-43E3-A39A-38966F335DF4}" type="pres">
      <dgm:prSet presAssocID="{275BFA39-0BCA-403B-9CDA-DDB194B5BF7B}" presName="sp" presStyleCnt="0"/>
      <dgm:spPr/>
    </dgm:pt>
    <dgm:pt modelId="{4EF844DC-B569-4ECD-9EF2-A36159089B89}" type="pres">
      <dgm:prSet presAssocID="{C063F4EC-921A-4352-B573-D5EB4C2555C0}" presName="linNode" presStyleCnt="0"/>
      <dgm:spPr/>
    </dgm:pt>
    <dgm:pt modelId="{9AB3D811-15BB-413C-8D36-C19C659A1959}" type="pres">
      <dgm:prSet presAssocID="{C063F4EC-921A-4352-B573-D5EB4C2555C0}" presName="parentText" presStyleLbl="node1" presStyleIdx="3" presStyleCnt="4">
        <dgm:presLayoutVars>
          <dgm:chMax val="1"/>
          <dgm:bulletEnabled val="1"/>
        </dgm:presLayoutVars>
      </dgm:prSet>
      <dgm:spPr/>
      <dgm:t>
        <a:bodyPr/>
        <a:lstStyle/>
        <a:p>
          <a:endParaRPr lang="zh-CN" altLang="en-US"/>
        </a:p>
      </dgm:t>
    </dgm:pt>
    <dgm:pt modelId="{E90601C1-6767-4F27-A719-C6B1B44906B4}" type="pres">
      <dgm:prSet presAssocID="{C063F4EC-921A-4352-B573-D5EB4C2555C0}" presName="descendantText" presStyleLbl="alignAccFollowNode1" presStyleIdx="3" presStyleCnt="4">
        <dgm:presLayoutVars>
          <dgm:bulletEnabled val="1"/>
        </dgm:presLayoutVars>
      </dgm:prSet>
      <dgm:spPr/>
      <dgm:t>
        <a:bodyPr/>
        <a:lstStyle/>
        <a:p>
          <a:endParaRPr lang="zh-CN" altLang="en-US"/>
        </a:p>
      </dgm:t>
    </dgm:pt>
  </dgm:ptLst>
  <dgm:cxnLst>
    <dgm:cxn modelId="{E7EF1A7F-34FE-488B-A19D-4E6D499DE526}" type="presOf" srcId="{416393D1-9E24-44BC-B8E5-2BAEAD2F733A}" destId="{0ED8EE5A-5D56-46B2-9B57-AB76552A2E7F}" srcOrd="0" destOrd="0" presId="urn:microsoft.com/office/officeart/2005/8/layout/vList5"/>
    <dgm:cxn modelId="{08308C1A-DED3-47B1-ADC7-01F5347D2F0B}" srcId="{C670A3F0-DFA5-43F3-A6C8-845B117A4DAB}" destId="{8279C419-D54C-40DC-A630-ABFFB9748A4B}" srcOrd="0" destOrd="0" parTransId="{0D388DD9-22FB-4060-B77C-694824E2C02D}" sibTransId="{6EE6FCDB-FCCA-4C3E-A791-42861BDCAD85}"/>
    <dgm:cxn modelId="{37D0CE43-4906-4AA2-A7BE-BE22EFD51EAC}" srcId="{01CAE60D-8A12-4B48-96F5-88098E0967FD}" destId="{FD5D8040-D56E-4CEE-A5A9-4EF5A4D64DD3}" srcOrd="0" destOrd="0" parTransId="{3E417D1F-5F5B-4111-B874-001702EAB692}" sibTransId="{30D8B7C2-B295-4F1E-93BE-5B82858D17CD}"/>
    <dgm:cxn modelId="{D79F9A6C-B491-493E-B220-B834D77AF73A}" srcId="{C670A3F0-DFA5-43F3-A6C8-845B117A4DAB}" destId="{C063F4EC-921A-4352-B573-D5EB4C2555C0}" srcOrd="3" destOrd="0" parTransId="{AA1F57D6-561D-45F0-990D-4A9E55757EE8}" sibTransId="{D2E22069-ED10-4014-9301-53223E62AC57}"/>
    <dgm:cxn modelId="{CE91A446-64D5-4431-91A5-39B5A037F962}" srcId="{8279C419-D54C-40DC-A630-ABFFB9748A4B}" destId="{99C617DF-1C40-414B-B88A-E16EEB2C0D4A}" srcOrd="0" destOrd="0" parTransId="{F1428721-F810-47C6-8CAD-27C4D9463084}" sibTransId="{8C39B417-AFB9-4DA3-B30D-B88E5437C299}"/>
    <dgm:cxn modelId="{A4FD4260-8A05-4E72-876A-7A31235AE7E9}" type="presOf" srcId="{8279C419-D54C-40DC-A630-ABFFB9748A4B}" destId="{D483DFF6-0865-4F4F-BD1C-0BC4E5F66E88}" srcOrd="0" destOrd="0" presId="urn:microsoft.com/office/officeart/2005/8/layout/vList5"/>
    <dgm:cxn modelId="{F02D03F9-5036-43B8-B3EE-4E1B03DBB976}" type="presOf" srcId="{FD5D8040-D56E-4CEE-A5A9-4EF5A4D64DD3}" destId="{6B8114D3-5114-4DC9-9A9B-0D63B4B9B05F}" srcOrd="0" destOrd="0" presId="urn:microsoft.com/office/officeart/2005/8/layout/vList5"/>
    <dgm:cxn modelId="{1F8C71B6-9277-410A-BB8F-E3758B744E1E}" type="presOf" srcId="{9B967F2A-10C9-4DA8-BA66-A044491A4428}" destId="{A9780D61-F962-4F66-92F0-A42D34B82F95}" srcOrd="0" destOrd="0" presId="urn:microsoft.com/office/officeart/2005/8/layout/vList5"/>
    <dgm:cxn modelId="{48EB3EFE-5192-467D-8088-B18DD83457D8}" type="presOf" srcId="{C063F4EC-921A-4352-B573-D5EB4C2555C0}" destId="{9AB3D811-15BB-413C-8D36-C19C659A1959}" srcOrd="0" destOrd="0" presId="urn:microsoft.com/office/officeart/2005/8/layout/vList5"/>
    <dgm:cxn modelId="{D37289F0-6A79-4C5F-9D0E-1B7E5B20579B}" srcId="{9B967F2A-10C9-4DA8-BA66-A044491A4428}" destId="{416393D1-9E24-44BC-B8E5-2BAEAD2F733A}" srcOrd="0" destOrd="0" parTransId="{82A98D17-3B68-48DE-8413-6FD8142E740F}" sibTransId="{BE26B9CA-B66C-4EEA-870D-3D9C08638A21}"/>
    <dgm:cxn modelId="{4E7A3031-266E-43BB-8577-7D9FB8C3097A}" type="presOf" srcId="{C670A3F0-DFA5-43F3-A6C8-845B117A4DAB}" destId="{456892E1-9F4C-4011-85E4-903FA032FD37}" srcOrd="0" destOrd="0" presId="urn:microsoft.com/office/officeart/2005/8/layout/vList5"/>
    <dgm:cxn modelId="{1C27B21B-B19C-46BD-B87C-A5479856AA4E}" type="presOf" srcId="{99C617DF-1C40-414B-B88A-E16EEB2C0D4A}" destId="{2D950C6A-D143-4F20-B246-F7228576DDBE}" srcOrd="0" destOrd="0" presId="urn:microsoft.com/office/officeart/2005/8/layout/vList5"/>
    <dgm:cxn modelId="{6BD8B5D8-B9EC-466E-8169-38CD05C6C07E}" srcId="{C063F4EC-921A-4352-B573-D5EB4C2555C0}" destId="{02BA5512-EE67-42CB-9643-B540433D9893}" srcOrd="0" destOrd="0" parTransId="{BFEE019A-C58C-4D36-8759-4AF8676BEB9A}" sibTransId="{4487F598-F9F5-4E8D-BC7C-4749CF597A2D}"/>
    <dgm:cxn modelId="{D76AAD81-E725-4B85-B450-CEB8C7A68DB5}" type="presOf" srcId="{02BA5512-EE67-42CB-9643-B540433D9893}" destId="{E90601C1-6767-4F27-A719-C6B1B44906B4}" srcOrd="0" destOrd="0" presId="urn:microsoft.com/office/officeart/2005/8/layout/vList5"/>
    <dgm:cxn modelId="{7E5E89D5-19B7-4B49-BF6A-CA70EDE16C43}" type="presOf" srcId="{01CAE60D-8A12-4B48-96F5-88098E0967FD}" destId="{14E6FBA5-8A6F-4D99-B3C5-CF71669A308A}" srcOrd="0" destOrd="0" presId="urn:microsoft.com/office/officeart/2005/8/layout/vList5"/>
    <dgm:cxn modelId="{30BEF396-9B01-4BFD-A306-9D23A498C1D6}" srcId="{C670A3F0-DFA5-43F3-A6C8-845B117A4DAB}" destId="{9B967F2A-10C9-4DA8-BA66-A044491A4428}" srcOrd="1" destOrd="0" parTransId="{8EA4C4B9-6B59-482C-9545-DDA9EDF72E6D}" sibTransId="{8D0AD749-F831-473C-8298-B1B3BDCD71D3}"/>
    <dgm:cxn modelId="{CC34F468-B2FF-4C05-9C2E-6A88FB2F29F9}" srcId="{C670A3F0-DFA5-43F3-A6C8-845B117A4DAB}" destId="{01CAE60D-8A12-4B48-96F5-88098E0967FD}" srcOrd="2" destOrd="0" parTransId="{542DF386-22C4-4378-8C79-34CF05622676}" sibTransId="{275BFA39-0BCA-403B-9CDA-DDB194B5BF7B}"/>
    <dgm:cxn modelId="{A4B65643-4853-4519-ADB8-7E9093817613}" type="presParOf" srcId="{456892E1-9F4C-4011-85E4-903FA032FD37}" destId="{FA3B12EB-49BA-4AAB-8569-A0640B5DEA81}" srcOrd="0" destOrd="0" presId="urn:microsoft.com/office/officeart/2005/8/layout/vList5"/>
    <dgm:cxn modelId="{9AE41370-AB4E-4238-BF18-444EA56FDC5D}" type="presParOf" srcId="{FA3B12EB-49BA-4AAB-8569-A0640B5DEA81}" destId="{D483DFF6-0865-4F4F-BD1C-0BC4E5F66E88}" srcOrd="0" destOrd="0" presId="urn:microsoft.com/office/officeart/2005/8/layout/vList5"/>
    <dgm:cxn modelId="{30C624BD-5CDE-4929-993C-78AE52C8C008}" type="presParOf" srcId="{FA3B12EB-49BA-4AAB-8569-A0640B5DEA81}" destId="{2D950C6A-D143-4F20-B246-F7228576DDBE}" srcOrd="1" destOrd="0" presId="urn:microsoft.com/office/officeart/2005/8/layout/vList5"/>
    <dgm:cxn modelId="{E5526A23-4B89-4265-A5D0-AA44E3E6561C}" type="presParOf" srcId="{456892E1-9F4C-4011-85E4-903FA032FD37}" destId="{FC5D329E-FA99-463B-9E29-4F49074563D0}" srcOrd="1" destOrd="0" presId="urn:microsoft.com/office/officeart/2005/8/layout/vList5"/>
    <dgm:cxn modelId="{10D2A6BC-DB52-47A8-9597-F0FB0A6F519E}" type="presParOf" srcId="{456892E1-9F4C-4011-85E4-903FA032FD37}" destId="{11997D8C-A577-4D4A-AB91-BF652C31FF62}" srcOrd="2" destOrd="0" presId="urn:microsoft.com/office/officeart/2005/8/layout/vList5"/>
    <dgm:cxn modelId="{9C5D50E0-B3B7-40FE-8179-C6BA74D9CEC7}" type="presParOf" srcId="{11997D8C-A577-4D4A-AB91-BF652C31FF62}" destId="{A9780D61-F962-4F66-92F0-A42D34B82F95}" srcOrd="0" destOrd="0" presId="urn:microsoft.com/office/officeart/2005/8/layout/vList5"/>
    <dgm:cxn modelId="{234E2367-B1D7-4FD4-9C15-E99ECC571AD0}" type="presParOf" srcId="{11997D8C-A577-4D4A-AB91-BF652C31FF62}" destId="{0ED8EE5A-5D56-46B2-9B57-AB76552A2E7F}" srcOrd="1" destOrd="0" presId="urn:microsoft.com/office/officeart/2005/8/layout/vList5"/>
    <dgm:cxn modelId="{4601799D-B247-4CBB-8298-738EFF86B794}" type="presParOf" srcId="{456892E1-9F4C-4011-85E4-903FA032FD37}" destId="{A0BAD94E-231D-4B81-B721-06697A9F4896}" srcOrd="3" destOrd="0" presId="urn:microsoft.com/office/officeart/2005/8/layout/vList5"/>
    <dgm:cxn modelId="{2625E467-C5BF-4FCE-95F9-B9600D8ED1EC}" type="presParOf" srcId="{456892E1-9F4C-4011-85E4-903FA032FD37}" destId="{A8292252-27A0-47F6-A41D-5AE2A7E43AF9}" srcOrd="4" destOrd="0" presId="urn:microsoft.com/office/officeart/2005/8/layout/vList5"/>
    <dgm:cxn modelId="{E0E1D3CE-9EAD-4B85-BF19-8982565AA07C}" type="presParOf" srcId="{A8292252-27A0-47F6-A41D-5AE2A7E43AF9}" destId="{14E6FBA5-8A6F-4D99-B3C5-CF71669A308A}" srcOrd="0" destOrd="0" presId="urn:microsoft.com/office/officeart/2005/8/layout/vList5"/>
    <dgm:cxn modelId="{7BD6C4AF-ADA2-41E7-BDA1-EE6725F07187}" type="presParOf" srcId="{A8292252-27A0-47F6-A41D-5AE2A7E43AF9}" destId="{6B8114D3-5114-4DC9-9A9B-0D63B4B9B05F}" srcOrd="1" destOrd="0" presId="urn:microsoft.com/office/officeart/2005/8/layout/vList5"/>
    <dgm:cxn modelId="{5840DC49-B042-4DE4-944C-DB2E49F7ED37}" type="presParOf" srcId="{456892E1-9F4C-4011-85E4-903FA032FD37}" destId="{D8326C16-20F4-43E3-A39A-38966F335DF4}" srcOrd="5" destOrd="0" presId="urn:microsoft.com/office/officeart/2005/8/layout/vList5"/>
    <dgm:cxn modelId="{7D7D4F2E-D1AE-4D7F-B0C6-A629A3FC42C7}" type="presParOf" srcId="{456892E1-9F4C-4011-85E4-903FA032FD37}" destId="{4EF844DC-B569-4ECD-9EF2-A36159089B89}" srcOrd="6" destOrd="0" presId="urn:microsoft.com/office/officeart/2005/8/layout/vList5"/>
    <dgm:cxn modelId="{6A68B84D-7932-4E4C-B9D8-BA8DE9C39CE7}" type="presParOf" srcId="{4EF844DC-B569-4ECD-9EF2-A36159089B89}" destId="{9AB3D811-15BB-413C-8D36-C19C659A1959}" srcOrd="0" destOrd="0" presId="urn:microsoft.com/office/officeart/2005/8/layout/vList5"/>
    <dgm:cxn modelId="{5F9B963F-B1EB-4395-8B47-2AFE71A786E4}" type="presParOf" srcId="{4EF844DC-B569-4ECD-9EF2-A36159089B89}" destId="{E90601C1-6767-4F27-A719-C6B1B44906B4}"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01DD6-99B2-460D-AC99-5151C5DBAB86}">
      <dsp:nvSpPr>
        <dsp:cNvPr id="0" name=""/>
        <dsp:cNvSpPr/>
      </dsp:nvSpPr>
      <dsp:spPr>
        <a:xfrm>
          <a:off x="1944208" y="432044"/>
          <a:ext cx="1355481"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lvl="0" algn="l" defTabSz="844550">
            <a:lnSpc>
              <a:spcPct val="90000"/>
            </a:lnSpc>
            <a:spcBef>
              <a:spcPct val="0"/>
            </a:spcBef>
            <a:spcAft>
              <a:spcPct val="35000"/>
            </a:spcAft>
          </a:pPr>
          <a:r>
            <a:rPr lang="zh-CN" altLang="en-US" sz="1900" kern="1200" dirty="0" smtClean="0"/>
            <a:t>一个应用程序一个进程</a:t>
          </a:r>
          <a:endParaRPr lang="zh-CN" altLang="en-US" sz="1900" kern="1200" dirty="0"/>
        </a:p>
      </dsp:txBody>
      <dsp:txXfrm>
        <a:off x="2161085" y="432044"/>
        <a:ext cx="1138604" cy="1144050"/>
      </dsp:txXfrm>
    </dsp:sp>
    <dsp:sp modelId="{745A3BBB-279D-43FA-B528-6E5C8B05663D}">
      <dsp:nvSpPr>
        <dsp:cNvPr id="0" name=""/>
        <dsp:cNvSpPr/>
      </dsp:nvSpPr>
      <dsp:spPr>
        <a:xfrm>
          <a:off x="1944208" y="1576095"/>
          <a:ext cx="1355481"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lvl="0" algn="l" defTabSz="844550">
            <a:lnSpc>
              <a:spcPct val="90000"/>
            </a:lnSpc>
            <a:spcBef>
              <a:spcPct val="0"/>
            </a:spcBef>
            <a:spcAft>
              <a:spcPct val="35000"/>
            </a:spcAft>
          </a:pPr>
          <a:r>
            <a:rPr lang="zh-CN" altLang="en-US" sz="1900" kern="1200" dirty="0" smtClean="0"/>
            <a:t>独立功能的程序</a:t>
          </a:r>
          <a:endParaRPr lang="zh-CN" altLang="en-US" sz="1900" kern="1200" dirty="0"/>
        </a:p>
      </dsp:txBody>
      <dsp:txXfrm>
        <a:off x="2161085" y="1576095"/>
        <a:ext cx="1138604" cy="1144050"/>
      </dsp:txXfrm>
    </dsp:sp>
    <dsp:sp modelId="{E04F1DEB-CBC4-4627-9018-FE49A9BE0547}">
      <dsp:nvSpPr>
        <dsp:cNvPr id="0" name=""/>
        <dsp:cNvSpPr/>
      </dsp:nvSpPr>
      <dsp:spPr>
        <a:xfrm>
          <a:off x="1944208" y="2720145"/>
          <a:ext cx="1355481"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lvl="0" algn="l" defTabSz="844550">
            <a:lnSpc>
              <a:spcPct val="90000"/>
            </a:lnSpc>
            <a:spcBef>
              <a:spcPct val="0"/>
            </a:spcBef>
            <a:spcAft>
              <a:spcPct val="35000"/>
            </a:spcAft>
          </a:pPr>
          <a:r>
            <a:rPr lang="zh-CN" altLang="en-US" sz="1900" kern="1200" dirty="0" smtClean="0"/>
            <a:t>通过多个线程占据系统资源</a:t>
          </a:r>
          <a:endParaRPr lang="zh-CN" altLang="en-US" sz="1900" kern="1200" dirty="0"/>
        </a:p>
      </dsp:txBody>
      <dsp:txXfrm>
        <a:off x="2161085" y="2720145"/>
        <a:ext cx="1138604" cy="1144050"/>
      </dsp:txXfrm>
    </dsp:sp>
    <dsp:sp modelId="{4FD6AA1C-20A0-4361-88EC-8A3C294DC8C0}">
      <dsp:nvSpPr>
        <dsp:cNvPr id="0" name=""/>
        <dsp:cNvSpPr/>
      </dsp:nvSpPr>
      <dsp:spPr>
        <a:xfrm>
          <a:off x="1944208" y="3864195"/>
          <a:ext cx="1355481"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lvl="0" algn="l" defTabSz="844550">
            <a:lnSpc>
              <a:spcPct val="90000"/>
            </a:lnSpc>
            <a:spcBef>
              <a:spcPct val="0"/>
            </a:spcBef>
            <a:spcAft>
              <a:spcPct val="35000"/>
            </a:spcAft>
          </a:pPr>
          <a:r>
            <a:rPr lang="zh-CN" altLang="en-US" sz="1900" kern="1200" dirty="0" smtClean="0"/>
            <a:t>进程之间数据状态完全独立</a:t>
          </a:r>
          <a:endParaRPr lang="zh-CN" altLang="en-US" sz="1900" kern="1200" dirty="0"/>
        </a:p>
      </dsp:txBody>
      <dsp:txXfrm>
        <a:off x="2161085" y="3864195"/>
        <a:ext cx="1138604" cy="1144050"/>
      </dsp:txXfrm>
    </dsp:sp>
    <dsp:sp modelId="{B80B2DAE-5E8F-4647-B57B-DB6937306C72}">
      <dsp:nvSpPr>
        <dsp:cNvPr id="0" name=""/>
        <dsp:cNvSpPr/>
      </dsp:nvSpPr>
      <dsp:spPr>
        <a:xfrm>
          <a:off x="847521" y="0"/>
          <a:ext cx="1143478" cy="114347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77950">
            <a:lnSpc>
              <a:spcPct val="90000"/>
            </a:lnSpc>
            <a:spcBef>
              <a:spcPct val="0"/>
            </a:spcBef>
            <a:spcAft>
              <a:spcPct val="35000"/>
            </a:spcAft>
          </a:pPr>
          <a:r>
            <a:rPr lang="zh-CN" altLang="en-US" sz="3100" kern="1200" dirty="0" smtClean="0"/>
            <a:t>进程</a:t>
          </a:r>
          <a:endParaRPr lang="zh-CN" altLang="en-US" sz="3100" kern="1200" dirty="0"/>
        </a:p>
      </dsp:txBody>
      <dsp:txXfrm>
        <a:off x="1014979" y="167458"/>
        <a:ext cx="808562" cy="808562"/>
      </dsp:txXfrm>
    </dsp:sp>
    <dsp:sp modelId="{1ED10A10-D82D-46CD-9273-8A37D3DA8779}">
      <dsp:nvSpPr>
        <dsp:cNvPr id="0" name=""/>
        <dsp:cNvSpPr/>
      </dsp:nvSpPr>
      <dsp:spPr>
        <a:xfrm>
          <a:off x="4839382" y="460875"/>
          <a:ext cx="1367523"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lvl="0" algn="l" defTabSz="844550">
            <a:lnSpc>
              <a:spcPct val="90000"/>
            </a:lnSpc>
            <a:spcBef>
              <a:spcPct val="0"/>
            </a:spcBef>
            <a:spcAft>
              <a:spcPct val="35000"/>
            </a:spcAft>
          </a:pPr>
          <a:r>
            <a:rPr lang="zh-CN" altLang="en-US" sz="1900" kern="1200" dirty="0" smtClean="0"/>
            <a:t>一个进程可以有多个线程</a:t>
          </a:r>
          <a:endParaRPr lang="zh-CN" altLang="en-US" sz="1900" kern="1200" dirty="0"/>
        </a:p>
      </dsp:txBody>
      <dsp:txXfrm>
        <a:off x="5058185" y="460875"/>
        <a:ext cx="1148719" cy="1144050"/>
      </dsp:txXfrm>
    </dsp:sp>
    <dsp:sp modelId="{DCA50010-1941-4752-94E5-5F512B49AC02}">
      <dsp:nvSpPr>
        <dsp:cNvPr id="0" name=""/>
        <dsp:cNvSpPr/>
      </dsp:nvSpPr>
      <dsp:spPr>
        <a:xfrm>
          <a:off x="4839382" y="1604925"/>
          <a:ext cx="1367523"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lvl="0" algn="l" defTabSz="844550">
            <a:lnSpc>
              <a:spcPct val="90000"/>
            </a:lnSpc>
            <a:spcBef>
              <a:spcPct val="0"/>
            </a:spcBef>
            <a:spcAft>
              <a:spcPct val="35000"/>
            </a:spcAft>
          </a:pPr>
          <a:r>
            <a:rPr lang="zh-CN" altLang="en-US" sz="1900" kern="1200" dirty="0" smtClean="0"/>
            <a:t>执行程序的最小单元</a:t>
          </a:r>
          <a:endParaRPr lang="zh-CN" altLang="en-US" sz="1900" kern="1200" dirty="0"/>
        </a:p>
      </dsp:txBody>
      <dsp:txXfrm>
        <a:off x="5058185" y="1604925"/>
        <a:ext cx="1148719" cy="1144050"/>
      </dsp:txXfrm>
    </dsp:sp>
    <dsp:sp modelId="{99BDB9B9-4BA3-490F-AAA1-86747D799B6C}">
      <dsp:nvSpPr>
        <dsp:cNvPr id="0" name=""/>
        <dsp:cNvSpPr/>
      </dsp:nvSpPr>
      <dsp:spPr>
        <a:xfrm>
          <a:off x="4839382" y="2748975"/>
          <a:ext cx="1367523"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lvl="0" algn="l" defTabSz="844550">
            <a:lnSpc>
              <a:spcPct val="90000"/>
            </a:lnSpc>
            <a:spcBef>
              <a:spcPct val="0"/>
            </a:spcBef>
            <a:spcAft>
              <a:spcPct val="35000"/>
            </a:spcAft>
          </a:pPr>
          <a:r>
            <a:rPr lang="zh-CN" altLang="en-US" sz="1900" kern="1200" dirty="0" smtClean="0"/>
            <a:t>占用</a:t>
          </a:r>
          <a:r>
            <a:rPr lang="en-US" altLang="zh-CN" sz="1900" kern="1200" dirty="0" smtClean="0"/>
            <a:t>CPU</a:t>
          </a:r>
          <a:r>
            <a:rPr lang="zh-CN" altLang="en-US" sz="1900" kern="1200" dirty="0" smtClean="0"/>
            <a:t>的基本单位</a:t>
          </a:r>
          <a:endParaRPr lang="zh-CN" altLang="en-US" sz="1900" kern="1200" dirty="0"/>
        </a:p>
      </dsp:txBody>
      <dsp:txXfrm>
        <a:off x="5058185" y="2748975"/>
        <a:ext cx="1148719" cy="1144050"/>
      </dsp:txXfrm>
    </dsp:sp>
    <dsp:sp modelId="{E3C08AC2-2788-4B64-B459-B3DED65E48A4}">
      <dsp:nvSpPr>
        <dsp:cNvPr id="0" name=""/>
        <dsp:cNvSpPr/>
      </dsp:nvSpPr>
      <dsp:spPr>
        <a:xfrm>
          <a:off x="4839382" y="3893026"/>
          <a:ext cx="1367523"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lvl="0" algn="l" defTabSz="844550">
            <a:lnSpc>
              <a:spcPct val="90000"/>
            </a:lnSpc>
            <a:spcBef>
              <a:spcPct val="0"/>
            </a:spcBef>
            <a:spcAft>
              <a:spcPct val="35000"/>
            </a:spcAft>
          </a:pPr>
          <a:r>
            <a:rPr lang="zh-CN" altLang="en-US" sz="1900" kern="1200" dirty="0" smtClean="0"/>
            <a:t>线程间共享一块内存空间</a:t>
          </a:r>
          <a:endParaRPr lang="zh-CN" altLang="en-US" sz="1900" kern="1200" dirty="0"/>
        </a:p>
      </dsp:txBody>
      <dsp:txXfrm>
        <a:off x="5058185" y="3893026"/>
        <a:ext cx="1148719" cy="1144050"/>
      </dsp:txXfrm>
    </dsp:sp>
    <dsp:sp modelId="{77ED15D0-FC59-4C2B-BFD0-40EB8ED05217}">
      <dsp:nvSpPr>
        <dsp:cNvPr id="0" name=""/>
        <dsp:cNvSpPr/>
      </dsp:nvSpPr>
      <dsp:spPr>
        <a:xfrm>
          <a:off x="3960437" y="0"/>
          <a:ext cx="1143478" cy="114347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77950">
            <a:lnSpc>
              <a:spcPct val="90000"/>
            </a:lnSpc>
            <a:spcBef>
              <a:spcPct val="0"/>
            </a:spcBef>
            <a:spcAft>
              <a:spcPct val="35000"/>
            </a:spcAft>
          </a:pPr>
          <a:r>
            <a:rPr lang="zh-CN" altLang="en-US" sz="3100" kern="1200" dirty="0" smtClean="0"/>
            <a:t>线程</a:t>
          </a:r>
          <a:endParaRPr lang="zh-CN" altLang="en-US" sz="3100" kern="1200" dirty="0"/>
        </a:p>
      </dsp:txBody>
      <dsp:txXfrm>
        <a:off x="4127895" y="167458"/>
        <a:ext cx="808562" cy="8085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82B9F7-FE93-4724-A460-A804FCB83988}">
      <dsp:nvSpPr>
        <dsp:cNvPr id="0" name=""/>
        <dsp:cNvSpPr/>
      </dsp:nvSpPr>
      <dsp:spPr>
        <a:xfrm>
          <a:off x="2989507" y="1410941"/>
          <a:ext cx="2214974" cy="808191"/>
        </a:xfrm>
        <a:custGeom>
          <a:avLst/>
          <a:gdLst/>
          <a:ahLst/>
          <a:cxnLst/>
          <a:rect l="0" t="0" r="0" b="0"/>
          <a:pathLst>
            <a:path>
              <a:moveTo>
                <a:pt x="0" y="0"/>
              </a:moveTo>
              <a:lnTo>
                <a:pt x="0" y="621058"/>
              </a:lnTo>
              <a:lnTo>
                <a:pt x="2214974" y="621058"/>
              </a:lnTo>
              <a:lnTo>
                <a:pt x="2214974" y="8081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E7716E-F3A3-4706-B70A-026DD123505C}">
      <dsp:nvSpPr>
        <dsp:cNvPr id="0" name=""/>
        <dsp:cNvSpPr/>
      </dsp:nvSpPr>
      <dsp:spPr>
        <a:xfrm>
          <a:off x="2943787" y="1410941"/>
          <a:ext cx="91440" cy="808191"/>
        </a:xfrm>
        <a:custGeom>
          <a:avLst/>
          <a:gdLst/>
          <a:ahLst/>
          <a:cxnLst/>
          <a:rect l="0" t="0" r="0" b="0"/>
          <a:pathLst>
            <a:path>
              <a:moveTo>
                <a:pt x="45720" y="0"/>
              </a:moveTo>
              <a:lnTo>
                <a:pt x="45720" y="621058"/>
              </a:lnTo>
              <a:lnTo>
                <a:pt x="104212" y="621058"/>
              </a:lnTo>
              <a:lnTo>
                <a:pt x="104212" y="8081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D3AF-18C1-4D1D-A44A-0510F34F154F}">
      <dsp:nvSpPr>
        <dsp:cNvPr id="0" name=""/>
        <dsp:cNvSpPr/>
      </dsp:nvSpPr>
      <dsp:spPr>
        <a:xfrm>
          <a:off x="891517" y="1410941"/>
          <a:ext cx="2097989" cy="808191"/>
        </a:xfrm>
        <a:custGeom>
          <a:avLst/>
          <a:gdLst/>
          <a:ahLst/>
          <a:cxnLst/>
          <a:rect l="0" t="0" r="0" b="0"/>
          <a:pathLst>
            <a:path>
              <a:moveTo>
                <a:pt x="2097989" y="0"/>
              </a:moveTo>
              <a:lnTo>
                <a:pt x="2097989" y="621058"/>
              </a:lnTo>
              <a:lnTo>
                <a:pt x="0" y="621058"/>
              </a:lnTo>
              <a:lnTo>
                <a:pt x="0" y="8081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5C5B01-EFF4-4D9C-BCB5-AA995FD4BC64}">
      <dsp:nvSpPr>
        <dsp:cNvPr id="0" name=""/>
        <dsp:cNvSpPr/>
      </dsp:nvSpPr>
      <dsp:spPr>
        <a:xfrm>
          <a:off x="2543953" y="519833"/>
          <a:ext cx="891108" cy="891108"/>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B4639C-EC1D-4AD5-97FB-7EFA7AC661BA}">
      <dsp:nvSpPr>
        <dsp:cNvPr id="0" name=""/>
        <dsp:cNvSpPr/>
      </dsp:nvSpPr>
      <dsp:spPr>
        <a:xfrm>
          <a:off x="2543953" y="519833"/>
          <a:ext cx="891108" cy="891108"/>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126850-5DB2-4CFA-8810-6C4DCE12C180}">
      <dsp:nvSpPr>
        <dsp:cNvPr id="0" name=""/>
        <dsp:cNvSpPr/>
      </dsp:nvSpPr>
      <dsp:spPr>
        <a:xfrm>
          <a:off x="2098399" y="680232"/>
          <a:ext cx="1782216" cy="57030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阻止线程执行</a:t>
          </a:r>
          <a:endParaRPr lang="zh-CN" altLang="en-US" sz="2300" kern="1200" dirty="0"/>
        </a:p>
      </dsp:txBody>
      <dsp:txXfrm>
        <a:off x="2098399" y="680232"/>
        <a:ext cx="1782216" cy="570309"/>
      </dsp:txXfrm>
    </dsp:sp>
    <dsp:sp modelId="{F0E5FC0C-3E8E-4CEB-8D7C-CFD7C96DB566}">
      <dsp:nvSpPr>
        <dsp:cNvPr id="0" name=""/>
        <dsp:cNvSpPr/>
      </dsp:nvSpPr>
      <dsp:spPr>
        <a:xfrm>
          <a:off x="445963" y="2219132"/>
          <a:ext cx="891108" cy="891108"/>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8BCE5E-3FB3-47F7-A89F-3427E42D0C63}">
      <dsp:nvSpPr>
        <dsp:cNvPr id="0" name=""/>
        <dsp:cNvSpPr/>
      </dsp:nvSpPr>
      <dsp:spPr>
        <a:xfrm>
          <a:off x="445963" y="2219132"/>
          <a:ext cx="891108" cy="891108"/>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9DA111-35C1-4069-826A-F9777EF5A93A}">
      <dsp:nvSpPr>
        <dsp:cNvPr id="0" name=""/>
        <dsp:cNvSpPr/>
      </dsp:nvSpPr>
      <dsp:spPr>
        <a:xfrm>
          <a:off x="409" y="2379532"/>
          <a:ext cx="1782216" cy="57030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线程睡眠</a:t>
          </a:r>
          <a:endParaRPr lang="zh-CN" altLang="en-US" sz="2300" kern="1200" dirty="0"/>
        </a:p>
      </dsp:txBody>
      <dsp:txXfrm>
        <a:off x="409" y="2379532"/>
        <a:ext cx="1782216" cy="570309"/>
      </dsp:txXfrm>
    </dsp:sp>
    <dsp:sp modelId="{2E4F9614-B153-4E40-9FC5-F863313ED767}">
      <dsp:nvSpPr>
        <dsp:cNvPr id="0" name=""/>
        <dsp:cNvSpPr/>
      </dsp:nvSpPr>
      <dsp:spPr>
        <a:xfrm>
          <a:off x="2602445" y="2219132"/>
          <a:ext cx="891108" cy="891108"/>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BD07B1-3E24-4171-BBCE-B8454FA2C289}">
      <dsp:nvSpPr>
        <dsp:cNvPr id="0" name=""/>
        <dsp:cNvSpPr/>
      </dsp:nvSpPr>
      <dsp:spPr>
        <a:xfrm>
          <a:off x="2602445" y="2219132"/>
          <a:ext cx="891108" cy="891108"/>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AAFA68-4B0B-44D5-8F8F-3EA12EE98798}">
      <dsp:nvSpPr>
        <dsp:cNvPr id="0" name=""/>
        <dsp:cNvSpPr/>
      </dsp:nvSpPr>
      <dsp:spPr>
        <a:xfrm>
          <a:off x="2156891" y="2379532"/>
          <a:ext cx="1782216" cy="57030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线程等待</a:t>
          </a:r>
          <a:endParaRPr lang="zh-CN" altLang="en-US" sz="2300" kern="1200" dirty="0"/>
        </a:p>
      </dsp:txBody>
      <dsp:txXfrm>
        <a:off x="2156891" y="2379532"/>
        <a:ext cx="1782216" cy="570309"/>
      </dsp:txXfrm>
    </dsp:sp>
    <dsp:sp modelId="{F19BCEB7-D340-46F0-938C-C345D6A655DB}">
      <dsp:nvSpPr>
        <dsp:cNvPr id="0" name=""/>
        <dsp:cNvSpPr/>
      </dsp:nvSpPr>
      <dsp:spPr>
        <a:xfrm>
          <a:off x="4758928" y="2219132"/>
          <a:ext cx="891108" cy="891108"/>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A277D7-14E2-495E-8B51-ACBEC1E6116C}">
      <dsp:nvSpPr>
        <dsp:cNvPr id="0" name=""/>
        <dsp:cNvSpPr/>
      </dsp:nvSpPr>
      <dsp:spPr>
        <a:xfrm>
          <a:off x="4758928" y="2219132"/>
          <a:ext cx="891108" cy="891108"/>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FE23EE-13AD-42F8-A2B2-C88452AEFD06}">
      <dsp:nvSpPr>
        <dsp:cNvPr id="0" name=""/>
        <dsp:cNvSpPr/>
      </dsp:nvSpPr>
      <dsp:spPr>
        <a:xfrm>
          <a:off x="4313373" y="2379532"/>
          <a:ext cx="1782216" cy="57030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线程阻塞</a:t>
          </a:r>
          <a:endParaRPr lang="zh-CN" altLang="en-US" sz="2300" kern="1200" dirty="0"/>
        </a:p>
      </dsp:txBody>
      <dsp:txXfrm>
        <a:off x="4313373" y="2379532"/>
        <a:ext cx="1782216" cy="5703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950C6A-D143-4F20-B246-F7228576DDBE}">
      <dsp:nvSpPr>
        <dsp:cNvPr id="0" name=""/>
        <dsp:cNvSpPr/>
      </dsp:nvSpPr>
      <dsp:spPr>
        <a:xfrm rot="5400000">
          <a:off x="4570282" y="-1843688"/>
          <a:ext cx="782637" cy="466974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一个线程永远占用某一共享资源</a:t>
          </a:r>
          <a:endParaRPr lang="zh-CN" altLang="en-US" sz="2000" kern="1200" dirty="0"/>
        </a:p>
      </dsp:txBody>
      <dsp:txXfrm rot="-5400000">
        <a:off x="2626730" y="138069"/>
        <a:ext cx="4631537" cy="706227"/>
      </dsp:txXfrm>
    </dsp:sp>
    <dsp:sp modelId="{D483DFF6-0865-4F4F-BD1C-0BC4E5F66E88}">
      <dsp:nvSpPr>
        <dsp:cNvPr id="0" name=""/>
        <dsp:cNvSpPr/>
      </dsp:nvSpPr>
      <dsp:spPr>
        <a:xfrm>
          <a:off x="0" y="2033"/>
          <a:ext cx="2626729" cy="9782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zh-CN" altLang="en-US" sz="3500" kern="1200" dirty="0" smtClean="0"/>
            <a:t>相互排斥</a:t>
          </a:r>
          <a:endParaRPr lang="zh-CN" altLang="en-US" sz="3500" kern="1200" dirty="0"/>
        </a:p>
      </dsp:txBody>
      <dsp:txXfrm>
        <a:off x="47756" y="49789"/>
        <a:ext cx="2531217" cy="882784"/>
      </dsp:txXfrm>
    </dsp:sp>
    <dsp:sp modelId="{0ED8EE5A-5D56-46B2-9B57-AB76552A2E7F}">
      <dsp:nvSpPr>
        <dsp:cNvPr id="0" name=""/>
        <dsp:cNvSpPr/>
      </dsp:nvSpPr>
      <dsp:spPr>
        <a:xfrm rot="5400000">
          <a:off x="4570282" y="-816476"/>
          <a:ext cx="782637" cy="466974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线程</a:t>
          </a:r>
          <a:r>
            <a:rPr lang="en-US" altLang="zh-CN" sz="2000" kern="1200" dirty="0" smtClean="0"/>
            <a:t>A</a:t>
          </a:r>
          <a:r>
            <a:rPr lang="zh-CN" altLang="en-US" sz="2000" kern="1200" dirty="0" smtClean="0"/>
            <a:t>在等待线程</a:t>
          </a:r>
          <a:r>
            <a:rPr lang="en-US" altLang="zh-CN" sz="2000" kern="1200" dirty="0" smtClean="0"/>
            <a:t>B</a:t>
          </a:r>
          <a:r>
            <a:rPr lang="zh-CN" altLang="en-US" sz="2000" kern="1200" dirty="0" smtClean="0"/>
            <a:t>，线程</a:t>
          </a:r>
          <a:r>
            <a:rPr lang="en-US" altLang="zh-CN" sz="2000" kern="1200" dirty="0" smtClean="0"/>
            <a:t>B</a:t>
          </a:r>
          <a:r>
            <a:rPr lang="zh-CN" altLang="en-US" sz="2000" kern="1200" dirty="0" smtClean="0"/>
            <a:t>在等待线程</a:t>
          </a:r>
          <a:r>
            <a:rPr lang="en-US" altLang="zh-CN" sz="2000" kern="1200" dirty="0" smtClean="0"/>
            <a:t>C</a:t>
          </a:r>
          <a:r>
            <a:rPr lang="zh-CN" altLang="en-US" sz="2000" kern="1200" dirty="0" smtClean="0"/>
            <a:t>，线程</a:t>
          </a:r>
          <a:r>
            <a:rPr lang="en-US" altLang="zh-CN" sz="2000" kern="1200" dirty="0" smtClean="0"/>
            <a:t>C</a:t>
          </a:r>
          <a:r>
            <a:rPr lang="zh-CN" altLang="en-US" sz="2000" kern="1200" dirty="0" smtClean="0"/>
            <a:t>在等待线程</a:t>
          </a:r>
          <a:r>
            <a:rPr lang="en-US" altLang="zh-CN" sz="2000" kern="1200" dirty="0" smtClean="0"/>
            <a:t>A</a:t>
          </a:r>
          <a:endParaRPr lang="zh-CN" altLang="en-US" sz="2000" kern="1200" dirty="0"/>
        </a:p>
      </dsp:txBody>
      <dsp:txXfrm rot="-5400000">
        <a:off x="2626730" y="1165281"/>
        <a:ext cx="4631537" cy="706227"/>
      </dsp:txXfrm>
    </dsp:sp>
    <dsp:sp modelId="{A9780D61-F962-4F66-92F0-A42D34B82F95}">
      <dsp:nvSpPr>
        <dsp:cNvPr id="0" name=""/>
        <dsp:cNvSpPr/>
      </dsp:nvSpPr>
      <dsp:spPr>
        <a:xfrm>
          <a:off x="0" y="1029245"/>
          <a:ext cx="2626729" cy="9782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zh-CN" altLang="en-US" sz="3500" kern="1200" dirty="0" smtClean="0"/>
            <a:t>循环等待</a:t>
          </a:r>
          <a:endParaRPr lang="zh-CN" altLang="en-US" sz="3500" kern="1200" dirty="0"/>
        </a:p>
      </dsp:txBody>
      <dsp:txXfrm>
        <a:off x="47756" y="1077001"/>
        <a:ext cx="2531217" cy="882784"/>
      </dsp:txXfrm>
    </dsp:sp>
    <dsp:sp modelId="{6B8114D3-5114-4DC9-9A9B-0D63B4B9B05F}">
      <dsp:nvSpPr>
        <dsp:cNvPr id="0" name=""/>
        <dsp:cNvSpPr/>
      </dsp:nvSpPr>
      <dsp:spPr>
        <a:xfrm rot="5400000">
          <a:off x="4570282" y="210734"/>
          <a:ext cx="782637" cy="466974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线程</a:t>
          </a:r>
          <a:r>
            <a:rPr lang="en-US" altLang="zh-CN" sz="2000" kern="1200" dirty="0" smtClean="0"/>
            <a:t>A</a:t>
          </a:r>
          <a:r>
            <a:rPr lang="zh-CN" altLang="en-US" sz="2000" kern="1200" dirty="0" smtClean="0"/>
            <a:t>得到了资源</a:t>
          </a:r>
          <a:r>
            <a:rPr lang="en-US" altLang="zh-CN" sz="2000" kern="1200" dirty="0" smtClean="0"/>
            <a:t>1</a:t>
          </a:r>
          <a:r>
            <a:rPr lang="zh-CN" altLang="en-US" sz="2000" kern="1200" dirty="0" smtClean="0"/>
            <a:t>，线程</a:t>
          </a:r>
          <a:r>
            <a:rPr lang="en-US" altLang="zh-CN" sz="2000" kern="1200" dirty="0" smtClean="0"/>
            <a:t>B</a:t>
          </a:r>
          <a:r>
            <a:rPr lang="zh-CN" altLang="en-US" sz="2000" kern="1200" dirty="0" smtClean="0"/>
            <a:t>得到了资源</a:t>
          </a:r>
          <a:r>
            <a:rPr lang="en-US" altLang="zh-CN" sz="2000" kern="1200" dirty="0" smtClean="0"/>
            <a:t>2</a:t>
          </a:r>
          <a:r>
            <a:rPr lang="zh-CN" altLang="en-US" sz="2000" kern="1200" dirty="0" smtClean="0"/>
            <a:t>，两个线程都不能得到全部的资源</a:t>
          </a:r>
          <a:endParaRPr lang="zh-CN" altLang="en-US" sz="2000" kern="1200" dirty="0"/>
        </a:p>
      </dsp:txBody>
      <dsp:txXfrm rot="-5400000">
        <a:off x="2626730" y="2192492"/>
        <a:ext cx="4631537" cy="706227"/>
      </dsp:txXfrm>
    </dsp:sp>
    <dsp:sp modelId="{14E6FBA5-8A6F-4D99-B3C5-CF71669A308A}">
      <dsp:nvSpPr>
        <dsp:cNvPr id="0" name=""/>
        <dsp:cNvSpPr/>
      </dsp:nvSpPr>
      <dsp:spPr>
        <a:xfrm>
          <a:off x="0" y="2056457"/>
          <a:ext cx="2626729" cy="9782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zh-CN" altLang="en-US" sz="3500" kern="1200" dirty="0" smtClean="0"/>
            <a:t>部分分配</a:t>
          </a:r>
          <a:endParaRPr lang="zh-CN" altLang="en-US" sz="3500" kern="1200" dirty="0"/>
        </a:p>
      </dsp:txBody>
      <dsp:txXfrm>
        <a:off x="47756" y="2104213"/>
        <a:ext cx="2531217" cy="882784"/>
      </dsp:txXfrm>
    </dsp:sp>
    <dsp:sp modelId="{E90601C1-6767-4F27-A719-C6B1B44906B4}">
      <dsp:nvSpPr>
        <dsp:cNvPr id="0" name=""/>
        <dsp:cNvSpPr/>
      </dsp:nvSpPr>
      <dsp:spPr>
        <a:xfrm rot="5400000">
          <a:off x="4570282" y="1237946"/>
          <a:ext cx="782637" cy="466974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一个线程访问了某资源，但一直不释放该资源，即使该线程处于阻塞状态</a:t>
          </a:r>
          <a:endParaRPr lang="zh-CN" altLang="en-US" sz="2000" kern="1200" dirty="0"/>
        </a:p>
      </dsp:txBody>
      <dsp:txXfrm rot="-5400000">
        <a:off x="2626730" y="3219704"/>
        <a:ext cx="4631537" cy="706227"/>
      </dsp:txXfrm>
    </dsp:sp>
    <dsp:sp modelId="{9AB3D811-15BB-413C-8D36-C19C659A1959}">
      <dsp:nvSpPr>
        <dsp:cNvPr id="0" name=""/>
        <dsp:cNvSpPr/>
      </dsp:nvSpPr>
      <dsp:spPr>
        <a:xfrm>
          <a:off x="0" y="3083669"/>
          <a:ext cx="2626729" cy="9782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zh-CN" altLang="en-US" sz="3500" kern="1200" dirty="0" smtClean="0"/>
            <a:t>缺少优先权</a:t>
          </a:r>
          <a:endParaRPr lang="zh-CN" altLang="en-US" sz="3500" kern="1200" dirty="0"/>
        </a:p>
      </dsp:txBody>
      <dsp:txXfrm>
        <a:off x="47756" y="3131425"/>
        <a:ext cx="2531217" cy="882784"/>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nodeVertAlign" val="t"/>
          <dgm:param type="fallback" val="2D"/>
        </dgm:alg>
      </dgm:if>
      <dgm:else name="Name2">
        <dgm:alg type="lin">
          <dgm:param type="linDir" val="fromR"/>
          <dgm:param type="nodeVertAlign" val="t"/>
          <dgm:param type="fallback" val="2D"/>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linDir" val="fromT"/>
                  <dgm:param type="chAlign" val="r"/>
                </dgm:alg>
              </dgm:if>
              <dgm:if name="Name18" func="var" arg="hierBranch" op="equ" val="r">
                <dgm:alg type="hierChild">
                  <dgm:param type="linDir" val="fromT"/>
                  <dgm:param type="chAlign" val="l"/>
                </dgm:alg>
              </dgm:if>
              <dgm:if name="Name19" func="var" arg="hierBranch" op="equ" val="hang">
                <dgm:choose name="Name20">
                  <dgm:if name="Name21" func="var" arg="dir" op="equ" val="norm">
                    <dgm:alg type="hierChild">
                      <dgm:param type="linDir" val="fromL"/>
                      <dgm:param type="chAlign" val="l"/>
                      <dgm:param type="secLinDir" val="fromT"/>
                      <dgm:param type="secChAlign" val="t"/>
                    </dgm:alg>
                  </dgm:if>
                  <dgm:else name="Name22">
                    <dgm:alg type="hierChild">
                      <dgm:param type="linDir" val="fromR"/>
                      <dgm:param type="chAlign" val="l"/>
                      <dgm:param type="secLinDir" val="fromT"/>
                      <dgm:param type="secChAlign" val="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srcNode" val="bottomArc1"/>
                            <dgm:param type="dstNode" val="topArc2"/>
                            <dgm:param type="dim" val="1D"/>
                            <dgm:param type="endSty" val="noArr"/>
                            <dgm:param type="connRout" val="bend"/>
                            <dgm:param type="begPts" val="bCtr"/>
                            <dgm:param type="endPts" val="tCtr"/>
                            <dgm:param type="bendPt" val="end"/>
                          </dgm:alg>
                        </dgm:if>
                        <dgm:if name="Name33" axis="par" ptType="asst" func="cnt" op="equ" val="1">
                          <dgm:alg type="conn">
                            <dgm:param type="srcNode" val="bottomArc3"/>
                            <dgm:param type="dstNode" val="topArc2"/>
                            <dgm:param type="dim" val="1D"/>
                            <dgm:param type="endSty" val="noArr"/>
                            <dgm:param type="connRout" val="bend"/>
                            <dgm:param type="begPts" val="bCtr"/>
                            <dgm:param type="endPts" val="tCtr"/>
                            <dgm:param type="bendPt" val="end"/>
                          </dgm:alg>
                        </dgm:if>
                        <dgm:else name="Name34">
                          <dgm:alg type="conn">
                            <dgm:param type="srcNode" val="bottomArc2"/>
                            <dgm:param type="dstNode" val="topArc2"/>
                            <dgm:param type="dim" val="1D"/>
                            <dgm:param type="endSty" val="noArr"/>
                            <dgm:param type="connRout" val="bend"/>
                            <dgm:param type="begPts" val="bCtr"/>
                            <dgm:param type="endPts" val="tCtr"/>
                            <dgm:param type="bendPt" val="end"/>
                          </dgm:alg>
                        </dgm:else>
                      </dgm:choose>
                    </dgm:if>
                    <dgm:if name="Name35" func="var" arg="hierBranch" op="equ" val="init">
                      <dgm:choose name="Name36">
                        <dgm:if name="Name37" axis="self" func="depth" op="lte" val="2">
                          <dgm:choose name="Name38">
                            <dgm:if name="Name39" axis="self" func="depth" op="lte" val="2">
                              <dgm:alg type="conn">
                                <dgm:param type="srcNode" val="bottomArc1"/>
                                <dgm:param type="dstNode" val="topArc2"/>
                                <dgm:param type="dim" val="1D"/>
                                <dgm:param type="endSty" val="noArr"/>
                                <dgm:param type="connRout" val="bend"/>
                                <dgm:param type="begPts" val="bCtr"/>
                                <dgm:param type="endPts" val="tCtr"/>
                                <dgm:param type="bendPt" val="end"/>
                              </dgm:alg>
                            </dgm:if>
                            <dgm:if name="Name40" axis="par" ptType="asst" func="cnt" op="equ" val="1">
                              <dgm:alg type="conn">
                                <dgm:param type="srcNode" val="bottomArc3"/>
                                <dgm:param type="dstNode" val="topArc2"/>
                                <dgm:param type="dim" val="1D"/>
                                <dgm:param type="endSty" val="noArr"/>
                                <dgm:param type="connRout" val="bend"/>
                                <dgm:param type="begPts" val="bCtr"/>
                                <dgm:param type="endPts" val="tCtr"/>
                                <dgm:param type="bendPt" val="end"/>
                              </dgm:alg>
                            </dgm:if>
                            <dgm:else name="Name41">
                              <dgm:alg type="conn">
                                <dgm:param type="srcNode" val="bottomArc2"/>
                                <dgm:param type="dstNode" val="topArc2"/>
                                <dgm:param type="dim" val="1D"/>
                                <dgm:param type="endSty" val="noArr"/>
                                <dgm:param type="connRout" val="bend"/>
                                <dgm:param type="begPts" val="bCtr"/>
                                <dgm:param type="endPts" val="tCtr"/>
                                <dgm:param type="bendPt" val="end"/>
                              </dgm:alg>
                            </dgm:else>
                          </dgm:choose>
                        </dgm:if>
                        <dgm:else name="Name42">
                          <dgm:choose name="Name43">
                            <dgm:if name="Name44" axis="par des" func="maxDepth" op="lte" val="1">
                              <dgm:choose name="Name45">
                                <dgm:if name="Name46" axis="self" func="depth" op="lte" val="2">
                                  <dgm:alg type="conn">
                                    <dgm:param type="srcNode" val="bottomArc1"/>
                                    <dgm:param type="dstNode" val="topConnNode2"/>
                                    <dgm:param type="dim" val="1D"/>
                                    <dgm:param type="endSty" val="noArr"/>
                                    <dgm:param type="connRout" val="bend"/>
                                    <dgm:param type="begPts" val="bCtr"/>
                                    <dgm:param type="endPts" val="bL bR"/>
                                  </dgm:alg>
                                </dgm:if>
                                <dgm:if name="Name47" axis="par" ptType="asst" func="cnt" op="equ" val="1">
                                  <dgm:alg type="conn">
                                    <dgm:param type="srcNode" val="bottomArc3"/>
                                    <dgm:param type="dstNode" val="topConnNode2"/>
                                    <dgm:param type="dim" val="1D"/>
                                    <dgm:param type="endSty" val="noArr"/>
                                    <dgm:param type="connRout" val="bend"/>
                                    <dgm:param type="begPts" val="bCtr"/>
                                    <dgm:param type="endPts" val="bL bR"/>
                                  </dgm:alg>
                                </dgm:if>
                                <dgm:else name="Name48">
                                  <dgm:alg type="conn">
                                    <dgm:param type="srcNode" val="bottomArc2"/>
                                    <dgm:param type="dstNode" val="topConnNode2"/>
                                    <dgm:param type="dim" val="1D"/>
                                    <dgm:param type="endSty" val="noArr"/>
                                    <dgm:param type="connRout" val="bend"/>
                                    <dgm:param type="begPts" val="bCtr"/>
                                    <dgm:param type="endPts" val="bL bR"/>
                                  </dgm:alg>
                                </dgm:else>
                              </dgm:choose>
                            </dgm:if>
                            <dgm:else name="Name49">
                              <dgm:choose name="Name50">
                                <dgm:if name="Name51" axis="self" func="depth" op="lte" val="2">
                                  <dgm:alg type="conn">
                                    <dgm:param type="srcNode" val="bottomArc1"/>
                                    <dgm:param type="dstNode" val="topArc2"/>
                                    <dgm:param type="dim" val="1D"/>
                                    <dgm:param type="endSty" val="noArr"/>
                                    <dgm:param type="connRout" val="bend"/>
                                    <dgm:param type="begPts" val="bCtr"/>
                                    <dgm:param type="endPts" val="tCtr"/>
                                    <dgm:param type="bendPt" val="end"/>
                                  </dgm:alg>
                                </dgm:if>
                                <dgm:if name="Name52" axis="par" ptType="asst" func="cnt" op="equ" val="1">
                                  <dgm:alg type="conn">
                                    <dgm:param type="srcNode" val="bottomArc3"/>
                                    <dgm:param type="dstNode" val="topArc2"/>
                                    <dgm:param type="dim" val="1D"/>
                                    <dgm:param type="endSty" val="noArr"/>
                                    <dgm:param type="connRout" val="bend"/>
                                    <dgm:param type="begPts" val="bCtr"/>
                                    <dgm:param type="endPts" val="tCtr"/>
                                    <dgm:param type="bendPt" val="end"/>
                                  </dgm:alg>
                                </dgm:if>
                                <dgm:else name="Name53">
                                  <dgm:alg type="conn">
                                    <dgm:param type="srcNode" val="bottomArc2"/>
                                    <dgm:param type="dstNode" val="topArc2"/>
                                    <dgm:param type="dim" val="1D"/>
                                    <dgm:param type="endSty" val="noArr"/>
                                    <dgm:param type="connRout" val="bend"/>
                                    <dgm:param type="begPts" val="bCtr"/>
                                    <dgm:param type="endPts" val="tCtr"/>
                                    <dgm:param type="bendPt" val="end"/>
                                  </dgm:alg>
                                </dgm:else>
                              </dgm:choose>
                            </dgm:else>
                          </dgm:choose>
                        </dgm:else>
                      </dgm:choose>
                    </dgm:if>
                    <dgm:else name="Name54">
                      <dgm:choose name="Name55">
                        <dgm:if name="Name56" axis="self" func="depth" op="lte" val="2">
                          <dgm:alg type="conn">
                            <dgm:param type="srcNode" val="bottomArc1"/>
                            <dgm:param type="dstNode" val="topConnNode2"/>
                            <dgm:param type="dim" val="1D"/>
                            <dgm:param type="endSty" val="noArr"/>
                            <dgm:param type="connRout" val="bend"/>
                            <dgm:param type="begPts" val="bCtr"/>
                            <dgm:param type="endPts" val="bL bR"/>
                          </dgm:alg>
                        </dgm:if>
                        <dgm:if name="Name57" axis="par" ptType="asst" func="cnt" op="equ" val="1">
                          <dgm:alg type="conn">
                            <dgm:param type="srcNode" val="bottomArc3"/>
                            <dgm:param type="dstNode" val="topConnNode2"/>
                            <dgm:param type="dim" val="1D"/>
                            <dgm:param type="endSty" val="noArr"/>
                            <dgm:param type="connRout" val="bend"/>
                            <dgm:param type="begPts" val="bCtr"/>
                            <dgm:param type="endPts" val="bL bR"/>
                          </dgm:alg>
                        </dgm:if>
                        <dgm:else name="Name58">
                          <dgm:alg type="conn">
                            <dgm:param type="srcNode" val="bottomArc2"/>
                            <dgm:param type="dstNode" val="topConnNode2"/>
                            <dgm:param type="dim" val="1D"/>
                            <dgm:param type="endSty" val="noArr"/>
                            <dgm:param type="connRout" val="bend"/>
                            <dgm:param type="begPts" val="bCtr"/>
                            <dgm:param type="endPts" val="bL bR"/>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linDir" val="fromT"/>
                        <dgm:param type="chAlign" val="r"/>
                      </dgm:alg>
                    </dgm:if>
                    <dgm:if name="Name75" func="var" arg="hierBranch" op="equ" val="r">
                      <dgm:alg type="hierChild">
                        <dgm:param type="linDir" val="fromT"/>
                        <dgm:param type="chAlign" val="l"/>
                      </dgm:alg>
                    </dgm:if>
                    <dgm:if name="Name76" func="var" arg="hierBranch" op="equ" val="hang">
                      <dgm:choose name="Name77">
                        <dgm:if name="Name78" func="var" arg="dir" op="equ" val="norm">
                          <dgm:alg type="hierChild">
                            <dgm:param type="linDir" val="fromL"/>
                            <dgm:param type="chAlign" val="l"/>
                            <dgm:param type="secLinDir" val="fromT"/>
                            <dgm:param type="secChAlign" val="t"/>
                          </dgm:alg>
                        </dgm:if>
                        <dgm:else name="Name79">
                          <dgm:alg type="hierChild">
                            <dgm:param type="linDir" val="fromR"/>
                            <dgm:param type="chAlign" val="l"/>
                            <dgm:param type="secLinDir" val="fromT"/>
                            <dgm:param type="secChAlign" val="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linDir" val="fromT"/>
                            <dgm:param type="chAlign" val="l"/>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linDir" val="fromL"/>
                        <dgm:param type="chAlign" val="l"/>
                        <dgm:param type="secLinDir" val="fromT"/>
                        <dgm:param type="secChAlign" val="t"/>
                      </dgm:alg>
                    </dgm:if>
                    <dgm:else name="Name95">
                      <dgm:alg type="hierChild">
                        <dgm:param type="linDir" val="fromR"/>
                        <dgm:param type="chAlign" val="l"/>
                        <dgm:param type="secLinDir" val="fromT"/>
                        <dgm:param type="secChAlign" val="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linDir" val="fromL"/>
                  <dgm:param type="chAlign" val="l"/>
                  <dgm:param type="secLinDir" val="fromT"/>
                  <dgm:param type="secChAlign" val="t"/>
                </dgm:alg>
              </dgm:if>
              <dgm:else name="Name99">
                <dgm:alg type="hierChild">
                  <dgm:param type="linDir" val="fromR"/>
                  <dgm:param type="chAlign" val="l"/>
                  <dgm:param type="secLinDir" val="fromT"/>
                  <dgm:param type="secChAlign" val="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srcNode" val="bottomArc1"/>
                        <dgm:param type="dstNode" val="topConnNode3"/>
                        <dgm:param type="dim" val="1D"/>
                        <dgm:param type="endSty" val="noArr"/>
                        <dgm:param type="connRout" val="bend"/>
                        <dgm:param type="begPts" val="bCtr"/>
                        <dgm:param type="endPts" val="bL bR"/>
                      </dgm:alg>
                    </dgm:if>
                    <dgm:if name="Name104" axis="par" ptType="asst" func="cnt" op="equ" val="1">
                      <dgm:alg type="conn">
                        <dgm:param type="srcNode" val="bottomArc3"/>
                        <dgm:param type="dstNode" val="topConnNode3"/>
                        <dgm:param type="dim" val="1D"/>
                        <dgm:param type="endSty" val="noArr"/>
                        <dgm:param type="connRout" val="bend"/>
                        <dgm:param type="begPts" val="bCtr"/>
                        <dgm:param type="endPts" val="bL bR"/>
                      </dgm:alg>
                    </dgm:if>
                    <dgm:else name="Name105">
                      <dgm:alg type="conn">
                        <dgm:param type="srcNode" val="bottomArc2"/>
                        <dgm:param type="dstNode" val="topConnNode3"/>
                        <dgm:param type="dim" val="1D"/>
                        <dgm:param type="endSty" val="noArr"/>
                        <dgm:param type="connRout" val="bend"/>
                        <dgm:param type="begPts" val="bCtr"/>
                        <dgm:param type="endPts" val="bL bR"/>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linDir" val="fromT"/>
                        <dgm:param type="chAlign" val="r"/>
                      </dgm:alg>
                    </dgm:if>
                    <dgm:if name="Name123" func="var" arg="hierBranch" op="equ" val="r">
                      <dgm:alg type="hierChild">
                        <dgm:param type="linDir" val="fromT"/>
                        <dgm:param type="chAlign" val="l"/>
                      </dgm:alg>
                    </dgm:if>
                    <dgm:if name="Name124" func="var" arg="hierBranch" op="equ" val="hang">
                      <dgm:choose name="Name125">
                        <dgm:if name="Name126" func="var" arg="dir" op="equ" val="norm">
                          <dgm:alg type="hierChild">
                            <dgm:param type="linDir" val="fromL"/>
                            <dgm:param type="chAlign" val="l"/>
                            <dgm:param type="secLinDir" val="fromT"/>
                            <dgm:param type="secChAlign" val="t"/>
                          </dgm:alg>
                        </dgm:if>
                        <dgm:else name="Name127">
                          <dgm:alg type="hierChild">
                            <dgm:param type="linDir" val="fromR"/>
                            <dgm:param type="chAlign" val="l"/>
                            <dgm:param type="secLinDir" val="fromT"/>
                            <dgm:param type="secChAlign" val="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linDir" val="fromT"/>
                            <dgm:param type="chAlign" val="l"/>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linDir" val="fromL"/>
                        <dgm:param type="chAlign" val="l"/>
                        <dgm:param type="secLinDir" val="fromT"/>
                        <dgm:param type="secChAlign" val="t"/>
                      </dgm:alg>
                    </dgm:if>
                    <dgm:else name="Name140">
                      <dgm:alg type="hierChild">
                        <dgm:param type="linDir" val="fromR"/>
                        <dgm:param type="chAlign" val="l"/>
                        <dgm:param type="secLinDir" val="fromT"/>
                        <dgm:param type="secChAlign" val="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ln>
          <a:effectLst/>
        </p:spPr>
        <p:txBody>
          <a:bodyPr vert="horz" wrap="square" lIns="91440" tIns="45720" rIns="91440" bIns="45720" numCol="1" anchor="t" anchorCtr="0" compatLnSpc="1"/>
          <a:lstStyle>
            <a:lvl1pPr>
              <a:defRPr sz="1200">
                <a:solidFill>
                  <a:schemeClr val="tx1"/>
                </a:solidFill>
                <a:latin typeface="Arial" panose="020B0604020202020204" pitchFamily="34"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ln>
          <a:effectLst/>
        </p:spPr>
        <p:txBody>
          <a:bodyPr vert="horz" wrap="square" lIns="91440" tIns="45720" rIns="91440" bIns="45720" numCol="1" anchor="t" anchorCtr="0" compatLnSpc="1"/>
          <a:lstStyle>
            <a:lvl1pPr algn="r">
              <a:defRPr sz="1200">
                <a:solidFill>
                  <a:schemeClr val="tx1"/>
                </a:solidFill>
                <a:latin typeface="Arial" panose="020B0604020202020204" pitchFamily="34"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ln>
          <a:effectLst/>
        </p:spPr>
        <p:txBody>
          <a:bodyPr vert="horz" wrap="square" lIns="91440" tIns="45720" rIns="91440" bIns="45720" numCol="1" anchor="b" anchorCtr="0" compatLnSpc="1"/>
          <a:lstStyle>
            <a:lvl1pPr>
              <a:defRPr sz="1200">
                <a:solidFill>
                  <a:schemeClr val="tx1"/>
                </a:solidFill>
                <a:latin typeface="Arial" panose="020B0604020202020204" pitchFamily="34"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ln>
          <a:effectLst/>
        </p:spPr>
        <p:txBody>
          <a:bodyPr vert="horz" wrap="square" lIns="91440" tIns="45720" rIns="91440" bIns="45720" numCol="1" anchor="b" anchorCtr="0" compatLnSpc="1"/>
          <a:lstStyle>
            <a:lvl1pPr algn="r">
              <a:defRPr sz="1200">
                <a:solidFill>
                  <a:schemeClr val="tx1"/>
                </a:solidFill>
                <a:latin typeface="Arial" panose="020B0604020202020204" pitchFamily="34" charset="0"/>
              </a:defRPr>
            </a:lvl1pPr>
          </a:lstStyle>
          <a:p>
            <a:pPr>
              <a:defRPr/>
            </a:pPr>
            <a:fld id="{6DE34641-1CEA-4061-A80A-7DCBB8B4B73E}" type="slidenum">
              <a:rPr lang="pt-PT" altLang="zh-CN"/>
            </a:fld>
            <a:endParaRPr lang="pt-PT"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ln>
          <a:effectLst/>
        </p:spPr>
        <p:txBody>
          <a:bodyPr vert="horz" wrap="square" lIns="91440" tIns="45720" rIns="91440" bIns="45720" numCol="1" anchor="t" anchorCtr="0" compatLnSpc="1"/>
          <a:lstStyle>
            <a:lvl1pPr>
              <a:defRPr sz="1200">
                <a:solidFill>
                  <a:schemeClr val="tx1"/>
                </a:solidFill>
                <a:latin typeface="Arial" panose="020B0604020202020204" pitchFamily="34"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ln>
          <a:effectLst/>
        </p:spPr>
        <p:txBody>
          <a:bodyPr vert="horz" wrap="square" lIns="91440" tIns="45720" rIns="91440" bIns="45720" numCol="1" anchor="t" anchorCtr="0" compatLnSpc="1"/>
          <a:lstStyle>
            <a:lvl1pPr algn="r">
              <a:defRPr sz="1200">
                <a:solidFill>
                  <a:schemeClr val="tx1"/>
                </a:solidFill>
                <a:latin typeface="Arial" panose="020B0604020202020204" pitchFamily="34" charset="0"/>
              </a:defRPr>
            </a:lvl1pPr>
          </a:lstStyle>
          <a:p>
            <a:pPr>
              <a:defRPr/>
            </a:pPr>
            <a:endParaRPr lang="pt-PT" altLang="zh-CN"/>
          </a:p>
        </p:txBody>
      </p:sp>
      <p:sp>
        <p:nvSpPr>
          <p:cNvPr id="22532" name="Rectangle 4"/>
          <p:cNvSpPr>
            <a:spLocks noGrp="1" noRot="1" noChangeAspect="1" noChangeArrowheads="1" noTextEdit="1"/>
          </p:cNvSpPr>
          <p:nvPr>
            <p:ph type="sldImg" idx="2"/>
          </p:nvPr>
        </p:nvSpPr>
        <p:spPr bwMode="auto">
          <a:xfrm>
            <a:off x="917575" y="744538"/>
            <a:ext cx="4959350" cy="37195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ln>
          <a:effectLst/>
        </p:spPr>
        <p:txBody>
          <a:bodyPr vert="horz" wrap="square" lIns="91440" tIns="45720" rIns="91440" bIns="45720" numCol="1" anchor="t" anchorCtr="0" compatLnSpc="1"/>
          <a:lstStyle/>
          <a:p>
            <a:pPr lvl="0"/>
            <a:r>
              <a:rPr lang="pt-PT" noProof="0" smtClean="0"/>
              <a:t>Click to edit Master text styles</a:t>
            </a:r>
            <a:endParaRPr lang="pt-PT" noProof="0" smtClean="0"/>
          </a:p>
          <a:p>
            <a:pPr lvl="1"/>
            <a:r>
              <a:rPr lang="pt-PT" noProof="0" smtClean="0"/>
              <a:t>Second level</a:t>
            </a:r>
            <a:endParaRPr lang="pt-PT" noProof="0" smtClean="0"/>
          </a:p>
          <a:p>
            <a:pPr lvl="2"/>
            <a:r>
              <a:rPr lang="pt-PT" noProof="0" smtClean="0"/>
              <a:t>Third level</a:t>
            </a:r>
            <a:endParaRPr lang="pt-PT" noProof="0" smtClean="0"/>
          </a:p>
          <a:p>
            <a:pPr lvl="3"/>
            <a:r>
              <a:rPr lang="pt-PT" noProof="0" smtClean="0"/>
              <a:t>Fourth level</a:t>
            </a:r>
            <a:endParaRPr lang="pt-PT" noProof="0" smtClean="0"/>
          </a:p>
          <a:p>
            <a:pPr lvl="4"/>
            <a:r>
              <a:rPr lang="pt-PT" noProof="0" smtClean="0"/>
              <a:t>Fifth level</a:t>
            </a:r>
            <a:endParaRPr lang="pt-PT" noProof="0" smtClean="0"/>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ln>
          <a:effectLst/>
        </p:spPr>
        <p:txBody>
          <a:bodyPr vert="horz" wrap="square" lIns="91440" tIns="45720" rIns="91440" bIns="45720" numCol="1" anchor="b" anchorCtr="0" compatLnSpc="1"/>
          <a:lstStyle>
            <a:lvl1pPr>
              <a:defRPr sz="1200">
                <a:solidFill>
                  <a:schemeClr val="tx1"/>
                </a:solidFill>
                <a:latin typeface="Arial" panose="020B0604020202020204" pitchFamily="34"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ln>
          <a:effectLst/>
        </p:spPr>
        <p:txBody>
          <a:bodyPr vert="horz" wrap="square" lIns="91440" tIns="45720" rIns="91440" bIns="45720" numCol="1" anchor="b" anchorCtr="0" compatLnSpc="1"/>
          <a:lstStyle>
            <a:lvl1pPr algn="r">
              <a:defRPr sz="1200">
                <a:solidFill>
                  <a:schemeClr val="tx1"/>
                </a:solidFill>
                <a:latin typeface="Arial" panose="020B0604020202020204" pitchFamily="34" charset="0"/>
              </a:defRPr>
            </a:lvl1pPr>
          </a:lstStyle>
          <a:p>
            <a:pPr>
              <a:defRPr/>
            </a:pPr>
            <a:fld id="{A0721F3A-D631-43CB-AA2E-A2AC279AD1E4}" type="slidenum">
              <a:rPr lang="pt-PT" altLang="zh-CN"/>
            </a:fld>
            <a:endParaRPr lang="pt-PT"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05D8A813-7F41-46AB-9DB7-A683BBF0EB66}" type="slidenum">
              <a:rPr lang="pt-PT" altLang="zh-CN" sz="1200" smtClean="0">
                <a:solidFill>
                  <a:schemeClr val="tx1"/>
                </a:solidFill>
              </a:rPr>
            </a:fld>
            <a:endParaRPr lang="pt-PT" altLang="zh-CN" sz="1200" smtClean="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05D8A813-7F41-46AB-9DB7-A683BBF0EB66}" type="slidenum">
              <a:rPr lang="pt-PT" altLang="zh-CN" sz="1200" smtClean="0">
                <a:solidFill>
                  <a:schemeClr val="tx1"/>
                </a:solidFill>
              </a:rPr>
            </a:fld>
            <a:endParaRPr lang="pt-PT" altLang="zh-CN" sz="1200" smtClean="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05D8A813-7F41-46AB-9DB7-A683BBF0EB66}" type="slidenum">
              <a:rPr lang="pt-PT" altLang="zh-CN" sz="1200" smtClean="0">
                <a:solidFill>
                  <a:schemeClr val="tx1"/>
                </a:solidFill>
              </a:rPr>
            </a:fld>
            <a:endParaRPr lang="pt-PT" altLang="zh-CN" sz="1200" smtClean="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fld>
            <a:endParaRPr lang="pt-PT"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anose="020B0604020202020204" pitchFamily="34" charset="0"/>
                <a:ea typeface="+mn-ea"/>
                <a:cs typeface="+mn-cs"/>
              </a:rPr>
              <a:t>这里出现了</a:t>
            </a:r>
            <a:r>
              <a:rPr lang="en-US" altLang="zh-CN" sz="1200" b="0" i="0" kern="1200" dirty="0" smtClean="0">
                <a:solidFill>
                  <a:schemeClr val="tx1"/>
                </a:solidFill>
                <a:effectLst/>
                <a:latin typeface="Arial" panose="020B0604020202020204" pitchFamily="34" charset="0"/>
                <a:ea typeface="+mn-ea"/>
                <a:cs typeface="+mn-cs"/>
              </a:rPr>
              <a:t>-1</a:t>
            </a:r>
            <a:r>
              <a:rPr lang="zh-CN" altLang="en-US" sz="1200" b="0" i="0" kern="1200" dirty="0" smtClean="0">
                <a:solidFill>
                  <a:schemeClr val="tx1"/>
                </a:solidFill>
                <a:effectLst/>
                <a:latin typeface="Arial" panose="020B0604020202020204" pitchFamily="34" charset="0"/>
                <a:ea typeface="+mn-ea"/>
                <a:cs typeface="+mn-cs"/>
              </a:rPr>
              <a:t>，显然这个是错的。，应该票数不能为负值。</a:t>
            </a:r>
            <a:endParaRPr lang="zh-CN" altLang="en-US" sz="1200" b="0" i="0" kern="1200" dirty="0" smtClean="0">
              <a:solidFill>
                <a:schemeClr val="tx1"/>
              </a:solidFill>
              <a:effectLst/>
              <a:latin typeface="Arial" panose="020B0604020202020204" pitchFamily="34" charset="0"/>
              <a:ea typeface="+mn-ea"/>
              <a:cs typeface="+mn-cs"/>
            </a:endParaRPr>
          </a:p>
          <a:p>
            <a:r>
              <a:rPr lang="zh-CN" altLang="en-US" sz="1200" b="0" i="0" kern="1200" dirty="0" smtClean="0">
                <a:solidFill>
                  <a:schemeClr val="tx1"/>
                </a:solidFill>
                <a:effectLst/>
                <a:latin typeface="Arial" panose="020B0604020202020204" pitchFamily="34" charset="0"/>
                <a:ea typeface="+mn-ea"/>
                <a:cs typeface="+mn-cs"/>
              </a:rPr>
              <a:t>如果想解决这种问题，就需要使用同步。所谓同步就是在统一时间段中只有有一个线程运行，</a:t>
            </a:r>
            <a:endParaRPr lang="zh-CN" altLang="en-US" sz="1200" b="0" i="0" kern="1200" dirty="0" smtClean="0">
              <a:solidFill>
                <a:schemeClr val="tx1"/>
              </a:solidFill>
              <a:effectLst/>
              <a:latin typeface="Arial" panose="020B0604020202020204" pitchFamily="34" charset="0"/>
              <a:ea typeface="+mn-ea"/>
              <a:cs typeface="+mn-cs"/>
            </a:endParaRPr>
          </a:p>
          <a:p>
            <a:r>
              <a:rPr lang="zh-CN" altLang="en-US" sz="1200" b="0" i="0" kern="1200" dirty="0" smtClean="0">
                <a:solidFill>
                  <a:schemeClr val="tx1"/>
                </a:solidFill>
                <a:effectLst/>
                <a:latin typeface="Arial" panose="020B0604020202020204" pitchFamily="34" charset="0"/>
                <a:ea typeface="+mn-ea"/>
                <a:cs typeface="+mn-cs"/>
              </a:rPr>
              <a:t>其他的线程必须等到这个线程结束之后才能继续执行。</a:t>
            </a:r>
            <a:endParaRPr lang="zh-CN" altLang="en-US" sz="1200" b="0" i="0" kern="1200" dirty="0" smtClean="0">
              <a:solidFill>
                <a:schemeClr val="tx1"/>
              </a:solidFill>
              <a:effectLst/>
              <a:latin typeface="Arial" panose="020B0604020202020204" pitchFamily="34"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fld>
            <a:endParaRPr lang="pt-PT"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fld>
            <a:endParaRPr lang="pt-PT"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05D8A813-7F41-46AB-9DB7-A683BBF0EB66}" type="slidenum">
              <a:rPr lang="pt-PT" altLang="zh-CN" sz="1200" smtClean="0">
                <a:solidFill>
                  <a:schemeClr val="tx1"/>
                </a:solidFill>
              </a:rPr>
            </a:fld>
            <a:endParaRPr lang="pt-PT" altLang="zh-CN" sz="1200" smtClean="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05D8A813-7F41-46AB-9DB7-A683BBF0EB66}" type="slidenum">
              <a:rPr lang="pt-PT" altLang="zh-CN" sz="1200" smtClean="0">
                <a:solidFill>
                  <a:schemeClr val="tx1"/>
                </a:solidFill>
              </a:rPr>
            </a:fld>
            <a:endParaRPr lang="pt-PT" altLang="zh-CN" sz="1200" smtClean="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anose="020B0604020202020204" pitchFamily="34" charset="0"/>
                <a:ea typeface="+mn-ea"/>
                <a:cs typeface="+mn-cs"/>
              </a:rPr>
              <a:t>程序是指一段静态的代码，在前面章节中我们介绍的范例都是程序。</a:t>
            </a:r>
            <a:endParaRPr lang="zh-CN" altLang="zh-CN" sz="1200" kern="1200" dirty="0" smtClean="0">
              <a:solidFill>
                <a:schemeClr val="tx1"/>
              </a:solidFill>
              <a:effectLst/>
              <a:latin typeface="Arial" panose="020B0604020202020204" pitchFamily="34" charset="0"/>
              <a:ea typeface="+mn-ea"/>
              <a:cs typeface="+mn-cs"/>
            </a:endParaRPr>
          </a:p>
          <a:p>
            <a:r>
              <a:rPr lang="zh-CN" altLang="zh-CN" sz="1200" kern="1200" dirty="0" smtClean="0">
                <a:solidFill>
                  <a:schemeClr val="tx1"/>
                </a:solidFill>
                <a:effectLst/>
                <a:latin typeface="Arial" panose="020B0604020202020204" pitchFamily="34" charset="0"/>
                <a:ea typeface="+mn-ea"/>
                <a:cs typeface="+mn-cs"/>
              </a:rPr>
              <a:t>进程是指程序的一次动态的执行过程，它对应了程序从加载、执行、到执行完毕的整个过程，这个过程也是进程本身从产生、发展到消亡的过程。随着计算机的飞速发展，个人计算机上的操作系统也纷纷采用多任务和分时设计，一般可以在同一时间内执行多个程序的操作系统都有进程的概念。一个进程就是一个执行中的程序，每一个进程都有自己独立的一块内存空间、一组系统资源。</a:t>
            </a:r>
            <a:endParaRPr lang="zh-CN" altLang="zh-CN" sz="1200" kern="1200" dirty="0" smtClean="0">
              <a:solidFill>
                <a:schemeClr val="tx1"/>
              </a:solidFill>
              <a:effectLst/>
              <a:latin typeface="Arial" panose="020B0604020202020204" pitchFamily="34" charset="0"/>
              <a:ea typeface="+mn-ea"/>
              <a:cs typeface="+mn-cs"/>
            </a:endParaRPr>
          </a:p>
          <a:p>
            <a:r>
              <a:rPr lang="zh-CN" altLang="zh-CN" sz="1200" kern="1200" dirty="0" smtClean="0">
                <a:solidFill>
                  <a:schemeClr val="tx1"/>
                </a:solidFill>
                <a:effectLst/>
                <a:latin typeface="Arial" panose="020B0604020202020204" pitchFamily="34" charset="0"/>
                <a:ea typeface="+mn-ea"/>
                <a:cs typeface="+mn-cs"/>
              </a:rPr>
              <a:t>线程是比进程更小的执行单位，每个进程在其执行过程中，可以产生多个线程，形成多条执行线索，每条线索，即每个线程也有它自身的产生、存在和消亡的过程，也是一个动态的概念。如果在一个进程中只有一个执行线索，则称为单线程。如果在一个进程中可以同时运行多个不同执行线索，执行不同的任务，则称为多线程。即单个进程可以拥有多个并发执行的线程，这就使得每个线程都好像有自己的</a:t>
            </a:r>
            <a:r>
              <a:rPr lang="en-US" altLang="zh-CN" sz="1200" kern="1200" dirty="0" smtClean="0">
                <a:solidFill>
                  <a:schemeClr val="tx1"/>
                </a:solidFill>
                <a:effectLst/>
                <a:latin typeface="Arial" panose="020B0604020202020204" pitchFamily="34" charset="0"/>
                <a:ea typeface="+mn-ea"/>
                <a:cs typeface="+mn-cs"/>
              </a:rPr>
              <a:t>CPU</a:t>
            </a:r>
            <a:r>
              <a:rPr lang="zh-CN" altLang="zh-CN" sz="1200" kern="1200" dirty="0" smtClean="0">
                <a:solidFill>
                  <a:schemeClr val="tx1"/>
                </a:solidFill>
                <a:effectLst/>
                <a:latin typeface="Arial" panose="020B0604020202020204" pitchFamily="34" charset="0"/>
                <a:ea typeface="+mn-ea"/>
                <a:cs typeface="+mn-cs"/>
              </a:rPr>
              <a:t>一样，然而其底层机制是切分</a:t>
            </a:r>
            <a:r>
              <a:rPr lang="en-US" altLang="zh-CN" sz="1200" kern="1200" dirty="0" smtClean="0">
                <a:solidFill>
                  <a:schemeClr val="tx1"/>
                </a:solidFill>
                <a:effectLst/>
                <a:latin typeface="Arial" panose="020B0604020202020204" pitchFamily="34" charset="0"/>
                <a:ea typeface="+mn-ea"/>
                <a:cs typeface="+mn-cs"/>
              </a:rPr>
              <a:t>CPU</a:t>
            </a:r>
            <a:r>
              <a:rPr lang="zh-CN" altLang="zh-CN" sz="1200" kern="1200" dirty="0" smtClean="0">
                <a:solidFill>
                  <a:schemeClr val="tx1"/>
                </a:solidFill>
                <a:effectLst/>
                <a:latin typeface="Arial" panose="020B0604020202020204" pitchFamily="34" charset="0"/>
                <a:ea typeface="+mn-ea"/>
                <a:cs typeface="+mn-cs"/>
              </a:rPr>
              <a:t>时间，但通常我们不需要考虑它。</a:t>
            </a:r>
            <a:endParaRPr lang="zh-CN" altLang="zh-CN" sz="1200" kern="1200" dirty="0" smtClean="0">
              <a:solidFill>
                <a:schemeClr val="tx1"/>
              </a:solidFill>
              <a:effectLst/>
              <a:latin typeface="Arial" panose="020B0604020202020204" pitchFamily="34" charset="0"/>
              <a:ea typeface="+mn-ea"/>
              <a:cs typeface="+mn-cs"/>
            </a:endParaRPr>
          </a:p>
          <a:p>
            <a:r>
              <a:rPr lang="zh-CN" altLang="zh-CN" sz="1200" kern="1200" dirty="0" smtClean="0">
                <a:solidFill>
                  <a:schemeClr val="tx1"/>
                </a:solidFill>
                <a:effectLst/>
                <a:latin typeface="Arial" panose="020B0604020202020204" pitchFamily="34" charset="0"/>
                <a:ea typeface="+mn-ea"/>
                <a:cs typeface="+mn-cs"/>
              </a:rPr>
              <a:t>线程与进程都是程序动态执行的过程，两者的区别在于同类的多个线程是共享一块内存空间和一组系统资源的，线程本身的数据通常只有微处理器的寄存器数据以及一个供程序执行时使用的堆栈。所以系统在产生的各个线程之间切换时，负担要比进程小得多，所以有人也称线程为轻负荷进程。</a:t>
            </a:r>
            <a:endParaRPr lang="zh-CN" altLang="zh-CN" sz="1200" kern="1200" dirty="0" smtClean="0">
              <a:solidFill>
                <a:schemeClr val="tx1"/>
              </a:solidFill>
              <a:effectLst/>
              <a:latin typeface="Arial" panose="020B0604020202020204" pitchFamily="34" charset="0"/>
              <a:ea typeface="+mn-ea"/>
              <a:cs typeface="+mn-cs"/>
            </a:endParaRPr>
          </a:p>
          <a:p>
            <a:r>
              <a:rPr lang="zh-CN" altLang="zh-CN" sz="1200" kern="1200" dirty="0" smtClean="0">
                <a:solidFill>
                  <a:schemeClr val="tx1"/>
                </a:solidFill>
                <a:effectLst/>
                <a:latin typeface="Arial" panose="020B0604020202020204" pitchFamily="34" charset="0"/>
                <a:ea typeface="+mn-ea"/>
                <a:cs typeface="+mn-cs"/>
              </a:rPr>
              <a:t>线程模型为编程带来了便利，它可以简化单一程序中同时交织在一起的多个操作的处理。在使用多线程时，</a:t>
            </a:r>
            <a:r>
              <a:rPr lang="en-US" altLang="zh-CN" sz="1200" kern="1200" dirty="0" smtClean="0">
                <a:solidFill>
                  <a:schemeClr val="tx1"/>
                </a:solidFill>
                <a:effectLst/>
                <a:latin typeface="Arial" panose="020B0604020202020204" pitchFamily="34" charset="0"/>
                <a:ea typeface="+mn-ea"/>
                <a:cs typeface="+mn-cs"/>
              </a:rPr>
              <a:t>CPU</a:t>
            </a:r>
            <a:r>
              <a:rPr lang="zh-CN" altLang="zh-CN" sz="1200" kern="1200" dirty="0" smtClean="0">
                <a:solidFill>
                  <a:schemeClr val="tx1"/>
                </a:solidFill>
                <a:effectLst/>
                <a:latin typeface="Arial" panose="020B0604020202020204" pitchFamily="34" charset="0"/>
                <a:ea typeface="+mn-ea"/>
                <a:cs typeface="+mn-cs"/>
              </a:rPr>
              <a:t>将轮流给每个任务分配其占用时间，每个任务都觉得自己在一直占用</a:t>
            </a:r>
            <a:r>
              <a:rPr lang="en-US" altLang="zh-CN" sz="1200" kern="1200" dirty="0" smtClean="0">
                <a:solidFill>
                  <a:schemeClr val="tx1"/>
                </a:solidFill>
                <a:effectLst/>
                <a:latin typeface="Arial" panose="020B0604020202020204" pitchFamily="34" charset="0"/>
                <a:ea typeface="+mn-ea"/>
                <a:cs typeface="+mn-cs"/>
              </a:rPr>
              <a:t>CPU</a:t>
            </a:r>
            <a:r>
              <a:rPr lang="zh-CN" altLang="zh-CN" sz="1200" kern="1200" dirty="0" smtClean="0">
                <a:solidFill>
                  <a:schemeClr val="tx1"/>
                </a:solidFill>
                <a:effectLst/>
                <a:latin typeface="Arial" panose="020B0604020202020204" pitchFamily="34" charset="0"/>
                <a:ea typeface="+mn-ea"/>
                <a:cs typeface="+mn-cs"/>
              </a:rPr>
              <a:t>，但实际上</a:t>
            </a:r>
            <a:r>
              <a:rPr lang="en-US" altLang="zh-CN" sz="1200" kern="1200" dirty="0" smtClean="0">
                <a:solidFill>
                  <a:schemeClr val="tx1"/>
                </a:solidFill>
                <a:effectLst/>
                <a:latin typeface="Arial" panose="020B0604020202020204" pitchFamily="34" charset="0"/>
                <a:ea typeface="+mn-ea"/>
                <a:cs typeface="+mn-cs"/>
              </a:rPr>
              <a:t>CPU</a:t>
            </a:r>
            <a:r>
              <a:rPr lang="zh-CN" altLang="zh-CN" sz="1200" kern="1200" dirty="0" smtClean="0">
                <a:solidFill>
                  <a:schemeClr val="tx1"/>
                </a:solidFill>
                <a:effectLst/>
                <a:latin typeface="Arial" panose="020B0604020202020204" pitchFamily="34" charset="0"/>
                <a:ea typeface="+mn-ea"/>
                <a:cs typeface="+mn-cs"/>
              </a:rPr>
              <a:t>时间是划分成片段分配给了所有的任务（除非程序确实运行在多个</a:t>
            </a:r>
            <a:r>
              <a:rPr lang="en-US" altLang="zh-CN" sz="1200" kern="1200" dirty="0" smtClean="0">
                <a:solidFill>
                  <a:schemeClr val="tx1"/>
                </a:solidFill>
                <a:effectLst/>
                <a:latin typeface="Arial" panose="020B0604020202020204" pitchFamily="34" charset="0"/>
                <a:ea typeface="+mn-ea"/>
                <a:cs typeface="+mn-cs"/>
              </a:rPr>
              <a:t>CPU</a:t>
            </a:r>
            <a:r>
              <a:rPr lang="zh-CN" altLang="zh-CN" sz="1200" kern="1200" dirty="0" smtClean="0">
                <a:solidFill>
                  <a:schemeClr val="tx1"/>
                </a:solidFill>
                <a:effectLst/>
                <a:latin typeface="Arial" panose="020B0604020202020204" pitchFamily="34" charset="0"/>
                <a:ea typeface="+mn-ea"/>
                <a:cs typeface="+mn-cs"/>
              </a:rPr>
              <a:t>之上）。</a:t>
            </a:r>
            <a:endParaRPr lang="zh-CN" altLang="zh-CN" sz="1200" kern="1200" dirty="0" smtClean="0">
              <a:solidFill>
                <a:schemeClr val="tx1"/>
              </a:solidFill>
              <a:effectLst/>
              <a:latin typeface="Arial" panose="020B0604020202020204" pitchFamily="34" charset="0"/>
              <a:ea typeface="+mn-ea"/>
              <a:cs typeface="+mn-cs"/>
            </a:endParaRPr>
          </a:p>
          <a:p>
            <a:r>
              <a:rPr lang="zh-CN" altLang="zh-CN" sz="1200" kern="1200" dirty="0" smtClean="0">
                <a:solidFill>
                  <a:schemeClr val="tx1"/>
                </a:solidFill>
                <a:effectLst/>
                <a:latin typeface="Arial" panose="020B0604020202020204" pitchFamily="34" charset="0"/>
                <a:ea typeface="+mn-ea"/>
                <a:cs typeface="+mn-cs"/>
              </a:rPr>
              <a:t>在</a:t>
            </a:r>
            <a:r>
              <a:rPr lang="en-US" altLang="zh-CN" sz="1200" kern="1200" dirty="0" smtClean="0">
                <a:solidFill>
                  <a:schemeClr val="tx1"/>
                </a:solidFill>
                <a:effectLst/>
                <a:latin typeface="Arial" panose="020B0604020202020204" pitchFamily="34" charset="0"/>
                <a:ea typeface="+mn-ea"/>
                <a:cs typeface="+mn-cs"/>
              </a:rPr>
              <a:t>Java</a:t>
            </a:r>
            <a:r>
              <a:rPr lang="zh-CN" altLang="zh-CN" sz="1200" kern="1200" dirty="0" smtClean="0">
                <a:solidFill>
                  <a:schemeClr val="tx1"/>
                </a:solidFill>
                <a:effectLst/>
                <a:latin typeface="Arial" panose="020B0604020202020204" pitchFamily="34" charset="0"/>
                <a:ea typeface="+mn-ea"/>
                <a:cs typeface="+mn-cs"/>
              </a:rPr>
              <a:t>中每一个程序都有一个默认的线程，就是当</a:t>
            </a:r>
            <a:r>
              <a:rPr lang="en-US" altLang="zh-CN" sz="1200" kern="1200" dirty="0" smtClean="0">
                <a:solidFill>
                  <a:schemeClr val="tx1"/>
                </a:solidFill>
                <a:effectLst/>
                <a:latin typeface="Arial" panose="020B0604020202020204" pitchFamily="34" charset="0"/>
                <a:ea typeface="+mn-ea"/>
                <a:cs typeface="+mn-cs"/>
              </a:rPr>
              <a:t>JVM</a:t>
            </a:r>
            <a:r>
              <a:rPr lang="zh-CN" altLang="zh-CN" sz="1200" kern="1200" dirty="0" smtClean="0">
                <a:solidFill>
                  <a:schemeClr val="tx1"/>
                </a:solidFill>
                <a:effectLst/>
                <a:latin typeface="Arial" panose="020B0604020202020204" pitchFamily="34" charset="0"/>
                <a:ea typeface="+mn-ea"/>
                <a:cs typeface="+mn-cs"/>
              </a:rPr>
              <a:t>发现</a:t>
            </a:r>
            <a:r>
              <a:rPr lang="en-US" altLang="zh-CN" sz="1200" kern="1200" dirty="0" smtClean="0">
                <a:solidFill>
                  <a:schemeClr val="tx1"/>
                </a:solidFill>
                <a:effectLst/>
                <a:latin typeface="Arial" panose="020B0604020202020204" pitchFamily="34" charset="0"/>
                <a:ea typeface="+mn-ea"/>
                <a:cs typeface="+mn-cs"/>
              </a:rPr>
              <a:t>main</a:t>
            </a:r>
            <a:r>
              <a:rPr lang="zh-CN" altLang="zh-CN" sz="1200" kern="1200" dirty="0" smtClean="0">
                <a:solidFill>
                  <a:schemeClr val="tx1"/>
                </a:solidFill>
                <a:effectLst/>
                <a:latin typeface="Arial" panose="020B0604020202020204" pitchFamily="34" charset="0"/>
                <a:ea typeface="+mn-ea"/>
                <a:cs typeface="+mn-cs"/>
              </a:rPr>
              <a:t>方法时启动的线程，我们又把这个线程叫做</a:t>
            </a:r>
            <a:r>
              <a:rPr lang="en-US" altLang="zh-CN" sz="1200" kern="1200" dirty="0" smtClean="0">
                <a:solidFill>
                  <a:schemeClr val="tx1"/>
                </a:solidFill>
                <a:effectLst/>
                <a:latin typeface="Arial" panose="020B0604020202020204" pitchFamily="34" charset="0"/>
                <a:ea typeface="+mn-ea"/>
                <a:cs typeface="+mn-cs"/>
              </a:rPr>
              <a:t>Java</a:t>
            </a:r>
            <a:r>
              <a:rPr lang="zh-CN" altLang="zh-CN" sz="1200" kern="1200" dirty="0" smtClean="0">
                <a:solidFill>
                  <a:schemeClr val="tx1"/>
                </a:solidFill>
                <a:effectLst/>
                <a:latin typeface="Arial" panose="020B0604020202020204" pitchFamily="34" charset="0"/>
                <a:ea typeface="+mn-ea"/>
                <a:cs typeface="+mn-cs"/>
              </a:rPr>
              <a:t>程序的主线程，在</a:t>
            </a:r>
            <a:r>
              <a:rPr lang="en-US" altLang="zh-CN" sz="1200" kern="1200" dirty="0" smtClean="0">
                <a:solidFill>
                  <a:schemeClr val="tx1"/>
                </a:solidFill>
                <a:effectLst/>
                <a:latin typeface="Arial" panose="020B0604020202020204" pitchFamily="34" charset="0"/>
                <a:ea typeface="+mn-ea"/>
                <a:cs typeface="+mn-cs"/>
              </a:rPr>
              <a:t>Java</a:t>
            </a:r>
            <a:r>
              <a:rPr lang="zh-CN" altLang="zh-CN" sz="1200" kern="1200" dirty="0" smtClean="0">
                <a:solidFill>
                  <a:schemeClr val="tx1"/>
                </a:solidFill>
                <a:effectLst/>
                <a:latin typeface="Arial" panose="020B0604020202020204" pitchFamily="34" charset="0"/>
                <a:ea typeface="+mn-ea"/>
                <a:cs typeface="+mn-cs"/>
              </a:rPr>
              <a:t>程序中如果想启动更多的线程必须借助</a:t>
            </a:r>
            <a:r>
              <a:rPr lang="en-US" altLang="zh-CN" sz="1200" kern="1200" dirty="0" smtClean="0">
                <a:solidFill>
                  <a:schemeClr val="tx1"/>
                </a:solidFill>
                <a:effectLst/>
                <a:latin typeface="Arial" panose="020B0604020202020204" pitchFamily="34" charset="0"/>
                <a:ea typeface="+mn-ea"/>
                <a:cs typeface="+mn-cs"/>
              </a:rPr>
              <a:t>main</a:t>
            </a:r>
            <a:r>
              <a:rPr lang="zh-CN" altLang="zh-CN" sz="1200" kern="1200" dirty="0" smtClean="0">
                <a:solidFill>
                  <a:schemeClr val="tx1"/>
                </a:solidFill>
                <a:effectLst/>
                <a:latin typeface="Arial" panose="020B0604020202020204" pitchFamily="34" charset="0"/>
                <a:ea typeface="+mn-ea"/>
                <a:cs typeface="+mn-cs"/>
              </a:rPr>
              <a:t>方法，即主线程是产生其他线程的线程。在</a:t>
            </a:r>
            <a:r>
              <a:rPr lang="en-US" altLang="zh-CN" sz="1200" kern="1200" dirty="0" smtClean="0">
                <a:solidFill>
                  <a:schemeClr val="tx1"/>
                </a:solidFill>
                <a:effectLst/>
                <a:latin typeface="Arial" panose="020B0604020202020204" pitchFamily="34" charset="0"/>
                <a:ea typeface="+mn-ea"/>
                <a:cs typeface="+mn-cs"/>
              </a:rPr>
              <a:t>main</a:t>
            </a:r>
            <a:r>
              <a:rPr lang="zh-CN" altLang="zh-CN" sz="1200" kern="1200" dirty="0" smtClean="0">
                <a:solidFill>
                  <a:schemeClr val="tx1"/>
                </a:solidFill>
                <a:effectLst/>
                <a:latin typeface="Arial" panose="020B0604020202020204" pitchFamily="34" charset="0"/>
                <a:ea typeface="+mn-ea"/>
                <a:cs typeface="+mn-cs"/>
              </a:rPr>
              <a:t>方法的执行过程中如果没有启动其他的线程，则当面方法执行完最后一条语句，</a:t>
            </a:r>
            <a:r>
              <a:rPr lang="en-US" altLang="zh-CN" sz="1200" kern="1200" dirty="0" smtClean="0">
                <a:solidFill>
                  <a:schemeClr val="tx1"/>
                </a:solidFill>
                <a:effectLst/>
                <a:latin typeface="Arial" panose="020B0604020202020204" pitchFamily="34" charset="0"/>
                <a:ea typeface="+mn-ea"/>
                <a:cs typeface="+mn-cs"/>
              </a:rPr>
              <a:t>JVM</a:t>
            </a:r>
            <a:r>
              <a:rPr lang="zh-CN" altLang="zh-CN" sz="1200" kern="1200" dirty="0" smtClean="0">
                <a:solidFill>
                  <a:schemeClr val="tx1"/>
                </a:solidFill>
                <a:effectLst/>
                <a:latin typeface="Arial" panose="020B0604020202020204" pitchFamily="34" charset="0"/>
                <a:ea typeface="+mn-ea"/>
                <a:cs typeface="+mn-cs"/>
              </a:rPr>
              <a:t>机会结束应用程序，我们把这样的程序称为单线程程序；如果在</a:t>
            </a:r>
            <a:r>
              <a:rPr lang="en-US" altLang="zh-CN" sz="1200" kern="1200" dirty="0" smtClean="0">
                <a:solidFill>
                  <a:schemeClr val="tx1"/>
                </a:solidFill>
                <a:effectLst/>
                <a:latin typeface="Arial" panose="020B0604020202020204" pitchFamily="34" charset="0"/>
                <a:ea typeface="+mn-ea"/>
                <a:cs typeface="+mn-cs"/>
              </a:rPr>
              <a:t>main</a:t>
            </a:r>
            <a:r>
              <a:rPr lang="zh-CN" altLang="zh-CN" sz="1200" kern="1200" dirty="0" smtClean="0">
                <a:solidFill>
                  <a:schemeClr val="tx1"/>
                </a:solidFill>
                <a:effectLst/>
                <a:latin typeface="Arial" panose="020B0604020202020204" pitchFamily="34" charset="0"/>
                <a:ea typeface="+mn-ea"/>
                <a:cs typeface="+mn-cs"/>
              </a:rPr>
              <a:t>方法的执行过程中又启动了其他的线程，那么</a:t>
            </a:r>
            <a:r>
              <a:rPr lang="en-US" altLang="zh-CN" sz="1200" kern="1200" dirty="0" smtClean="0">
                <a:solidFill>
                  <a:schemeClr val="tx1"/>
                </a:solidFill>
                <a:effectLst/>
                <a:latin typeface="Arial" panose="020B0604020202020204" pitchFamily="34" charset="0"/>
                <a:ea typeface="+mn-ea"/>
                <a:cs typeface="+mn-cs"/>
              </a:rPr>
              <a:t>JVM</a:t>
            </a:r>
            <a:r>
              <a:rPr lang="zh-CN" altLang="zh-CN" sz="1200" kern="1200" dirty="0" smtClean="0">
                <a:solidFill>
                  <a:schemeClr val="tx1"/>
                </a:solidFill>
                <a:effectLst/>
                <a:latin typeface="Arial" panose="020B0604020202020204" pitchFamily="34" charset="0"/>
                <a:ea typeface="+mn-ea"/>
                <a:cs typeface="+mn-cs"/>
              </a:rPr>
              <a:t>就会在主线程和其他线程之间轮流切换，</a:t>
            </a:r>
            <a:r>
              <a:rPr lang="en-US" altLang="zh-CN" sz="1200" kern="1200" dirty="0" smtClean="0">
                <a:solidFill>
                  <a:schemeClr val="tx1"/>
                </a:solidFill>
                <a:effectLst/>
                <a:latin typeface="Arial" panose="020B0604020202020204" pitchFamily="34" charset="0"/>
                <a:ea typeface="+mn-ea"/>
                <a:cs typeface="+mn-cs"/>
              </a:rPr>
              <a:t>JVM</a:t>
            </a:r>
            <a:r>
              <a:rPr lang="zh-CN" altLang="zh-CN" sz="1200" kern="1200" dirty="0" smtClean="0">
                <a:solidFill>
                  <a:schemeClr val="tx1"/>
                </a:solidFill>
                <a:effectLst/>
                <a:latin typeface="Arial" panose="020B0604020202020204" pitchFamily="34" charset="0"/>
                <a:ea typeface="+mn-ea"/>
                <a:cs typeface="+mn-cs"/>
              </a:rPr>
              <a:t>要等程序中所有的线程都运行结束之后才结束程序，我们把这样的程序称为多线程程序。</a:t>
            </a:r>
            <a:endParaRPr lang="zh-CN" altLang="zh-CN" sz="1200" kern="1200" dirty="0" smtClean="0">
              <a:solidFill>
                <a:schemeClr val="tx1"/>
              </a:solidFill>
              <a:effectLst/>
              <a:latin typeface="Arial" panose="020B0604020202020204" pitchFamily="34"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fld>
            <a:endParaRPr lang="pt-PT"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A921D-2A8E-47FA-B6B7-2182A6F5D8BF}" type="slidenum">
              <a:rPr lang="pt-PT" altLang="zh-CN" smtClean="0"/>
            </a:fld>
            <a:endParaRPr lang="pt-PT"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smtClean="0"/>
              <a:t>Java</a:t>
            </a:r>
            <a:r>
              <a:rPr lang="zh-CN" altLang="en-US" dirty="0" smtClean="0"/>
              <a:t>提供了</a:t>
            </a:r>
            <a:r>
              <a:rPr lang="en-US" altLang="zh-CN" dirty="0" smtClean="0"/>
              <a:t>Thread</a:t>
            </a:r>
            <a:r>
              <a:rPr lang="zh-CN" altLang="en-US" dirty="0" smtClean="0"/>
              <a:t>类、监视器和条件变量的技术来支持多线程编程技术</a:t>
            </a:r>
            <a:r>
              <a:rPr lang="en-US" altLang="zh-CN"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fld>
            <a:endParaRPr lang="pt-PT"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b="0" dirty="0" smtClean="0">
                <a:latin typeface="微软雅黑" panose="020B0503020204020204" pitchFamily="34" charset="-122"/>
                <a:ea typeface="微软雅黑" panose="020B0503020204020204" pitchFamily="34" charset="-122"/>
              </a:rPr>
              <a:t>Java</a:t>
            </a:r>
            <a:r>
              <a:rPr lang="zh-CN" altLang="en-US" b="0" dirty="0" smtClean="0">
                <a:latin typeface="微软雅黑" panose="020B0503020204020204" pitchFamily="34" charset="-122"/>
                <a:ea typeface="微软雅黑" panose="020B0503020204020204" pitchFamily="34" charset="-122"/>
              </a:rPr>
              <a:t>线程具有动态的生命周期，一个完整的周期要经历五种不同的状态：</a:t>
            </a:r>
            <a:r>
              <a:rPr lang="zh-CN" altLang="en-US" b="0" dirty="0" smtClean="0">
                <a:solidFill>
                  <a:srgbClr val="FF0000"/>
                </a:solidFill>
                <a:latin typeface="微软雅黑" panose="020B0503020204020204" pitchFamily="34" charset="-122"/>
                <a:ea typeface="微软雅黑" panose="020B0503020204020204" pitchFamily="34" charset="-122"/>
              </a:rPr>
              <a:t>新建、就绪、运行、阻塞和死亡</a:t>
            </a:r>
            <a:r>
              <a:rPr lang="zh-CN" altLang="en-US" b="0" dirty="0" smtClean="0">
                <a:latin typeface="微软雅黑" panose="020B0503020204020204" pitchFamily="34" charset="-122"/>
                <a:ea typeface="微软雅黑" panose="020B0503020204020204" pitchFamily="34" charset="-122"/>
              </a:rPr>
              <a:t>，各个状态及其之间的转换要通过调用所需的方法来实现</a:t>
            </a:r>
            <a:endParaRPr lang="zh-CN" altLang="en-US" b="0"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fld>
            <a:endParaRPr lang="pt-PT"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05D8A813-7F41-46AB-9DB7-A683BBF0EB66}" type="slidenum">
              <a:rPr lang="pt-PT" altLang="zh-CN" sz="1200" smtClean="0">
                <a:solidFill>
                  <a:schemeClr val="tx1"/>
                </a:solidFill>
              </a:rPr>
            </a:fld>
            <a:endParaRPr lang="pt-PT" altLang="zh-CN" sz="1200" smtClean="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05D8A813-7F41-46AB-9DB7-A683BBF0EB66}" type="slidenum">
              <a:rPr lang="pt-PT" altLang="zh-CN" sz="1200" smtClean="0">
                <a:solidFill>
                  <a:schemeClr val="tx1"/>
                </a:solidFill>
              </a:rPr>
            </a:fld>
            <a:endParaRPr lang="pt-PT" altLang="zh-CN" sz="1200" smtClean="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05D8A813-7F41-46AB-9DB7-A683BBF0EB66}" type="slidenum">
              <a:rPr lang="pt-PT" altLang="zh-CN" sz="1200" smtClean="0">
                <a:solidFill>
                  <a:schemeClr val="tx1"/>
                </a:solidFill>
              </a:rPr>
            </a:fld>
            <a:endParaRPr lang="pt-PT" altLang="zh-CN" sz="1200" smtClean="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panose="020B0604020202020204" pitchFamily="34"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defTabSz="0" rtl="0" eaLnBrk="1" fontAlgn="base" hangingPunct="1">
              <a:spcBef>
                <a:spcPct val="0"/>
              </a:spcBef>
              <a:spcAft>
                <a:spcPct val="0"/>
              </a:spcAft>
              <a:buFont typeface="Arial" panose="020B0604020202020204" pitchFamily="34" charset="0"/>
              <a:buNone/>
              <a:defRPr lang="zh-CN" altLang="en-US" sz="2400" b="1">
                <a:solidFill>
                  <a:schemeClr val="tx1"/>
                </a:solidFill>
                <a:latin typeface="华文新魏" pitchFamily="2" charset="-122"/>
                <a:ea typeface="华文新魏" pitchFamily="2" charset="-122"/>
                <a:cs typeface="+mn-cs"/>
                <a:sym typeface="Arial" panose="020B060402020202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5123C4AA-8BF6-48E8-BE93-3F9322854056}" type="slidenum">
              <a:rPr lang="zh-CN" altLang="en-US"/>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528" y="188640"/>
            <a:ext cx="11049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42094"/>
          </a:xfrm>
          <a:prstGeom prst="rect">
            <a:avLst/>
          </a:prstGeom>
          <a:noFill/>
        </p:spPr>
        <p:txBody>
          <a:bodyPr/>
          <a:lstStyle>
            <a:lvl1pPr algn="l">
              <a:defRPr lang="zh-CN" altLang="en-US" sz="3600" b="1">
                <a:solidFill>
                  <a:schemeClr val="bg1"/>
                </a:solidFill>
                <a:latin typeface="微软雅黑" panose="020B0503020204020204" pitchFamily="34" charset="-122"/>
                <a:ea typeface="微软雅黑" panose="020B0503020204020204"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idx="1"/>
          </p:nvPr>
        </p:nvSpPr>
        <p:spPr>
          <a:xfrm>
            <a:off x="457200" y="1160748"/>
            <a:ext cx="82296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panose="020B0604020202020204" pitchFamily="34" charset="0"/>
              <a:buChar char="•"/>
              <a:defRPr lang="zh-CN" altLang="en-US" sz="24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1pPr>
            <a:lvl2pPr>
              <a:defRPr lang="zh-CN" altLang="en-US" sz="20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2pPr>
            <a:lvl3pPr>
              <a:defRPr lang="zh-CN" altLang="en-US" sz="18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3pPr>
            <a:lvl4pPr>
              <a:defRPr lang="zh-CN" altLang="en-US" sz="14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4pPr>
            <a:lvl5pPr>
              <a:defRPr lang="zh-CN" altLang="en-US" sz="120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5pPr>
          </a:lstStyle>
          <a:p>
            <a:pPr lvl="0">
              <a:lnSpc>
                <a:spcPct val="120000"/>
              </a:lnSpc>
              <a:spcBef>
                <a:spcPct val="0"/>
              </a:spcBef>
            </a:pPr>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TextBox 6"/>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8" name="TextBox 7"/>
          <p:cNvSpPr txBox="1"/>
          <p:nvPr userDrawn="1"/>
        </p:nvSpPr>
        <p:spPr>
          <a:xfrm>
            <a:off x="287524" y="6231485"/>
            <a:ext cx="1512168" cy="384810"/>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孙丽萍</a:t>
            </a:r>
            <a:endParaRPr lang="zh-CN" altLang="en-US"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a:prstGeom prst="rect">
            <a:avLst/>
          </a:prstGeom>
          <a:noFill/>
        </p:spPr>
        <p:txBody>
          <a:bodyPr/>
          <a:lstStyle>
            <a:lvl1pPr>
              <a:defRPr lang="zh-CN" altLang="en-US" sz="3600" b="1">
                <a:solidFill>
                  <a:schemeClr val="bg1"/>
                </a:solidFill>
                <a:latin typeface="微软雅黑" panose="020B0503020204020204" pitchFamily="34" charset="-122"/>
                <a:ea typeface="微软雅黑" panose="020B0503020204020204"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sz="half" idx="1"/>
          </p:nvPr>
        </p:nvSpPr>
        <p:spPr>
          <a:xfrm>
            <a:off x="457200" y="1088740"/>
            <a:ext cx="4038600" cy="5037423"/>
          </a:xfrm>
          <a:prstGeom prst="rect">
            <a:avLst/>
          </a:prstGeom>
          <a:noFill/>
        </p:spPr>
        <p:txBody>
          <a:bodyPr/>
          <a:lstStyle>
            <a:lvl1pPr>
              <a:defRPr lang="zh-CN" altLang="en-US" sz="2400" smtClean="0">
                <a:latin typeface="微软雅黑" panose="020B0503020204020204" pitchFamily="34" charset="-122"/>
                <a:ea typeface="微软雅黑" panose="020B0503020204020204"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088740"/>
            <a:ext cx="4038600" cy="5037423"/>
          </a:xfrm>
          <a:prstGeom prst="rect">
            <a:avLst/>
          </a:prstGeom>
          <a:noFill/>
        </p:spPr>
        <p:txBody>
          <a:bodyPr/>
          <a:lstStyle>
            <a:lvl1pPr>
              <a:defRPr lang="zh-CN" altLang="en-US" sz="2400" smtClean="0">
                <a:latin typeface="微软雅黑" panose="020B0503020204020204" pitchFamily="34" charset="-122"/>
                <a:ea typeface="微软雅黑" panose="020B0503020204020204"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F8746639-648A-4A6E-B5CB-58A88354441E}" type="slidenum">
              <a:rPr lang="zh-CN" altLang="en-US"/>
            </a:fld>
            <a:endParaRPr lang="en-US" sz="2000">
              <a:solidFill>
                <a:srgbClr val="A50021"/>
              </a:solidFill>
            </a:endParaRPr>
          </a:p>
        </p:txBody>
      </p:sp>
      <p:sp>
        <p:nvSpPr>
          <p:cNvPr id="8" name="TextBox 7"/>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287524" y="6231485"/>
            <a:ext cx="1512168" cy="369332"/>
          </a:xfrm>
          <a:prstGeom prst="rect">
            <a:avLst/>
          </a:prstGeom>
          <a:noFill/>
        </p:spPr>
        <p:txBody>
          <a:bodyPr wrap="square" rtlCol="0">
            <a:spAutoFit/>
          </a:bodyPr>
          <a:lstStyle/>
          <a:p>
            <a:r>
              <a:rPr lang="zh-CN" altLang="en-US" sz="1800" smtClean="0">
                <a:solidFill>
                  <a:schemeClr val="tx1"/>
                </a:solidFill>
                <a:latin typeface="微软雅黑" panose="020B0503020204020204" pitchFamily="34" charset="-122"/>
                <a:ea typeface="微软雅黑" panose="020B0503020204020204" pitchFamily="34" charset="-122"/>
              </a:rPr>
              <a:t>武永亮</a:t>
            </a:r>
            <a:endParaRPr lang="zh-CN" altLang="en-US"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BB8AAA1F-0299-4436-B530-51F9169ABF49}" type="slidenum">
              <a:rPr lang="zh-CN" altLang="en-US"/>
            </a:fld>
            <a:endParaRPr lang="en-US" sz="2000">
              <a:solidFill>
                <a:srgbClr val="A50021"/>
              </a:solidFill>
            </a:endParaRPr>
          </a:p>
        </p:txBody>
      </p:sp>
      <p:sp>
        <p:nvSpPr>
          <p:cNvPr id="5" name="TextBox 4"/>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6" name="TextBox 5"/>
          <p:cNvSpPr txBox="1"/>
          <p:nvPr userDrawn="1"/>
        </p:nvSpPr>
        <p:spPr>
          <a:xfrm>
            <a:off x="287524" y="6231485"/>
            <a:ext cx="1512168" cy="369332"/>
          </a:xfrm>
          <a:prstGeom prst="rect">
            <a:avLst/>
          </a:prstGeom>
          <a:noFill/>
        </p:spPr>
        <p:txBody>
          <a:bodyPr wrap="square" rtlCol="0">
            <a:spAutoFit/>
          </a:bodyPr>
          <a:lstStyle/>
          <a:p>
            <a:r>
              <a:rPr lang="zh-CN" altLang="en-US" sz="1800" smtClean="0">
                <a:solidFill>
                  <a:schemeClr val="tx1"/>
                </a:solidFill>
                <a:latin typeface="微软雅黑" panose="020B0503020204020204" pitchFamily="34" charset="-122"/>
                <a:ea typeface="微软雅黑" panose="020B0503020204020204" pitchFamily="34" charset="-122"/>
              </a:rPr>
              <a:t>武永亮</a:t>
            </a:r>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7" name="标题 1"/>
          <p:cNvSpPr>
            <a:spLocks noGrp="1"/>
          </p:cNvSpPr>
          <p:nvPr>
            <p:ph type="title"/>
          </p:nvPr>
        </p:nvSpPr>
        <p:spPr>
          <a:xfrm>
            <a:off x="457200" y="274638"/>
            <a:ext cx="8229600" cy="742094"/>
          </a:xfrm>
          <a:prstGeom prst="rect">
            <a:avLst/>
          </a:prstGeom>
          <a:noFill/>
        </p:spPr>
        <p:txBody>
          <a:bodyPr/>
          <a:lstStyle>
            <a:lvl1pPr>
              <a:defRPr lang="zh-CN" altLang="en-US" sz="3600" b="1">
                <a:solidFill>
                  <a:schemeClr val="bg1"/>
                </a:solidFill>
                <a:latin typeface="微软雅黑" panose="020B0503020204020204" pitchFamily="34" charset="-122"/>
                <a:ea typeface="微软雅黑" panose="020B0503020204020204" pitchFamily="34" charset="-122"/>
              </a:defRPr>
            </a:lvl1pPr>
          </a:lstStyle>
          <a:p>
            <a:pPr lvl="0" algn="l"/>
            <a:r>
              <a:rPr lang="zh-CN" altLang="en-US" smtClean="0"/>
              <a:t>单击此处编辑母版标题样式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3.jpeg"/><Relationship Id="rId6" Type="http://schemas.openxmlformats.org/officeDocument/2006/relationships/image" Target="../media/image2.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buFont typeface="Arial" panose="020B0604020202020204" pitchFamily="34" charset="0"/>
              <a:buNone/>
              <a:defRPr sz="1400">
                <a:solidFill>
                  <a:schemeClr val="tx1"/>
                </a:solidFill>
                <a:latin typeface="Arial" panose="020B0604020202020204" pitchFamily="34" charset="0"/>
                <a:sym typeface="Arial" panose="020B0604020202020204" pitchFamily="34" charset="0"/>
              </a:defRPr>
            </a:lvl1pPr>
          </a:lstStyle>
          <a:p>
            <a:pPr>
              <a:defRPr/>
            </a:pPr>
            <a:endParaRPr lang="zh-CN" altLang="en-US"/>
          </a:p>
        </p:txBody>
      </p:sp>
      <p:pic>
        <p:nvPicPr>
          <p:cNvPr id="2054"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91623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panose="020B0604020202020204" pitchFamily="34" charset="0"/>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5pPr>
      <a:lvl6pPr marL="4572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6pPr>
      <a:lvl7pPr marL="9144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7pPr>
      <a:lvl8pPr marL="13716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8pPr>
      <a:lvl9pPr marL="18288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9pPr>
    </p:titleStyle>
    <p:bodyStyle>
      <a:lvl1pPr marL="342900" indent="-342900" algn="l" defTabSz="0"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Arial" panose="020B0604020202020204" pitchFamily="34" charset="0"/>
        </a:defRPr>
      </a:lvl1pPr>
      <a:lvl2pPr marL="742950" indent="-285750" algn="l" defTabSz="0" rtl="0" eaLnBrk="0" fontAlgn="base" hangingPunct="0">
        <a:spcBef>
          <a:spcPct val="20000"/>
        </a:spcBef>
        <a:spcAft>
          <a:spcPct val="0"/>
        </a:spcAft>
        <a:buFont typeface="Arial" panose="020B0604020202020204" pitchFamily="34" charset="0"/>
        <a:buChar char="–"/>
        <a:defRPr sz="2800">
          <a:solidFill>
            <a:schemeClr val="tx1"/>
          </a:solidFill>
          <a:latin typeface="+mn-lt"/>
          <a:cs typeface="+mn-cs"/>
          <a:sym typeface="Arial" panose="020B0604020202020204" pitchFamily="34" charset="0"/>
        </a:defRPr>
      </a:lvl2pPr>
      <a:lvl3pPr marL="1143000" indent="-228600" algn="l" defTabSz="0" rtl="0" eaLnBrk="0" fontAlgn="base" hangingPunct="0">
        <a:spcBef>
          <a:spcPct val="20000"/>
        </a:spcBef>
        <a:spcAft>
          <a:spcPct val="0"/>
        </a:spcAft>
        <a:buFont typeface="Arial" panose="020B0604020202020204" pitchFamily="34" charset="0"/>
        <a:buChar char="•"/>
        <a:defRPr sz="2400">
          <a:solidFill>
            <a:schemeClr val="tx1"/>
          </a:solidFill>
          <a:latin typeface="+mn-lt"/>
          <a:cs typeface="+mn-cs"/>
          <a:sym typeface="Arial" panose="020B0604020202020204" pitchFamily="34" charset="0"/>
        </a:defRPr>
      </a:lvl3pPr>
      <a:lvl4pPr marL="1600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4pPr>
      <a:lvl5pPr marL="20574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5pPr>
      <a:lvl6pPr marL="25146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6pPr>
      <a:lvl7pPr marL="29718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7pPr>
      <a:lvl8pPr marL="34290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8pPr>
      <a:lvl9pPr marL="3886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线程和多线程</a:t>
            </a:r>
            <a:endParaRPr lang="zh-CN" altLang="en-US"/>
          </a:p>
        </p:txBody>
      </p:sp>
      <p:sp>
        <p:nvSpPr>
          <p:cNvPr id="3" name="副标题 2"/>
          <p:cNvSpPr>
            <a:spLocks noGrp="1"/>
          </p:cNvSpPr>
          <p:nvPr>
            <p:ph type="subTitle" idx="1"/>
          </p:nvPr>
        </p:nvSpPr>
        <p:spPr/>
        <p:txBody>
          <a:bodyPr/>
          <a:lstStyle/>
          <a:p>
            <a:r>
              <a:rPr lang="zh-CN" altLang="en-US"/>
              <a:t>孙丽萍</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smtClean="0"/>
              <a:t>线程的生命周期</a:t>
            </a:r>
            <a:endParaRPr lang="zh-CN" altLang="en-US" smtClean="0"/>
          </a:p>
        </p:txBody>
      </p:sp>
      <p:sp>
        <p:nvSpPr>
          <p:cNvPr id="921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线程完整的生命周期包括五个状态：</a:t>
            </a:r>
            <a:r>
              <a:rPr lang="zh-CN" altLang="en-US" dirty="0" smtClean="0">
                <a:solidFill>
                  <a:srgbClr val="FF0000"/>
                </a:solidFill>
              </a:rPr>
              <a:t>新建、就绪、运行、阻塞和死亡</a:t>
            </a:r>
            <a:r>
              <a:rPr lang="en-US" altLang="zh-CN" dirty="0" smtClean="0">
                <a:solidFill>
                  <a:srgbClr val="FF0000"/>
                </a:solidFill>
              </a:rPr>
              <a:t>.</a:t>
            </a:r>
            <a:endParaRPr lang="zh-CN" altLang="en-US" dirty="0" smtClean="0"/>
          </a:p>
        </p:txBody>
      </p:sp>
      <p:grpSp>
        <p:nvGrpSpPr>
          <p:cNvPr id="9220" name="组合 14"/>
          <p:cNvGrpSpPr/>
          <p:nvPr/>
        </p:nvGrpSpPr>
        <p:grpSpPr bwMode="auto">
          <a:xfrm>
            <a:off x="706439" y="2120901"/>
            <a:ext cx="7826002" cy="4333004"/>
            <a:chOff x="705742" y="2120974"/>
            <a:chExt cx="8186738" cy="4836368"/>
          </a:xfrm>
        </p:grpSpPr>
        <p:sp>
          <p:nvSpPr>
            <p:cNvPr id="9221" name="Oval 3"/>
            <p:cNvSpPr>
              <a:spLocks noChangeArrowheads="1"/>
            </p:cNvSpPr>
            <p:nvPr/>
          </p:nvSpPr>
          <p:spPr bwMode="auto">
            <a:xfrm>
              <a:off x="3679130" y="2133674"/>
              <a:ext cx="1828800" cy="1143000"/>
            </a:xfrm>
            <a:prstGeom prst="ellipse">
              <a:avLst/>
            </a:prstGeom>
            <a:solidFill>
              <a:srgbClr val="99CCFF"/>
            </a:solidFill>
            <a:ln w="12700">
              <a:solidFill>
                <a:schemeClr val="tx1"/>
              </a:solidFill>
              <a:round/>
            </a:ln>
          </p:spPr>
          <p:txBody>
            <a:bodyPr wrap="none" anchor="ctr"/>
            <a:lstStyle/>
            <a:p>
              <a:pPr marL="342900" indent="-342900" algn="ctr">
                <a:lnSpc>
                  <a:spcPct val="80000"/>
                </a:lnSpc>
                <a:spcBef>
                  <a:spcPct val="20000"/>
                </a:spcBef>
              </a:pPr>
              <a:r>
                <a:rPr lang="zh-CN" altLang="en-US" dirty="0">
                  <a:solidFill>
                    <a:srgbClr val="040000"/>
                  </a:solidFill>
                  <a:latin typeface="Arial Black" panose="020B0A04020102020204" pitchFamily="34" charset="0"/>
                  <a:ea typeface="黑体" panose="02010609060101010101" pitchFamily="49" charset="-122"/>
                </a:rPr>
                <a:t>就绪</a:t>
              </a:r>
              <a:endParaRPr lang="zh-CN" altLang="en-US" dirty="0">
                <a:solidFill>
                  <a:srgbClr val="040000"/>
                </a:solidFill>
                <a:latin typeface="Arial Black" panose="020B0A04020102020204" pitchFamily="34" charset="0"/>
                <a:ea typeface="黑体" panose="02010609060101010101" pitchFamily="49" charset="-122"/>
              </a:endParaRPr>
            </a:p>
            <a:p>
              <a:pPr marL="342900" indent="-342900" algn="ctr">
                <a:lnSpc>
                  <a:spcPct val="80000"/>
                </a:lnSpc>
                <a:spcBef>
                  <a:spcPct val="20000"/>
                </a:spcBef>
              </a:pPr>
              <a:r>
                <a:rPr lang="en-US" altLang="zh-CN" dirty="0">
                  <a:solidFill>
                    <a:srgbClr val="040000"/>
                  </a:solidFill>
                  <a:latin typeface="Arial Black" panose="020B0A04020102020204" pitchFamily="34" charset="0"/>
                  <a:ea typeface="黑体" panose="02010609060101010101" pitchFamily="49" charset="-122"/>
                </a:rPr>
                <a:t>ready</a:t>
              </a:r>
              <a:endParaRPr lang="en-US" altLang="zh-CN" dirty="0">
                <a:solidFill>
                  <a:srgbClr val="040000"/>
                </a:solidFill>
                <a:latin typeface="Arial Black" panose="020B0A04020102020204" pitchFamily="34" charset="0"/>
                <a:ea typeface="黑体" panose="02010609060101010101" pitchFamily="49" charset="-122"/>
              </a:endParaRPr>
            </a:p>
          </p:txBody>
        </p:sp>
        <p:sp>
          <p:nvSpPr>
            <p:cNvPr id="9222" name="Oval 4"/>
            <p:cNvSpPr>
              <a:spLocks noChangeArrowheads="1"/>
            </p:cNvSpPr>
            <p:nvPr/>
          </p:nvSpPr>
          <p:spPr bwMode="auto">
            <a:xfrm>
              <a:off x="3750567" y="3933056"/>
              <a:ext cx="1828800" cy="1219200"/>
            </a:xfrm>
            <a:prstGeom prst="ellipse">
              <a:avLst/>
            </a:prstGeom>
            <a:solidFill>
              <a:srgbClr val="FFFF00"/>
            </a:solidFill>
            <a:ln w="12700">
              <a:solidFill>
                <a:schemeClr val="tx1"/>
              </a:solidFill>
              <a:round/>
            </a:ln>
          </p:spPr>
          <p:txBody>
            <a:bodyPr wrap="none" anchor="ctr"/>
            <a:lstStyle/>
            <a:p>
              <a:pPr marL="342900" indent="-342900" algn="ctr">
                <a:lnSpc>
                  <a:spcPct val="80000"/>
                </a:lnSpc>
                <a:spcBef>
                  <a:spcPct val="20000"/>
                </a:spcBef>
              </a:pPr>
              <a:r>
                <a:rPr lang="zh-CN" altLang="en-US">
                  <a:solidFill>
                    <a:srgbClr val="040000"/>
                  </a:solidFill>
                  <a:latin typeface="Arial Black" panose="020B0A04020102020204" pitchFamily="34" charset="0"/>
                  <a:ea typeface="黑体" panose="02010609060101010101" pitchFamily="49" charset="-122"/>
                </a:rPr>
                <a:t>运行</a:t>
              </a:r>
              <a:endParaRPr lang="zh-CN" altLang="en-US">
                <a:solidFill>
                  <a:srgbClr val="040000"/>
                </a:solidFill>
                <a:latin typeface="Arial Black" panose="020B0A04020102020204" pitchFamily="34" charset="0"/>
                <a:ea typeface="黑体" panose="02010609060101010101" pitchFamily="49" charset="-122"/>
              </a:endParaRPr>
            </a:p>
            <a:p>
              <a:pPr marL="342900" indent="-342900" algn="ctr">
                <a:lnSpc>
                  <a:spcPct val="80000"/>
                </a:lnSpc>
                <a:spcBef>
                  <a:spcPct val="20000"/>
                </a:spcBef>
              </a:pPr>
              <a:r>
                <a:rPr lang="en-US" altLang="zh-CN">
                  <a:solidFill>
                    <a:srgbClr val="040000"/>
                  </a:solidFill>
                  <a:latin typeface="Arial Black" panose="020B0A04020102020204" pitchFamily="34" charset="0"/>
                  <a:ea typeface="黑体" panose="02010609060101010101" pitchFamily="49" charset="-122"/>
                </a:rPr>
                <a:t>runing</a:t>
              </a:r>
              <a:endParaRPr lang="en-US" altLang="zh-CN">
                <a:solidFill>
                  <a:srgbClr val="040000"/>
                </a:solidFill>
                <a:latin typeface="Arial Black" panose="020B0A04020102020204" pitchFamily="34" charset="0"/>
                <a:ea typeface="黑体" panose="02010609060101010101" pitchFamily="49" charset="-122"/>
              </a:endParaRPr>
            </a:p>
          </p:txBody>
        </p:sp>
        <p:sp>
          <p:nvSpPr>
            <p:cNvPr id="9223" name="Oval 5"/>
            <p:cNvSpPr>
              <a:spLocks noChangeArrowheads="1"/>
            </p:cNvSpPr>
            <p:nvPr/>
          </p:nvSpPr>
          <p:spPr bwMode="auto">
            <a:xfrm>
              <a:off x="7063680" y="4005337"/>
              <a:ext cx="1828800" cy="1143000"/>
            </a:xfrm>
            <a:prstGeom prst="ellipse">
              <a:avLst/>
            </a:prstGeom>
            <a:solidFill>
              <a:srgbClr val="FF6600"/>
            </a:solidFill>
            <a:ln w="12700">
              <a:solidFill>
                <a:schemeClr val="tx1"/>
              </a:solidFill>
              <a:round/>
            </a:ln>
          </p:spPr>
          <p:txBody>
            <a:bodyPr wrap="none" anchor="ctr"/>
            <a:lstStyle/>
            <a:p>
              <a:pPr marL="342900" indent="-342900" algn="ctr">
                <a:lnSpc>
                  <a:spcPct val="80000"/>
                </a:lnSpc>
                <a:spcBef>
                  <a:spcPct val="20000"/>
                </a:spcBef>
              </a:pPr>
              <a:r>
                <a:rPr lang="zh-CN" altLang="en-US">
                  <a:solidFill>
                    <a:srgbClr val="040000"/>
                  </a:solidFill>
                  <a:latin typeface="Arial Black" panose="020B0A04020102020204" pitchFamily="34" charset="0"/>
                  <a:ea typeface="黑体" panose="02010609060101010101" pitchFamily="49" charset="-122"/>
                </a:rPr>
                <a:t>阻塞</a:t>
              </a:r>
              <a:endParaRPr lang="zh-CN" altLang="en-US">
                <a:solidFill>
                  <a:srgbClr val="040000"/>
                </a:solidFill>
                <a:latin typeface="Arial Black" panose="020B0A04020102020204" pitchFamily="34" charset="0"/>
                <a:ea typeface="黑体" panose="02010609060101010101" pitchFamily="49" charset="-122"/>
              </a:endParaRPr>
            </a:p>
            <a:p>
              <a:pPr marL="342900" indent="-342900" algn="ctr">
                <a:lnSpc>
                  <a:spcPct val="80000"/>
                </a:lnSpc>
                <a:spcBef>
                  <a:spcPct val="20000"/>
                </a:spcBef>
              </a:pPr>
              <a:r>
                <a:rPr lang="en-US" altLang="zh-CN">
                  <a:solidFill>
                    <a:srgbClr val="040000"/>
                  </a:solidFill>
                  <a:latin typeface="Arial Black" panose="020B0A04020102020204" pitchFamily="34" charset="0"/>
                  <a:ea typeface="黑体" panose="02010609060101010101" pitchFamily="49" charset="-122"/>
                </a:rPr>
                <a:t>blocking</a:t>
              </a:r>
              <a:endParaRPr lang="en-US" altLang="zh-CN">
                <a:solidFill>
                  <a:srgbClr val="040000"/>
                </a:solidFill>
                <a:latin typeface="Arial Black" panose="020B0A04020102020204" pitchFamily="34" charset="0"/>
                <a:ea typeface="黑体" panose="02010609060101010101" pitchFamily="49" charset="-122"/>
              </a:endParaRPr>
            </a:p>
          </p:txBody>
        </p:sp>
        <p:sp>
          <p:nvSpPr>
            <p:cNvPr id="9224" name="Line 6"/>
            <p:cNvSpPr>
              <a:spLocks noChangeShapeType="1"/>
            </p:cNvSpPr>
            <p:nvPr/>
          </p:nvSpPr>
          <p:spPr bwMode="auto">
            <a:xfrm>
              <a:off x="2610742" y="2667074"/>
              <a:ext cx="914400" cy="0"/>
            </a:xfrm>
            <a:prstGeom prst="line">
              <a:avLst/>
            </a:prstGeom>
            <a:noFill/>
            <a:ln w="5080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5" name="Oval 8"/>
            <p:cNvSpPr>
              <a:spLocks noChangeArrowheads="1"/>
            </p:cNvSpPr>
            <p:nvPr/>
          </p:nvSpPr>
          <p:spPr bwMode="auto">
            <a:xfrm>
              <a:off x="3966467" y="5949280"/>
              <a:ext cx="1584325" cy="1008062"/>
            </a:xfrm>
            <a:prstGeom prst="ellipse">
              <a:avLst/>
            </a:prstGeom>
            <a:solidFill>
              <a:srgbClr val="C0C0C0"/>
            </a:solidFill>
            <a:ln w="9525">
              <a:solidFill>
                <a:schemeClr val="tx1"/>
              </a:solidFill>
              <a:round/>
            </a:ln>
          </p:spPr>
          <p:txBody>
            <a:bodyPr wrap="none" anchor="ctr"/>
            <a:lstStyle/>
            <a:p>
              <a:pPr algn="ctr"/>
              <a:r>
                <a:rPr lang="zh-CN" altLang="en-US" dirty="0">
                  <a:latin typeface="Arial Black" panose="020B0A04020102020204" pitchFamily="34" charset="0"/>
                  <a:ea typeface="黑体" panose="02010609060101010101" pitchFamily="49" charset="-122"/>
                </a:rPr>
                <a:t>死亡</a:t>
              </a:r>
              <a:endParaRPr lang="zh-CN" altLang="en-US" dirty="0">
                <a:latin typeface="Arial Black" panose="020B0A04020102020204" pitchFamily="34" charset="0"/>
                <a:ea typeface="黑体" panose="02010609060101010101" pitchFamily="49" charset="-122"/>
              </a:endParaRPr>
            </a:p>
            <a:p>
              <a:pPr algn="ctr"/>
              <a:r>
                <a:rPr lang="en-US" altLang="zh-CN" dirty="0">
                  <a:latin typeface="Arial Black" panose="020B0A04020102020204" pitchFamily="34" charset="0"/>
                  <a:ea typeface="黑体" panose="02010609060101010101" pitchFamily="49" charset="-122"/>
                </a:rPr>
                <a:t>dead</a:t>
              </a:r>
              <a:endParaRPr lang="en-US" altLang="zh-CN" dirty="0">
                <a:latin typeface="Arial Black" panose="020B0A04020102020204" pitchFamily="34" charset="0"/>
                <a:ea typeface="黑体" panose="02010609060101010101" pitchFamily="49" charset="-122"/>
              </a:endParaRPr>
            </a:p>
          </p:txBody>
        </p:sp>
        <p:sp>
          <p:nvSpPr>
            <p:cNvPr id="9226" name="Line 9"/>
            <p:cNvSpPr>
              <a:spLocks noChangeShapeType="1"/>
            </p:cNvSpPr>
            <p:nvPr/>
          </p:nvSpPr>
          <p:spPr bwMode="auto">
            <a:xfrm>
              <a:off x="4398267" y="3357637"/>
              <a:ext cx="0" cy="576262"/>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7" name="Line 10"/>
            <p:cNvSpPr>
              <a:spLocks noChangeShapeType="1"/>
            </p:cNvSpPr>
            <p:nvPr/>
          </p:nvSpPr>
          <p:spPr bwMode="auto">
            <a:xfrm flipV="1">
              <a:off x="4831655" y="3357637"/>
              <a:ext cx="0" cy="504825"/>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8" name="Line 11"/>
            <p:cNvSpPr>
              <a:spLocks noChangeShapeType="1"/>
            </p:cNvSpPr>
            <p:nvPr/>
          </p:nvSpPr>
          <p:spPr bwMode="auto">
            <a:xfrm>
              <a:off x="4687192" y="5228456"/>
              <a:ext cx="0" cy="649288"/>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9" name="Line 12"/>
            <p:cNvSpPr>
              <a:spLocks noChangeShapeType="1"/>
            </p:cNvSpPr>
            <p:nvPr/>
          </p:nvSpPr>
          <p:spPr bwMode="auto">
            <a:xfrm>
              <a:off x="5766692" y="4654624"/>
              <a:ext cx="1081088" cy="0"/>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0" name="Line 13"/>
            <p:cNvSpPr>
              <a:spLocks noChangeShapeType="1"/>
            </p:cNvSpPr>
            <p:nvPr/>
          </p:nvSpPr>
          <p:spPr bwMode="auto">
            <a:xfrm flipH="1" flipV="1">
              <a:off x="5479355" y="3070299"/>
              <a:ext cx="1727200" cy="935038"/>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1" name="Oval 3"/>
            <p:cNvSpPr>
              <a:spLocks noChangeArrowheads="1"/>
            </p:cNvSpPr>
            <p:nvPr/>
          </p:nvSpPr>
          <p:spPr bwMode="auto">
            <a:xfrm>
              <a:off x="705742" y="2120974"/>
              <a:ext cx="1828800" cy="1143000"/>
            </a:xfrm>
            <a:prstGeom prst="ellipse">
              <a:avLst/>
            </a:prstGeom>
            <a:solidFill>
              <a:srgbClr val="92D050"/>
            </a:solidFill>
            <a:ln w="12700">
              <a:solidFill>
                <a:schemeClr val="tx1"/>
              </a:solidFill>
              <a:round/>
            </a:ln>
          </p:spPr>
          <p:txBody>
            <a:bodyPr wrap="none" anchor="ctr"/>
            <a:lstStyle/>
            <a:p>
              <a:pPr marL="342900" indent="-342900" algn="ctr">
                <a:lnSpc>
                  <a:spcPct val="80000"/>
                </a:lnSpc>
                <a:spcBef>
                  <a:spcPct val="20000"/>
                </a:spcBef>
              </a:pPr>
              <a:r>
                <a:rPr lang="zh-CN" altLang="en-US" dirty="0">
                  <a:solidFill>
                    <a:srgbClr val="040000"/>
                  </a:solidFill>
                  <a:latin typeface="Arial Black" panose="020B0A04020102020204" pitchFamily="34" charset="0"/>
                  <a:ea typeface="黑体" panose="02010609060101010101" pitchFamily="49" charset="-122"/>
                </a:rPr>
                <a:t>新建</a:t>
              </a:r>
              <a:endParaRPr lang="zh-CN" altLang="en-US" dirty="0">
                <a:solidFill>
                  <a:srgbClr val="040000"/>
                </a:solidFill>
                <a:latin typeface="Arial Black" panose="020B0A04020102020204" pitchFamily="34" charset="0"/>
                <a:ea typeface="黑体" panose="02010609060101010101" pitchFamily="49" charset="-122"/>
              </a:endParaRPr>
            </a:p>
            <a:p>
              <a:pPr marL="342900" indent="-342900" algn="ctr">
                <a:lnSpc>
                  <a:spcPct val="80000"/>
                </a:lnSpc>
                <a:spcBef>
                  <a:spcPct val="20000"/>
                </a:spcBef>
              </a:pPr>
              <a:r>
                <a:rPr lang="en-US" altLang="zh-CN" dirty="0">
                  <a:solidFill>
                    <a:srgbClr val="040000"/>
                  </a:solidFill>
                  <a:latin typeface="Arial Black" panose="020B0A04020102020204" pitchFamily="34" charset="0"/>
                  <a:ea typeface="黑体" panose="02010609060101010101" pitchFamily="49" charset="-122"/>
                </a:rPr>
                <a:t>new</a:t>
              </a:r>
              <a:endParaRPr lang="en-US" altLang="zh-CN" dirty="0">
                <a:solidFill>
                  <a:srgbClr val="040000"/>
                </a:solidFill>
                <a:latin typeface="Arial Black" panose="020B0A04020102020204" pitchFamily="34" charset="0"/>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57200" y="367144"/>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线程状态介绍</a:t>
            </a:r>
            <a:br>
              <a:rPr lang="en-US" altLang="zh-CN" dirty="0" smtClean="0"/>
            </a:b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新建</a:t>
            </a:r>
            <a:r>
              <a:rPr lang="zh-CN" altLang="en-US" dirty="0"/>
              <a:t>状态：线程对象</a:t>
            </a:r>
            <a:r>
              <a:rPr lang="zh-CN" altLang="en-US" b="1" dirty="0">
                <a:solidFill>
                  <a:srgbClr val="FF0000"/>
                </a:solidFill>
              </a:rPr>
              <a:t>已经创建</a:t>
            </a:r>
            <a:r>
              <a:rPr lang="zh-CN" altLang="en-US" dirty="0"/>
              <a:t>，还没有在其上调用</a:t>
            </a:r>
            <a:r>
              <a:rPr lang="en-US" altLang="zh-CN" dirty="0"/>
              <a:t>start()</a:t>
            </a:r>
            <a:r>
              <a:rPr lang="zh-CN" altLang="en-US" dirty="0"/>
              <a:t>方法。</a:t>
            </a:r>
            <a:endParaRPr lang="en-US" altLang="zh-CN" dirty="0"/>
          </a:p>
          <a:p>
            <a:r>
              <a:rPr lang="zh-CN" altLang="en-US" dirty="0"/>
              <a:t>可运行状态：当线程调用</a:t>
            </a:r>
            <a:r>
              <a:rPr lang="en-US" altLang="zh-CN" dirty="0"/>
              <a:t>start</a:t>
            </a:r>
            <a:r>
              <a:rPr lang="zh-CN" altLang="en-US" dirty="0"/>
              <a:t>方法，但调度程序还</a:t>
            </a:r>
            <a:r>
              <a:rPr lang="zh-CN" altLang="en-US" b="1" dirty="0">
                <a:solidFill>
                  <a:srgbClr val="FF0000"/>
                </a:solidFill>
              </a:rPr>
              <a:t>没有把它选定为运行线程</a:t>
            </a:r>
            <a:r>
              <a:rPr lang="zh-CN" altLang="en-US" dirty="0"/>
              <a:t>时线程所处的状态。</a:t>
            </a:r>
            <a:endParaRPr lang="en-US" altLang="zh-CN" dirty="0"/>
          </a:p>
          <a:p>
            <a:r>
              <a:rPr lang="zh-CN" altLang="en-US" dirty="0"/>
              <a:t>运行状态：线程调度程序从可运行池中选择一个线程作为</a:t>
            </a:r>
            <a:r>
              <a:rPr lang="zh-CN" altLang="en-US" b="1" dirty="0">
                <a:solidFill>
                  <a:srgbClr val="FF0000"/>
                </a:solidFill>
              </a:rPr>
              <a:t>当前线程</a:t>
            </a:r>
            <a:r>
              <a:rPr lang="zh-CN" altLang="en-US" dirty="0"/>
              <a:t>时线程所处的状态。这也是线程进入运行状态的唯一方式。</a:t>
            </a:r>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57200" y="367144"/>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线程状态介绍</a:t>
            </a:r>
            <a:br>
              <a:rPr lang="en-US" altLang="zh-CN" dirty="0" smtClean="0"/>
            </a:b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等待</a:t>
            </a:r>
            <a:r>
              <a:rPr lang="en-US" altLang="zh-CN" dirty="0"/>
              <a:t>/</a:t>
            </a:r>
            <a:r>
              <a:rPr lang="zh-CN" altLang="en-US" dirty="0"/>
              <a:t>阻塞</a:t>
            </a:r>
            <a:r>
              <a:rPr lang="en-US" altLang="zh-CN" dirty="0"/>
              <a:t>/</a:t>
            </a:r>
            <a:r>
              <a:rPr lang="zh-CN" altLang="en-US" dirty="0"/>
              <a:t>睡眠状态：其共同点是：线程仍旧是活的，但是当前</a:t>
            </a:r>
            <a:r>
              <a:rPr lang="zh-CN" altLang="en-US" b="1" dirty="0">
                <a:solidFill>
                  <a:srgbClr val="FF0000"/>
                </a:solidFill>
              </a:rPr>
              <a:t>没有条件运行</a:t>
            </a:r>
            <a:r>
              <a:rPr lang="zh-CN" altLang="en-US" dirty="0"/>
              <a:t>。它是可运行的，当某件事件出现，他可能返回到可运行状态。</a:t>
            </a:r>
            <a:endParaRPr lang="en-US" altLang="zh-CN" dirty="0"/>
          </a:p>
          <a:p>
            <a:r>
              <a:rPr lang="zh-CN" altLang="en-US" dirty="0"/>
              <a:t>死亡状态：当线程的</a:t>
            </a:r>
            <a:r>
              <a:rPr lang="en-US" altLang="zh-CN" b="1" dirty="0">
                <a:solidFill>
                  <a:srgbClr val="FF0000"/>
                </a:solidFill>
              </a:rPr>
              <a:t>run()</a:t>
            </a:r>
            <a:r>
              <a:rPr lang="zh-CN" altLang="en-US" b="1" dirty="0">
                <a:solidFill>
                  <a:srgbClr val="FF0000"/>
                </a:solidFill>
              </a:rPr>
              <a:t>方法完成</a:t>
            </a:r>
            <a:r>
              <a:rPr lang="zh-CN" altLang="en-US" dirty="0"/>
              <a:t>时就认为它死去。线程一旦死亡，就不能复生。 一个死去的线程上调用</a:t>
            </a:r>
            <a:r>
              <a:rPr lang="en-US" altLang="zh-CN" dirty="0"/>
              <a:t>start()</a:t>
            </a:r>
            <a:r>
              <a:rPr lang="zh-CN" altLang="en-US" dirty="0"/>
              <a:t>方法，会抛出</a:t>
            </a:r>
            <a:r>
              <a:rPr lang="en-US" altLang="zh-CN" dirty="0" err="1"/>
              <a:t>java.lang.IllegalThreadStateException</a:t>
            </a:r>
            <a:r>
              <a:rPr lang="zh-CN" altLang="en-US" dirty="0"/>
              <a:t>异常。</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57200" y="367144"/>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讲授思路</a:t>
            </a:r>
            <a:r>
              <a:rPr lang="en-US" altLang="zh-CN" dirty="0" smtClean="0"/>
              <a:t>-Java</a:t>
            </a:r>
            <a:r>
              <a:rPr lang="zh-CN" altLang="en-US" dirty="0" smtClean="0"/>
              <a:t>中创建多线程</a:t>
            </a:r>
            <a:br>
              <a:rPr lang="en-US" altLang="zh-CN" dirty="0" smtClean="0"/>
            </a:b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定义任务</a:t>
            </a:r>
            <a:endParaRPr lang="en-US" altLang="zh-CN" dirty="0" smtClean="0"/>
          </a:p>
          <a:p>
            <a:r>
              <a:rPr lang="zh-CN" altLang="en-US" dirty="0" smtClean="0"/>
              <a:t>线程中的常用方法</a:t>
            </a:r>
            <a:endParaRPr lang="en-US" altLang="zh-CN" dirty="0" smtClean="0"/>
          </a:p>
          <a:p>
            <a:r>
              <a:rPr lang="zh-CN" altLang="en-US" dirty="0" smtClean="0"/>
              <a:t>线程的优先级</a:t>
            </a:r>
            <a:endParaRPr lang="en-US"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定义任务</a:t>
            </a:r>
            <a:endParaRPr lang="en-US" altLang="zh-CN" dirty="0"/>
          </a:p>
        </p:txBody>
      </p:sp>
      <p:sp>
        <p:nvSpPr>
          <p:cNvPr id="11267"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dirty="0" smtClean="0"/>
              <a:t>Java</a:t>
            </a:r>
            <a:r>
              <a:rPr lang="zh-CN" altLang="en-US" dirty="0" smtClean="0"/>
              <a:t>中两种创建线程的方式：</a:t>
            </a:r>
            <a:endParaRPr lang="en-US" altLang="zh-CN" dirty="0" smtClean="0"/>
          </a:p>
          <a:p>
            <a:pPr lvl="1"/>
            <a:r>
              <a:rPr lang="zh-CN" altLang="en-US" dirty="0" smtClean="0"/>
              <a:t>继承</a:t>
            </a:r>
            <a:r>
              <a:rPr lang="en-US" altLang="zh-CN" dirty="0" smtClean="0"/>
              <a:t>Thread</a:t>
            </a:r>
            <a:r>
              <a:rPr lang="zh-CN" altLang="en-US" dirty="0" smtClean="0"/>
              <a:t>类</a:t>
            </a:r>
            <a:endParaRPr lang="en-US" altLang="zh-CN" dirty="0" smtClean="0"/>
          </a:p>
          <a:p>
            <a:pPr lvl="2"/>
            <a:r>
              <a:rPr lang="zh-CN" altLang="en-US" dirty="0" smtClean="0"/>
              <a:t>重写</a:t>
            </a:r>
            <a:r>
              <a:rPr lang="en-US" altLang="zh-CN" dirty="0" smtClean="0"/>
              <a:t>run() </a:t>
            </a:r>
            <a:r>
              <a:rPr lang="zh-CN" altLang="en-US" dirty="0" smtClean="0"/>
              <a:t>方法</a:t>
            </a:r>
            <a:endParaRPr lang="zh-CN" altLang="en-US" dirty="0" smtClean="0"/>
          </a:p>
          <a:p>
            <a:pPr lvl="2"/>
            <a:r>
              <a:rPr lang="en-US" altLang="zh-CN" dirty="0" smtClean="0"/>
              <a:t>new</a:t>
            </a:r>
            <a:r>
              <a:rPr lang="zh-CN" altLang="en-US" dirty="0" smtClean="0"/>
              <a:t>一个线程对象</a:t>
            </a:r>
            <a:endParaRPr lang="zh-CN" altLang="en-US" dirty="0" smtClean="0"/>
          </a:p>
          <a:p>
            <a:pPr lvl="2"/>
            <a:r>
              <a:rPr lang="zh-CN" altLang="en-US" dirty="0" smtClean="0"/>
              <a:t>调用对象的 </a:t>
            </a:r>
            <a:r>
              <a:rPr lang="en-US" altLang="zh-CN" dirty="0" smtClean="0"/>
              <a:t>start() </a:t>
            </a:r>
            <a:r>
              <a:rPr lang="zh-CN" altLang="en-US" dirty="0" smtClean="0">
                <a:solidFill>
                  <a:srgbClr val="FF0000"/>
                </a:solidFill>
              </a:rPr>
              <a:t>启动</a:t>
            </a:r>
            <a:r>
              <a:rPr lang="zh-CN" altLang="en-US" dirty="0" smtClean="0"/>
              <a:t>线程</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定义任务</a:t>
            </a:r>
            <a:endParaRPr lang="zh-CN" altLang="en-US" dirty="0" smtClean="0"/>
          </a:p>
        </p:txBody>
      </p:sp>
      <p:sp>
        <p:nvSpPr>
          <p:cNvPr id="11267"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实现</a:t>
            </a:r>
            <a:r>
              <a:rPr lang="en-US" altLang="zh-CN" dirty="0" smtClean="0"/>
              <a:t>Runnable</a:t>
            </a:r>
            <a:r>
              <a:rPr lang="zh-CN" altLang="en-US" dirty="0" smtClean="0"/>
              <a:t>接口</a:t>
            </a:r>
            <a:endParaRPr lang="en-US" altLang="zh-CN" dirty="0" smtClean="0"/>
          </a:p>
          <a:p>
            <a:pPr lvl="1"/>
            <a:r>
              <a:rPr lang="zh-CN" altLang="en-US" dirty="0" smtClean="0"/>
              <a:t>实现</a:t>
            </a:r>
            <a:r>
              <a:rPr lang="en-US" altLang="zh-CN" dirty="0" smtClean="0"/>
              <a:t>run() </a:t>
            </a:r>
            <a:r>
              <a:rPr lang="zh-CN" altLang="en-US" dirty="0" smtClean="0"/>
              <a:t>方法</a:t>
            </a:r>
            <a:endParaRPr lang="en-US" altLang="zh-CN" dirty="0"/>
          </a:p>
          <a:p>
            <a:pPr lvl="1"/>
            <a:r>
              <a:rPr lang="zh-CN" altLang="en-US" dirty="0" smtClean="0"/>
              <a:t>创建一个</a:t>
            </a:r>
            <a:r>
              <a:rPr lang="en-US" altLang="zh-CN" dirty="0" smtClean="0"/>
              <a:t>Runnable</a:t>
            </a:r>
            <a:r>
              <a:rPr lang="zh-CN" altLang="en-US" dirty="0" smtClean="0"/>
              <a:t>类的对象</a:t>
            </a:r>
            <a:r>
              <a:rPr lang="en-US" altLang="zh-CN" dirty="0" smtClean="0"/>
              <a:t>r</a:t>
            </a:r>
            <a:r>
              <a:rPr lang="zh-CN" altLang="en-US" dirty="0" smtClean="0"/>
              <a:t>，</a:t>
            </a:r>
            <a:r>
              <a:rPr lang="en-US" altLang="zh-CN" dirty="0" smtClean="0"/>
              <a:t>new </a:t>
            </a:r>
            <a:r>
              <a:rPr lang="en-US" altLang="zh-CN" dirty="0" err="1" smtClean="0"/>
              <a:t>MyRunnable</a:t>
            </a:r>
            <a:r>
              <a:rPr lang="en-US" altLang="zh-CN" dirty="0" smtClean="0"/>
              <a:t>()</a:t>
            </a:r>
            <a:endParaRPr lang="en-US" altLang="zh-CN" dirty="0" smtClean="0"/>
          </a:p>
          <a:p>
            <a:pPr lvl="1"/>
            <a:r>
              <a:rPr lang="zh-CN" altLang="en-US" dirty="0" smtClean="0"/>
              <a:t>创建</a:t>
            </a:r>
            <a:r>
              <a:rPr lang="en-US" altLang="zh-CN" dirty="0" smtClean="0"/>
              <a:t>Thread</a:t>
            </a:r>
            <a:r>
              <a:rPr lang="zh-CN" altLang="en-US" dirty="0" smtClean="0"/>
              <a:t>类对象并将</a:t>
            </a:r>
            <a:r>
              <a:rPr lang="en-US" altLang="zh-CN" dirty="0" smtClean="0"/>
              <a:t>Runnable</a:t>
            </a:r>
            <a:r>
              <a:rPr lang="zh-CN" altLang="en-US" dirty="0" smtClean="0"/>
              <a:t>对象作为参数，</a:t>
            </a:r>
            <a:r>
              <a:rPr lang="en-US" altLang="zh-CN" dirty="0" smtClean="0"/>
              <a:t>new Thread(r)</a:t>
            </a:r>
            <a:endParaRPr lang="en-US" altLang="zh-CN" dirty="0" smtClean="0"/>
          </a:p>
          <a:p>
            <a:pPr lvl="1"/>
            <a:r>
              <a:rPr lang="zh-CN" altLang="en-US" dirty="0" smtClean="0"/>
              <a:t>调用</a:t>
            </a:r>
            <a:r>
              <a:rPr lang="en-US" altLang="zh-CN" dirty="0" smtClean="0"/>
              <a:t>Thread</a:t>
            </a:r>
            <a:r>
              <a:rPr lang="zh-CN" altLang="en-US" dirty="0" smtClean="0"/>
              <a:t>对象的</a:t>
            </a:r>
            <a:r>
              <a:rPr lang="en-US" altLang="zh-CN" dirty="0" smtClean="0">
                <a:solidFill>
                  <a:srgbClr val="FF0000"/>
                </a:solidFill>
              </a:rPr>
              <a:t>start()</a:t>
            </a:r>
            <a:r>
              <a:rPr lang="zh-CN" altLang="en-US" dirty="0" smtClean="0"/>
              <a:t>启动线程</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创建多线程示例</a:t>
            </a:r>
            <a:endParaRPr lang="zh-CN" altLang="en-US" dirty="0" smtClean="0"/>
          </a:p>
        </p:txBody>
      </p:sp>
      <p:sp>
        <p:nvSpPr>
          <p:cNvPr id="1229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smtClean="0"/>
          </a:p>
        </p:txBody>
      </p:sp>
      <p:sp>
        <p:nvSpPr>
          <p:cNvPr id="5" name="TextBox 4"/>
          <p:cNvSpPr txBox="1"/>
          <p:nvPr/>
        </p:nvSpPr>
        <p:spPr>
          <a:xfrm>
            <a:off x="179388" y="1125538"/>
            <a:ext cx="4946650" cy="3476625"/>
          </a:xfrm>
          <a:prstGeom prst="rect">
            <a:avLst/>
          </a:prstGeom>
          <a:solidFill>
            <a:schemeClr val="accent2">
              <a:lumMod val="20000"/>
              <a:lumOff val="80000"/>
            </a:schemeClr>
          </a:solidFill>
          <a:ln>
            <a:solidFill>
              <a:schemeClr val="accent2">
                <a:lumMod val="75000"/>
              </a:schemeClr>
            </a:solidFill>
          </a:ln>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defRPr/>
            </a:pPr>
            <a:r>
              <a:rPr lang="zh-CN" altLang="en-US" dirty="0" smtClean="0">
                <a:solidFill>
                  <a:schemeClr val="tx1"/>
                </a:solidFill>
                <a:ea typeface="宋体" panose="02010600030101010101" pitchFamily="2" charset="-122"/>
              </a:rPr>
              <a:t>继承</a:t>
            </a:r>
            <a:r>
              <a:rPr lang="en-US" altLang="zh-CN" dirty="0" smtClean="0">
                <a:solidFill>
                  <a:schemeClr val="tx1"/>
                </a:solidFill>
                <a:ea typeface="宋体" panose="02010600030101010101" pitchFamily="2" charset="-122"/>
              </a:rPr>
              <a:t>Thread</a:t>
            </a:r>
            <a:r>
              <a:rPr lang="zh-CN" altLang="en-US" dirty="0" smtClean="0">
                <a:solidFill>
                  <a:schemeClr val="tx1"/>
                </a:solidFill>
                <a:ea typeface="宋体" panose="02010600030101010101" pitchFamily="2" charset="-122"/>
              </a:rPr>
              <a:t>类</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class Handler extends Thread{</a:t>
            </a:r>
            <a:br>
              <a:rPr lang="en-US" altLang="zh-CN" dirty="0" smtClean="0">
                <a:solidFill>
                  <a:schemeClr val="tx1"/>
                </a:solidFill>
                <a:ea typeface="宋体" panose="02010600030101010101" pitchFamily="2" charset="-122"/>
              </a:rPr>
            </a:br>
            <a:r>
              <a:rPr lang="en-US" altLang="zh-CN" dirty="0" smtClean="0">
                <a:solidFill>
                  <a:schemeClr val="tx1"/>
                </a:solidFill>
                <a:ea typeface="宋体" panose="02010600030101010101" pitchFamily="2" charset="-122"/>
              </a:rPr>
              <a:t>    public void  run(){</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       //</a:t>
            </a:r>
            <a:r>
              <a:rPr lang="zh-CN" altLang="en-US" dirty="0" smtClean="0">
                <a:solidFill>
                  <a:schemeClr val="tx1"/>
                </a:solidFill>
                <a:ea typeface="宋体" panose="02010600030101010101" pitchFamily="2" charset="-122"/>
              </a:rPr>
              <a:t>方法重写</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    }</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    public static void main(String[] </a:t>
            </a:r>
            <a:r>
              <a:rPr lang="en-US" altLang="zh-CN" dirty="0" err="1" smtClean="0">
                <a:solidFill>
                  <a:schemeClr val="tx1"/>
                </a:solidFill>
                <a:ea typeface="宋体" panose="02010600030101010101" pitchFamily="2" charset="-122"/>
              </a:rPr>
              <a:t>args</a:t>
            </a:r>
            <a:r>
              <a:rPr lang="en-US" altLang="zh-CN" dirty="0" smtClean="0">
                <a:solidFill>
                  <a:schemeClr val="tx1"/>
                </a:solidFill>
                <a:ea typeface="宋体" panose="02010600030101010101" pitchFamily="2" charset="-122"/>
              </a:rPr>
              <a:t>){</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        Thread </a:t>
            </a:r>
            <a:r>
              <a:rPr lang="en-US" altLang="zh-CN" dirty="0" err="1" smtClean="0">
                <a:solidFill>
                  <a:schemeClr val="tx1"/>
                </a:solidFill>
                <a:ea typeface="宋体" panose="02010600030101010101" pitchFamily="2" charset="-122"/>
              </a:rPr>
              <a:t>thread</a:t>
            </a:r>
            <a:r>
              <a:rPr lang="en-US" altLang="zh-CN" dirty="0" smtClean="0">
                <a:solidFill>
                  <a:schemeClr val="tx1"/>
                </a:solidFill>
                <a:ea typeface="宋体" panose="02010600030101010101" pitchFamily="2" charset="-122"/>
              </a:rPr>
              <a:t> = new Handler();</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        //</a:t>
            </a:r>
            <a:r>
              <a:rPr lang="zh-CN" altLang="en-US" dirty="0" smtClean="0">
                <a:solidFill>
                  <a:schemeClr val="tx1"/>
                </a:solidFill>
                <a:ea typeface="宋体" panose="02010600030101010101" pitchFamily="2" charset="-122"/>
              </a:rPr>
              <a:t>创建线程对象</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        </a:t>
            </a:r>
            <a:r>
              <a:rPr lang="en-US" altLang="zh-CN" dirty="0" err="1" smtClean="0">
                <a:solidFill>
                  <a:schemeClr val="tx1"/>
                </a:solidFill>
                <a:ea typeface="宋体" panose="02010600030101010101" pitchFamily="2" charset="-122"/>
              </a:rPr>
              <a:t>thread.start</a:t>
            </a:r>
            <a:r>
              <a:rPr lang="en-US" altLang="zh-CN" dirty="0" smtClean="0">
                <a:solidFill>
                  <a:schemeClr val="tx1"/>
                </a:solidFill>
                <a:ea typeface="宋体" panose="02010600030101010101" pitchFamily="2" charset="-122"/>
              </a:rPr>
              <a:t>();//</a:t>
            </a:r>
            <a:r>
              <a:rPr lang="zh-CN" altLang="en-US" dirty="0" smtClean="0">
                <a:solidFill>
                  <a:schemeClr val="tx1"/>
                </a:solidFill>
                <a:ea typeface="宋体" panose="02010600030101010101" pitchFamily="2" charset="-122"/>
              </a:rPr>
              <a:t>启动线程</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    }</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a:t>
            </a:r>
            <a:endParaRPr lang="en-US" altLang="zh-CN" dirty="0" smtClean="0">
              <a:solidFill>
                <a:schemeClr val="tx1"/>
              </a:solidFill>
              <a:ea typeface="宋体" panose="02010600030101010101" pitchFamily="2" charset="-122"/>
            </a:endParaRPr>
          </a:p>
        </p:txBody>
      </p:sp>
      <p:sp>
        <p:nvSpPr>
          <p:cNvPr id="6" name="TextBox 5"/>
          <p:cNvSpPr txBox="1"/>
          <p:nvPr/>
        </p:nvSpPr>
        <p:spPr>
          <a:xfrm>
            <a:off x="3419475" y="1989138"/>
            <a:ext cx="5091113" cy="3784600"/>
          </a:xfrm>
          <a:prstGeom prst="rect">
            <a:avLst/>
          </a:prstGeom>
          <a:solidFill>
            <a:schemeClr val="accent2">
              <a:lumMod val="20000"/>
              <a:lumOff val="80000"/>
            </a:schemeClr>
          </a:solidFill>
          <a:ln>
            <a:solidFill>
              <a:schemeClr val="accent2">
                <a:lumMod val="75000"/>
              </a:schemeClr>
            </a:solidFill>
          </a:ln>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defRPr/>
            </a:pPr>
            <a:r>
              <a:rPr lang="zh-CN" altLang="en-US" dirty="0" smtClean="0">
                <a:solidFill>
                  <a:schemeClr val="tx1"/>
                </a:solidFill>
                <a:ea typeface="宋体" panose="02010600030101010101" pitchFamily="2" charset="-122"/>
              </a:rPr>
              <a:t>实现</a:t>
            </a:r>
            <a:r>
              <a:rPr lang="en-US" altLang="zh-CN" dirty="0" smtClean="0">
                <a:solidFill>
                  <a:schemeClr val="tx1"/>
                </a:solidFill>
                <a:ea typeface="宋体" panose="02010600030101010101" pitchFamily="2" charset="-122"/>
              </a:rPr>
              <a:t>Runnable</a:t>
            </a:r>
            <a:r>
              <a:rPr lang="zh-CN" altLang="en-US" dirty="0" smtClean="0">
                <a:solidFill>
                  <a:schemeClr val="tx1"/>
                </a:solidFill>
                <a:ea typeface="宋体" panose="02010600030101010101" pitchFamily="2" charset="-122"/>
              </a:rPr>
              <a:t>接口</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class Handler implements Runnable{</a:t>
            </a:r>
            <a:br>
              <a:rPr lang="en-US" altLang="zh-CN" dirty="0" smtClean="0">
                <a:solidFill>
                  <a:schemeClr val="tx1"/>
                </a:solidFill>
                <a:ea typeface="宋体" panose="02010600030101010101" pitchFamily="2" charset="-122"/>
              </a:rPr>
            </a:br>
            <a:r>
              <a:rPr lang="en-US" altLang="zh-CN" dirty="0" smtClean="0">
                <a:solidFill>
                  <a:schemeClr val="tx1"/>
                </a:solidFill>
                <a:ea typeface="宋体" panose="02010600030101010101" pitchFamily="2" charset="-122"/>
              </a:rPr>
              <a:t>    public void  run(){</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       //</a:t>
            </a:r>
            <a:r>
              <a:rPr lang="zh-CN" altLang="en-US" dirty="0" smtClean="0">
                <a:solidFill>
                  <a:schemeClr val="tx1"/>
                </a:solidFill>
                <a:ea typeface="宋体" panose="02010600030101010101" pitchFamily="2" charset="-122"/>
              </a:rPr>
              <a:t>方法实现</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    }</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    public static void main(String[] </a:t>
            </a:r>
            <a:r>
              <a:rPr lang="en-US" altLang="zh-CN" dirty="0" err="1" smtClean="0">
                <a:solidFill>
                  <a:schemeClr val="tx1"/>
                </a:solidFill>
                <a:ea typeface="宋体" panose="02010600030101010101" pitchFamily="2" charset="-122"/>
              </a:rPr>
              <a:t>args</a:t>
            </a:r>
            <a:r>
              <a:rPr lang="en-US" altLang="zh-CN" dirty="0" smtClean="0">
                <a:solidFill>
                  <a:schemeClr val="tx1"/>
                </a:solidFill>
                <a:ea typeface="宋体" panose="02010600030101010101" pitchFamily="2" charset="-122"/>
              </a:rPr>
              <a:t>){</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        Handler </a:t>
            </a:r>
            <a:r>
              <a:rPr lang="en-US" altLang="zh-CN" dirty="0" err="1" smtClean="0">
                <a:solidFill>
                  <a:schemeClr val="tx1"/>
                </a:solidFill>
                <a:ea typeface="宋体" panose="02010600030101010101" pitchFamily="2" charset="-122"/>
              </a:rPr>
              <a:t>handler</a:t>
            </a:r>
            <a:r>
              <a:rPr lang="en-US" altLang="zh-CN" dirty="0" smtClean="0">
                <a:solidFill>
                  <a:schemeClr val="tx1"/>
                </a:solidFill>
                <a:ea typeface="宋体" panose="02010600030101010101" pitchFamily="2" charset="-122"/>
              </a:rPr>
              <a:t> = new Handler();</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        Thread </a:t>
            </a:r>
            <a:r>
              <a:rPr lang="en-US" altLang="zh-CN" dirty="0" err="1" smtClean="0">
                <a:solidFill>
                  <a:schemeClr val="tx1"/>
                </a:solidFill>
                <a:ea typeface="宋体" panose="02010600030101010101" pitchFamily="2" charset="-122"/>
              </a:rPr>
              <a:t>thread</a:t>
            </a:r>
            <a:r>
              <a:rPr lang="en-US" altLang="zh-CN" dirty="0" smtClean="0">
                <a:solidFill>
                  <a:schemeClr val="tx1"/>
                </a:solidFill>
                <a:ea typeface="宋体" panose="02010600030101010101" pitchFamily="2" charset="-122"/>
              </a:rPr>
              <a:t> = new Thread(handler);</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        //</a:t>
            </a:r>
            <a:r>
              <a:rPr lang="zh-CN" altLang="en-US" dirty="0" smtClean="0">
                <a:solidFill>
                  <a:schemeClr val="tx1"/>
                </a:solidFill>
                <a:ea typeface="宋体" panose="02010600030101010101" pitchFamily="2" charset="-122"/>
              </a:rPr>
              <a:t>创建线程对象</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        </a:t>
            </a:r>
            <a:r>
              <a:rPr lang="en-US" altLang="zh-CN" dirty="0" err="1" smtClean="0">
                <a:solidFill>
                  <a:schemeClr val="tx1"/>
                </a:solidFill>
                <a:ea typeface="宋体" panose="02010600030101010101" pitchFamily="2" charset="-122"/>
              </a:rPr>
              <a:t>thread.start</a:t>
            </a:r>
            <a:r>
              <a:rPr lang="en-US" altLang="zh-CN" dirty="0" smtClean="0">
                <a:solidFill>
                  <a:schemeClr val="tx1"/>
                </a:solidFill>
                <a:ea typeface="宋体" panose="02010600030101010101" pitchFamily="2" charset="-122"/>
              </a:rPr>
              <a:t>();//</a:t>
            </a:r>
            <a:r>
              <a:rPr lang="zh-CN" altLang="en-US" dirty="0" smtClean="0">
                <a:solidFill>
                  <a:schemeClr val="tx1"/>
                </a:solidFill>
                <a:ea typeface="宋体" panose="02010600030101010101" pitchFamily="2" charset="-122"/>
              </a:rPr>
              <a:t>启动线程</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    }</a:t>
            </a:r>
            <a:endParaRPr lang="en-US" altLang="zh-CN" dirty="0" smtClean="0">
              <a:solidFill>
                <a:schemeClr val="tx1"/>
              </a:solidFill>
              <a:ea typeface="宋体" panose="02010600030101010101" pitchFamily="2" charset="-122"/>
            </a:endParaRPr>
          </a:p>
          <a:p>
            <a:pPr eaLnBrk="1" hangingPunct="1">
              <a:defRPr/>
            </a:pPr>
            <a:r>
              <a:rPr lang="en-US" altLang="zh-CN" dirty="0" smtClean="0">
                <a:solidFill>
                  <a:schemeClr val="tx1"/>
                </a:solidFill>
                <a:ea typeface="宋体" panose="02010600030101010101" pitchFamily="2" charset="-122"/>
              </a:rPr>
              <a:t>}</a:t>
            </a:r>
            <a:endParaRPr lang="en-US" altLang="zh-CN"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创建线程的方式对比</a:t>
            </a:r>
            <a:endParaRPr lang="zh-CN" altLang="en-US" dirty="0" smtClean="0"/>
          </a:p>
        </p:txBody>
      </p:sp>
      <p:sp>
        <p:nvSpPr>
          <p:cNvPr id="1331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继承</a:t>
            </a:r>
            <a:r>
              <a:rPr lang="en-US" altLang="zh-CN" dirty="0" smtClean="0"/>
              <a:t>Thread</a:t>
            </a:r>
            <a:r>
              <a:rPr lang="zh-CN" altLang="en-US" dirty="0" smtClean="0"/>
              <a:t>类实现多线程</a:t>
            </a:r>
            <a:endParaRPr lang="en-US" altLang="zh-CN" dirty="0" smtClean="0"/>
          </a:p>
          <a:p>
            <a:pPr lvl="1"/>
            <a:r>
              <a:rPr lang="zh-CN" altLang="en-US" dirty="0" smtClean="0"/>
              <a:t>优点：编写简单，如果需要访问当前线程直接使用</a:t>
            </a:r>
            <a:r>
              <a:rPr lang="en-US" altLang="zh-CN" dirty="0" smtClean="0"/>
              <a:t>this</a:t>
            </a:r>
            <a:r>
              <a:rPr lang="zh-CN" altLang="en-US" dirty="0" smtClean="0"/>
              <a:t>即可获得当前线程</a:t>
            </a:r>
            <a:r>
              <a:rPr lang="en-US" altLang="zh-CN" dirty="0" smtClean="0"/>
              <a:t>.</a:t>
            </a:r>
            <a:endParaRPr lang="en-US" altLang="zh-CN" dirty="0" smtClean="0"/>
          </a:p>
          <a:p>
            <a:pPr lvl="1"/>
            <a:r>
              <a:rPr lang="zh-CN" altLang="en-US" dirty="0" smtClean="0"/>
              <a:t>缺点：因为线程类已经继承了</a:t>
            </a:r>
            <a:r>
              <a:rPr lang="en-US" altLang="zh-CN" dirty="0" smtClean="0"/>
              <a:t>Thread</a:t>
            </a:r>
            <a:r>
              <a:rPr lang="zh-CN" altLang="en-US" dirty="0" smtClean="0"/>
              <a:t>类，不能再继承其他的父类</a:t>
            </a:r>
            <a:r>
              <a:rPr lang="en-US" altLang="zh-CN" dirty="0" smtClean="0"/>
              <a:t>.</a:t>
            </a:r>
            <a:endParaRPr lang="en-US" altLang="zh-CN" dirty="0" smtClean="0"/>
          </a:p>
          <a:p>
            <a:r>
              <a:rPr lang="zh-CN" altLang="en-US" dirty="0" smtClean="0"/>
              <a:t>实现</a:t>
            </a:r>
            <a:r>
              <a:rPr lang="en-US" altLang="zh-CN" dirty="0" smtClean="0"/>
              <a:t>Runnable</a:t>
            </a:r>
            <a:r>
              <a:rPr lang="zh-CN" altLang="en-US" dirty="0" smtClean="0"/>
              <a:t>接口</a:t>
            </a:r>
            <a:endParaRPr lang="en-US" altLang="zh-CN" dirty="0" smtClean="0"/>
          </a:p>
          <a:p>
            <a:pPr lvl="1"/>
            <a:r>
              <a:rPr lang="zh-CN" altLang="en-US" dirty="0" smtClean="0"/>
              <a:t>优点：线程类只实现了</a:t>
            </a:r>
            <a:r>
              <a:rPr lang="en-US" altLang="zh-CN" dirty="0" err="1" smtClean="0"/>
              <a:t>Runable</a:t>
            </a:r>
            <a:r>
              <a:rPr lang="zh-CN" altLang="en-US" dirty="0" smtClean="0"/>
              <a:t>接口，还可以继承其他的类</a:t>
            </a:r>
            <a:r>
              <a:rPr lang="en-US" altLang="zh-CN" dirty="0" smtClean="0"/>
              <a:t>. </a:t>
            </a:r>
            <a:r>
              <a:rPr lang="zh-CN" altLang="en-US" dirty="0" smtClean="0"/>
              <a:t>这种方式可以多个线程共享同一个目标</a:t>
            </a:r>
            <a:r>
              <a:rPr lang="en-US" altLang="zh-CN" dirty="0" smtClean="0"/>
              <a:t>(target)</a:t>
            </a:r>
            <a:r>
              <a:rPr lang="zh-CN" altLang="en-US" dirty="0" smtClean="0"/>
              <a:t>对象，非常适合多个相同线程来处理同一份资源的情况，从而可以将代码和数据分开，形成清晰的模型，较好地体现了面向对象的思想</a:t>
            </a:r>
            <a:r>
              <a:rPr lang="en-US" altLang="zh-CN" dirty="0" smtClean="0"/>
              <a:t>.</a:t>
            </a:r>
            <a:endParaRPr lang="en-US" altLang="zh-CN" dirty="0" smtClean="0"/>
          </a:p>
          <a:p>
            <a:pPr lvl="1"/>
            <a:r>
              <a:rPr lang="zh-CN" altLang="en-US" dirty="0" smtClean="0"/>
              <a:t>缺点：编程稍微复杂，如果需要访问当前线程，必须使用</a:t>
            </a:r>
            <a:r>
              <a:rPr lang="en-US" altLang="zh-CN" dirty="0" err="1" smtClean="0"/>
              <a:t>Thread.currentThread</a:t>
            </a:r>
            <a:r>
              <a:rPr lang="en-US" altLang="zh-CN" dirty="0" smtClean="0"/>
              <a:t>()</a:t>
            </a:r>
            <a:r>
              <a:rPr lang="zh-CN" altLang="en-US" dirty="0" smtClean="0"/>
              <a:t>方法</a:t>
            </a:r>
            <a:r>
              <a:rPr lang="zh-CN" altLang="en-US" dirty="0"/>
              <a:t>。</a:t>
            </a:r>
            <a:endParaRPr lang="zh-CN" alt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线程创建的问题</a:t>
            </a:r>
            <a:endParaRPr lang="zh-CN" altLang="en-US" dirty="0" smtClean="0"/>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10000"/>
              </a:lnSpc>
            </a:pPr>
            <a:r>
              <a:rPr lang="zh-CN" altLang="en-US" dirty="0" smtClean="0"/>
              <a:t>线程的名字，一个运行的线程总有一个名字，</a:t>
            </a:r>
            <a:r>
              <a:rPr lang="en-US" altLang="zh-CN" dirty="0" smtClean="0"/>
              <a:t>JVM</a:t>
            </a:r>
            <a:r>
              <a:rPr lang="zh-CN" altLang="en-US" dirty="0" smtClean="0"/>
              <a:t>给的名字或者我们自定义的名字，通过</a:t>
            </a:r>
            <a:r>
              <a:rPr lang="en-US" altLang="zh-CN" dirty="0" err="1" smtClean="0"/>
              <a:t>setName</a:t>
            </a:r>
            <a:r>
              <a:rPr lang="zh-CN" altLang="en-US" dirty="0" smtClean="0"/>
              <a:t>方法设置。</a:t>
            </a:r>
            <a:endParaRPr lang="en-US" altLang="zh-CN" dirty="0" smtClean="0"/>
          </a:p>
          <a:p>
            <a:pPr>
              <a:lnSpc>
                <a:spcPct val="110000"/>
              </a:lnSpc>
            </a:pPr>
            <a:r>
              <a:rPr lang="zh-CN" altLang="en-US" dirty="0" smtClean="0"/>
              <a:t>获取当前线程对象的方法</a:t>
            </a:r>
            <a:r>
              <a:rPr lang="en-US" altLang="zh-CN" dirty="0" smtClean="0"/>
              <a:t>:</a:t>
            </a:r>
            <a:r>
              <a:rPr lang="en-US" altLang="zh-CN" dirty="0" err="1" smtClean="0"/>
              <a:t>Thread.currentThread</a:t>
            </a:r>
            <a:r>
              <a:rPr lang="en-US" altLang="zh-CN" dirty="0" smtClean="0"/>
              <a:t>()</a:t>
            </a:r>
            <a:r>
              <a:rPr lang="zh-CN" altLang="en-US" dirty="0" smtClean="0"/>
              <a:t>。</a:t>
            </a:r>
            <a:endParaRPr lang="en-US" altLang="zh-CN" dirty="0"/>
          </a:p>
          <a:p>
            <a:pPr>
              <a:lnSpc>
                <a:spcPct val="110000"/>
              </a:lnSpc>
            </a:pPr>
            <a:r>
              <a:rPr lang="zh-CN" altLang="en-US" dirty="0" smtClean="0"/>
              <a:t>在一个程序里多个线程只能保证其开始时间，而无法保证其结束时间，执行顺序也无法确定。</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线程创建的问题</a:t>
            </a:r>
            <a:endParaRPr lang="zh-CN" altLang="en-US" dirty="0" smtClean="0"/>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10000"/>
              </a:lnSpc>
            </a:pPr>
            <a:r>
              <a:rPr lang="zh-CN" altLang="en-US" dirty="0"/>
              <a:t>一个线程的</a:t>
            </a:r>
            <a:r>
              <a:rPr lang="en-US" altLang="zh-CN" dirty="0"/>
              <a:t>run</a:t>
            </a:r>
            <a:r>
              <a:rPr lang="zh-CN" altLang="en-US" dirty="0"/>
              <a:t>方法执行结束后，该线程结束。</a:t>
            </a:r>
            <a:endParaRPr lang="en-US" altLang="zh-CN" dirty="0"/>
          </a:p>
          <a:p>
            <a:pPr>
              <a:lnSpc>
                <a:spcPct val="110000"/>
              </a:lnSpc>
            </a:pPr>
            <a:r>
              <a:rPr lang="zh-CN" altLang="en-US" dirty="0"/>
              <a:t>一个线程只能被启动一次。一个可运行的线程或死线程可以被重新启动。</a:t>
            </a:r>
            <a:endParaRPr lang="en-US" altLang="zh-CN" dirty="0"/>
          </a:p>
          <a:p>
            <a:pPr>
              <a:lnSpc>
                <a:spcPct val="110000"/>
              </a:lnSpc>
            </a:pPr>
            <a:r>
              <a:rPr lang="zh-CN" altLang="en-US" dirty="0"/>
              <a:t>线程的调度是</a:t>
            </a:r>
            <a:r>
              <a:rPr lang="en-US" altLang="zh-CN" dirty="0"/>
              <a:t>JVM</a:t>
            </a:r>
            <a:r>
              <a:rPr lang="zh-CN" altLang="en-US" dirty="0"/>
              <a:t>的一部分，在一个</a:t>
            </a:r>
            <a:r>
              <a:rPr lang="en-US" altLang="zh-CN" dirty="0"/>
              <a:t>CPU</a:t>
            </a:r>
            <a:r>
              <a:rPr lang="zh-CN" altLang="en-US" dirty="0"/>
              <a:t>的机器上，一次只能运行一个线程。</a:t>
            </a:r>
            <a:r>
              <a:rPr lang="en-US" altLang="zh-CN" dirty="0"/>
              <a:t>JVM</a:t>
            </a:r>
            <a:r>
              <a:rPr lang="zh-CN" altLang="en-US" dirty="0"/>
              <a:t>线程调度程序决定实际运行哪个处于可运行状态的线程。采用队列形式。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500"/>
                                        <p:tgtEl>
                                          <p:spTgt spid="1433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4339">
                                            <p:txEl>
                                              <p:pRg st="1" end="1"/>
                                            </p:txEl>
                                          </p:spTgt>
                                        </p:tgtEl>
                                        <p:attrNameLst>
                                          <p:attrName>style.visibility</p:attrName>
                                        </p:attrNameLst>
                                      </p:cBhvr>
                                      <p:to>
                                        <p:strVal val="visible"/>
                                      </p:to>
                                    </p:set>
                                    <p:animEffect transition="in" filter="fade">
                                      <p:cBhvr>
                                        <p:cTn id="11" dur="500"/>
                                        <p:tgtEl>
                                          <p:spTgt spid="14339">
                                            <p:txEl>
                                              <p:pRg st="1" end="1"/>
                                            </p:txEl>
                                          </p:spTgt>
                                        </p:tgtEl>
                                      </p:cBhvr>
                                    </p:animEffect>
                                  </p:childTnLst>
                                </p:cTn>
                              </p:par>
                            </p:childTnLst>
                          </p:cTn>
                        </p:par>
                        <p:par>
                          <p:cTn id="12" fill="hold">
                            <p:stCondLst>
                              <p:cond delay="1250"/>
                            </p:stCondLst>
                            <p:childTnLst>
                              <p:par>
                                <p:cTn id="13" presetID="10" presetClass="entr" presetSubtype="0" fill="hold" grpId="0" nodeType="afterEffect">
                                  <p:stCondLst>
                                    <p:cond delay="500"/>
                                  </p:stCondLst>
                                  <p:childTnLst>
                                    <p:set>
                                      <p:cBhvr>
                                        <p:cTn id="14" dur="1" fill="hold">
                                          <p:stCondLst>
                                            <p:cond delay="0"/>
                                          </p:stCondLst>
                                        </p:cTn>
                                        <p:tgtEl>
                                          <p:spTgt spid="14339">
                                            <p:txEl>
                                              <p:pRg st="2" end="2"/>
                                            </p:txEl>
                                          </p:spTgt>
                                        </p:tgtEl>
                                        <p:attrNameLst>
                                          <p:attrName>style.visibility</p:attrName>
                                        </p:attrNameLst>
                                      </p:cBhvr>
                                      <p:to>
                                        <p:strVal val="visible"/>
                                      </p:to>
                                    </p:set>
                                    <p:animEffect transition="in" filter="fade">
                                      <p:cBhvr>
                                        <p:cTn id="15" dur="500"/>
                                        <p:tgtEl>
                                          <p:spTgt spid="14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57200" y="367144"/>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讲授思路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线程简介</a:t>
            </a:r>
            <a:endParaRPr lang="en-US" altLang="zh-CN" dirty="0" smtClean="0"/>
          </a:p>
          <a:p>
            <a:r>
              <a:rPr lang="en-US" altLang="zh-CN" dirty="0"/>
              <a:t>Java</a:t>
            </a:r>
            <a:r>
              <a:rPr lang="zh-CN" altLang="en-US" dirty="0" smtClean="0"/>
              <a:t>中创建多线程</a:t>
            </a:r>
            <a:endParaRPr lang="en-US" altLang="zh-CN" dirty="0" smtClean="0"/>
          </a:p>
          <a:p>
            <a:r>
              <a:rPr lang="zh-CN" altLang="en-US" dirty="0"/>
              <a:t>多</a:t>
            </a:r>
            <a:r>
              <a:rPr lang="zh-CN" altLang="en-US" dirty="0" smtClean="0"/>
              <a:t>线程的同步和死锁</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线程</a:t>
            </a:r>
            <a:r>
              <a:rPr lang="zh-CN" altLang="en-US" dirty="0"/>
              <a:t>中的常用方法</a:t>
            </a:r>
            <a:br>
              <a:rPr lang="en-US" altLang="zh-CN" dirty="0"/>
            </a:br>
            <a:endParaRPr lang="zh-CN" altLang="en-US" dirty="0" smtClean="0"/>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dirty="0"/>
              <a:t>start():</a:t>
            </a:r>
            <a:r>
              <a:rPr lang="zh-CN" altLang="en-US" dirty="0"/>
              <a:t>启动线程，让线程从新建状态进入就绪队列排队</a:t>
            </a:r>
            <a:r>
              <a:rPr lang="en-US" altLang="zh-CN" dirty="0"/>
              <a:t>;</a:t>
            </a:r>
            <a:endParaRPr lang="en-US" altLang="zh-CN" dirty="0"/>
          </a:p>
          <a:p>
            <a:r>
              <a:rPr lang="en-US" altLang="zh-CN" dirty="0"/>
              <a:t>run():</a:t>
            </a:r>
            <a:r>
              <a:rPr lang="zh-CN" altLang="en-US" dirty="0"/>
              <a:t>线程对象被调度之后所执行的操作</a:t>
            </a:r>
            <a:r>
              <a:rPr lang="en-US" altLang="zh-CN" dirty="0"/>
              <a:t>;</a:t>
            </a:r>
            <a:endParaRPr lang="en-US" altLang="zh-CN" dirty="0"/>
          </a:p>
          <a:p>
            <a:r>
              <a:rPr lang="en-US" altLang="zh-CN" dirty="0"/>
              <a:t>sleep():</a:t>
            </a:r>
            <a:r>
              <a:rPr lang="zh-CN" altLang="en-US" dirty="0"/>
              <a:t>暂停线程的执行，让当前线程休眠若干毫秒</a:t>
            </a:r>
            <a:r>
              <a:rPr lang="en-US" altLang="zh-CN" dirty="0"/>
              <a:t>;</a:t>
            </a:r>
            <a:endParaRPr lang="en-US" altLang="zh-CN" dirty="0"/>
          </a:p>
          <a:p>
            <a:r>
              <a:rPr lang="en-US" altLang="zh-CN" dirty="0" err="1"/>
              <a:t>currentThread</a:t>
            </a:r>
            <a:r>
              <a:rPr lang="en-US" altLang="zh-CN" dirty="0"/>
              <a:t>():</a:t>
            </a:r>
            <a:r>
              <a:rPr lang="zh-CN" altLang="en-US" dirty="0"/>
              <a:t>返回对当前正在执行的线程对象的引用</a:t>
            </a:r>
            <a:r>
              <a:rPr lang="en-US" altLang="zh-CN" dirty="0"/>
              <a:t>;</a:t>
            </a:r>
            <a:endParaRPr lang="en-US" altLang="zh-CN" dirty="0"/>
          </a:p>
          <a:p>
            <a:r>
              <a:rPr lang="en-US" altLang="zh-CN" dirty="0" err="1"/>
              <a:t>isAlive</a:t>
            </a:r>
            <a:r>
              <a:rPr lang="en-US" altLang="zh-CN" dirty="0"/>
              <a:t>():</a:t>
            </a:r>
            <a:r>
              <a:rPr lang="zh-CN" altLang="en-US" dirty="0"/>
              <a:t>测试线程的状态，新建、死亡状态的线程返回</a:t>
            </a:r>
            <a:r>
              <a:rPr lang="en-US" altLang="zh-CN" dirty="0"/>
              <a:t>false;</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线程</a:t>
            </a:r>
            <a:r>
              <a:rPr lang="zh-CN" altLang="en-US" dirty="0"/>
              <a:t>中的常用方法</a:t>
            </a:r>
            <a:br>
              <a:rPr lang="en-US" altLang="zh-CN" dirty="0"/>
            </a:br>
            <a:endParaRPr lang="zh-CN" altLang="en-US" dirty="0" smtClean="0"/>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dirty="0"/>
              <a:t>interrupt():</a:t>
            </a:r>
            <a:r>
              <a:rPr lang="zh-CN" altLang="en-US" dirty="0"/>
              <a:t>“吵醒”休眠的线程，唤醒“自己”</a:t>
            </a:r>
            <a:r>
              <a:rPr lang="en-US" altLang="zh-CN" dirty="0"/>
              <a:t>;</a:t>
            </a:r>
            <a:endParaRPr lang="en-US" altLang="zh-CN" dirty="0"/>
          </a:p>
          <a:p>
            <a:r>
              <a:rPr lang="en-US" altLang="zh-CN" dirty="0"/>
              <a:t>yield():</a:t>
            </a:r>
            <a:r>
              <a:rPr lang="zh-CN" altLang="en-US" dirty="0"/>
              <a:t>暂停正在执行的线程，让同等</a:t>
            </a:r>
            <a:r>
              <a:rPr lang="zh-CN" altLang="en-US" dirty="0" smtClean="0"/>
              <a:t>优先级的</a:t>
            </a:r>
            <a:r>
              <a:rPr lang="zh-CN" altLang="en-US" dirty="0"/>
              <a:t>线程运行</a:t>
            </a:r>
            <a:r>
              <a:rPr lang="en-US" altLang="zh-CN" dirty="0"/>
              <a:t>;</a:t>
            </a:r>
            <a:endParaRPr lang="en-US" altLang="zh-CN" dirty="0"/>
          </a:p>
          <a:p>
            <a:r>
              <a:rPr lang="en-US" altLang="zh-CN" dirty="0"/>
              <a:t>join():</a:t>
            </a:r>
            <a:r>
              <a:rPr lang="zh-CN" altLang="en-US" dirty="0"/>
              <a:t>当前线程等待调用该方法的线程结束后，再排队等待</a:t>
            </a:r>
            <a:r>
              <a:rPr lang="en-US" altLang="zh-CN" dirty="0"/>
              <a:t>CPU</a:t>
            </a:r>
            <a:r>
              <a:rPr lang="zh-CN" altLang="en-US" dirty="0"/>
              <a:t>资源</a:t>
            </a:r>
            <a:r>
              <a:rPr lang="en-US" altLang="zh-CN" dirty="0"/>
              <a:t>;</a:t>
            </a:r>
            <a:endParaRPr lang="en-US" altLang="zh-CN" dirty="0"/>
          </a:p>
          <a:p>
            <a:r>
              <a:rPr lang="en-US" altLang="zh-CN" dirty="0"/>
              <a:t>stop():</a:t>
            </a:r>
            <a:r>
              <a:rPr lang="zh-CN" altLang="en-US" dirty="0"/>
              <a:t>终止线程</a:t>
            </a:r>
            <a:r>
              <a:rPr lang="en-US" altLang="zh-CN" dirty="0"/>
              <a:t>.</a:t>
            </a:r>
            <a:endParaRPr lang="en-US" altLang="zh-C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阻止线程执行的方法</a:t>
            </a:r>
            <a:endParaRPr lang="zh-CN" altLang="en-US" dirty="0" smtClean="0"/>
          </a:p>
        </p:txBody>
      </p:sp>
      <p:graphicFrame>
        <p:nvGraphicFramePr>
          <p:cNvPr id="4" name="图示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线程睡眠</a:t>
            </a:r>
            <a:endParaRPr lang="zh-CN" altLang="en-US" dirty="0" smtClean="0"/>
          </a:p>
        </p:txBody>
      </p:sp>
      <p:sp>
        <p:nvSpPr>
          <p:cNvPr id="174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dirty="0" smtClean="0"/>
              <a:t>Java</a:t>
            </a:r>
            <a:r>
              <a:rPr lang="zh-CN" altLang="en-US" dirty="0" smtClean="0"/>
              <a:t>中通过</a:t>
            </a:r>
            <a:r>
              <a:rPr lang="en-US" altLang="zh-CN" dirty="0" smtClean="0"/>
              <a:t>Thread</a:t>
            </a:r>
            <a:r>
              <a:rPr lang="zh-CN" altLang="en-US" dirty="0" smtClean="0"/>
              <a:t>的静态方法</a:t>
            </a:r>
            <a:r>
              <a:rPr lang="en-US" altLang="zh-CN" dirty="0" smtClean="0"/>
              <a:t>sleep</a:t>
            </a:r>
            <a:r>
              <a:rPr lang="zh-CN" altLang="en-US" dirty="0" smtClean="0"/>
              <a:t>来实现线程的睡眠。当</a:t>
            </a:r>
            <a:r>
              <a:rPr lang="zh-CN" altLang="en-US" dirty="0"/>
              <a:t>线程睡眠时，</a:t>
            </a:r>
            <a:r>
              <a:rPr lang="zh-CN" altLang="en-US" dirty="0" smtClean="0"/>
              <a:t>它暂停执行，</a:t>
            </a:r>
            <a:r>
              <a:rPr lang="zh-CN" altLang="en-US" dirty="0"/>
              <a:t>在苏醒之前不会返回到可运行状态。当睡眠时间到期，则返回到</a:t>
            </a:r>
            <a:r>
              <a:rPr lang="zh-CN" altLang="en-US" b="1" dirty="0">
                <a:solidFill>
                  <a:srgbClr val="FF0000"/>
                </a:solidFill>
              </a:rPr>
              <a:t>可运行状态</a:t>
            </a:r>
            <a:r>
              <a:rPr lang="zh-CN" altLang="en-US" dirty="0" smtClean="0"/>
              <a:t>。</a:t>
            </a:r>
            <a:endParaRPr lang="en-US" altLang="zh-CN" dirty="0" smtClean="0"/>
          </a:p>
          <a:p>
            <a:r>
              <a:rPr lang="zh-CN" altLang="en-US" dirty="0" smtClean="0"/>
              <a:t>使用场景：</a:t>
            </a:r>
            <a:endParaRPr lang="en-US" altLang="zh-CN" dirty="0" smtClean="0"/>
          </a:p>
          <a:p>
            <a:pPr lvl="1"/>
            <a:r>
              <a:rPr lang="zh-CN" altLang="en-US" dirty="0" smtClean="0"/>
              <a:t>线程执行太快</a:t>
            </a:r>
            <a:endParaRPr lang="en-US" altLang="zh-CN" dirty="0" smtClean="0"/>
          </a:p>
          <a:p>
            <a:pPr lvl="1"/>
            <a:r>
              <a:rPr lang="zh-CN" altLang="en-US" dirty="0" smtClean="0"/>
              <a:t>需要强制设定为下</a:t>
            </a:r>
            <a:r>
              <a:rPr lang="zh-CN" altLang="en-US" dirty="0"/>
              <a:t>一</a:t>
            </a:r>
            <a:r>
              <a:rPr lang="zh-CN" altLang="en-US" dirty="0" smtClean="0"/>
              <a:t>轮执行</a:t>
            </a:r>
            <a:endParaRPr lang="en-US" altLang="zh-CN" dirty="0" smtClean="0"/>
          </a:p>
          <a:p>
            <a:r>
              <a:rPr lang="zh-CN" altLang="en-US" dirty="0" smtClean="0"/>
              <a:t>实现方法：在</a:t>
            </a:r>
            <a:r>
              <a:rPr lang="en-US" altLang="zh-CN" dirty="0" smtClean="0"/>
              <a:t>run</a:t>
            </a:r>
            <a:r>
              <a:rPr lang="zh-CN" altLang="en-US" dirty="0" smtClean="0"/>
              <a:t>方法中加入如下代码：</a:t>
            </a:r>
            <a:endParaRPr lang="zh-CN" altLang="en-US" dirty="0" smtClean="0"/>
          </a:p>
        </p:txBody>
      </p:sp>
      <p:sp>
        <p:nvSpPr>
          <p:cNvPr id="4" name="TextBox 3"/>
          <p:cNvSpPr txBox="1"/>
          <p:nvPr/>
        </p:nvSpPr>
        <p:spPr>
          <a:xfrm>
            <a:off x="1867542" y="4149080"/>
            <a:ext cx="4946650" cy="1631216"/>
          </a:xfrm>
          <a:prstGeom prst="rect">
            <a:avLst/>
          </a:prstGeom>
          <a:solidFill>
            <a:schemeClr val="accent2">
              <a:lumMod val="20000"/>
              <a:lumOff val="80000"/>
            </a:schemeClr>
          </a:solidFill>
          <a:ln>
            <a:solidFill>
              <a:schemeClr val="accent2">
                <a:lumMod val="75000"/>
              </a:schemeClr>
            </a:solidFill>
          </a:ln>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defRPr/>
            </a:pPr>
            <a:r>
              <a:rPr lang="en-US" altLang="zh-CN" dirty="0">
                <a:solidFill>
                  <a:schemeClr val="tx1"/>
                </a:solidFill>
                <a:ea typeface="宋体" panose="02010600030101010101" pitchFamily="2" charset="-122"/>
              </a:rPr>
              <a:t>try {</a:t>
            </a:r>
            <a:endParaRPr lang="en-US" altLang="zh-CN" dirty="0">
              <a:solidFill>
                <a:schemeClr val="tx1"/>
              </a:solidFill>
              <a:ea typeface="宋体" panose="02010600030101010101" pitchFamily="2" charset="-122"/>
            </a:endParaRPr>
          </a:p>
          <a:p>
            <a:pPr eaLnBrk="1" hangingPunct="1">
              <a:defRPr/>
            </a:pPr>
            <a:r>
              <a:rPr lang="en-US" altLang="zh-CN" dirty="0">
                <a:solidFill>
                  <a:schemeClr val="tx1"/>
                </a:solidFill>
                <a:ea typeface="宋体" panose="02010600030101010101" pitchFamily="2" charset="-122"/>
              </a:rPr>
              <a:t>	</a:t>
            </a:r>
            <a:r>
              <a:rPr lang="en-US" altLang="zh-CN" dirty="0" err="1" smtClean="0">
                <a:solidFill>
                  <a:schemeClr val="tx1"/>
                </a:solidFill>
                <a:ea typeface="宋体" panose="02010600030101010101" pitchFamily="2" charset="-122"/>
              </a:rPr>
              <a:t>Thread.sleep</a:t>
            </a:r>
            <a:r>
              <a:rPr lang="en-US" altLang="zh-CN" dirty="0" smtClean="0">
                <a:solidFill>
                  <a:schemeClr val="tx1"/>
                </a:solidFill>
                <a:ea typeface="宋体" panose="02010600030101010101" pitchFamily="2" charset="-122"/>
              </a:rPr>
              <a:t>(100);</a:t>
            </a:r>
            <a:endParaRPr lang="en-US" altLang="zh-CN" dirty="0">
              <a:solidFill>
                <a:schemeClr val="tx1"/>
              </a:solidFill>
              <a:ea typeface="宋体" panose="02010600030101010101" pitchFamily="2" charset="-122"/>
            </a:endParaRPr>
          </a:p>
          <a:p>
            <a:pPr eaLnBrk="1" hangingPunct="1">
              <a:defRPr/>
            </a:pPr>
            <a:r>
              <a:rPr lang="en-US" altLang="zh-CN" dirty="0">
                <a:solidFill>
                  <a:schemeClr val="tx1"/>
                </a:solidFill>
                <a:ea typeface="宋体" panose="02010600030101010101" pitchFamily="2" charset="-122"/>
              </a:rPr>
              <a:t>} catch (</a:t>
            </a:r>
            <a:r>
              <a:rPr lang="en-US" altLang="zh-CN" dirty="0" err="1">
                <a:solidFill>
                  <a:schemeClr val="tx1"/>
                </a:solidFill>
                <a:ea typeface="宋体" panose="02010600030101010101" pitchFamily="2" charset="-122"/>
              </a:rPr>
              <a:t>InterruptedException</a:t>
            </a:r>
            <a:r>
              <a:rPr lang="en-US" altLang="zh-CN" dirty="0">
                <a:solidFill>
                  <a:schemeClr val="tx1"/>
                </a:solidFill>
                <a:ea typeface="宋体" panose="02010600030101010101" pitchFamily="2" charset="-122"/>
              </a:rPr>
              <a:t> e) {</a:t>
            </a:r>
            <a:endParaRPr lang="en-US" altLang="zh-CN" dirty="0">
              <a:solidFill>
                <a:schemeClr val="tx1"/>
              </a:solidFill>
              <a:ea typeface="宋体" panose="02010600030101010101" pitchFamily="2" charset="-122"/>
            </a:endParaRPr>
          </a:p>
          <a:p>
            <a:pPr eaLnBrk="1" hangingPunct="1">
              <a:defRPr/>
            </a:pPr>
            <a:r>
              <a:rPr lang="en-US" altLang="zh-CN" dirty="0">
                <a:solidFill>
                  <a:schemeClr val="tx1"/>
                </a:solidFill>
                <a:ea typeface="宋体" panose="02010600030101010101" pitchFamily="2" charset="-122"/>
              </a:rPr>
              <a:t>	</a:t>
            </a:r>
            <a:r>
              <a:rPr lang="en-US" altLang="zh-CN" dirty="0" err="1">
                <a:solidFill>
                  <a:schemeClr val="tx1"/>
                </a:solidFill>
                <a:ea typeface="宋体" panose="02010600030101010101" pitchFamily="2" charset="-122"/>
              </a:rPr>
              <a:t>e.printStackTrace</a:t>
            </a:r>
            <a:r>
              <a:rPr lang="en-US" altLang="zh-CN" dirty="0">
                <a:solidFill>
                  <a:schemeClr val="tx1"/>
                </a:solidFill>
                <a:ea typeface="宋体" panose="02010600030101010101" pitchFamily="2" charset="-122"/>
              </a:rPr>
              <a:t>();  </a:t>
            </a:r>
            <a:endParaRPr lang="en-US" altLang="zh-CN" dirty="0">
              <a:solidFill>
                <a:schemeClr val="tx1"/>
              </a:solidFill>
              <a:ea typeface="宋体" panose="02010600030101010101" pitchFamily="2" charset="-122"/>
            </a:endParaRPr>
          </a:p>
          <a:p>
            <a:pPr eaLnBrk="1" hangingPunct="1">
              <a:defRPr/>
            </a:pPr>
            <a:r>
              <a:rPr lang="en-US" altLang="zh-CN" dirty="0">
                <a:solidFill>
                  <a:schemeClr val="tx1"/>
                </a:solidFill>
                <a:ea typeface="宋体" panose="02010600030101010101" pitchFamily="2" charset="-122"/>
              </a:rPr>
              <a:t>}</a:t>
            </a:r>
            <a:endParaRPr lang="en-US" altLang="zh-CN"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线程睡眠注意事项</a:t>
            </a:r>
            <a:endParaRPr lang="zh-CN" altLang="en-US" dirty="0" smtClean="0"/>
          </a:p>
        </p:txBody>
      </p:sp>
      <p:sp>
        <p:nvSpPr>
          <p:cNvPr id="174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线程</a:t>
            </a:r>
            <a:r>
              <a:rPr lang="zh-CN" altLang="en-US" dirty="0"/>
              <a:t>睡眠是</a:t>
            </a:r>
            <a:r>
              <a:rPr lang="zh-CN" altLang="en-US" dirty="0" smtClean="0"/>
              <a:t>帮助其他线程</a:t>
            </a:r>
            <a:r>
              <a:rPr lang="zh-CN" altLang="en-US" dirty="0"/>
              <a:t>获得运行机会的最好方法。</a:t>
            </a:r>
            <a:endParaRPr lang="zh-CN" altLang="en-US" dirty="0"/>
          </a:p>
          <a:p>
            <a:r>
              <a:rPr lang="zh-CN" altLang="en-US" dirty="0" smtClean="0"/>
              <a:t>线程</a:t>
            </a:r>
            <a:r>
              <a:rPr lang="zh-CN" altLang="en-US" dirty="0"/>
              <a:t>睡眠到期自动苏醒，并返回到可运行状态，不是运行状态</a:t>
            </a:r>
            <a:r>
              <a:rPr lang="zh-CN" altLang="en-US" dirty="0" smtClean="0"/>
              <a:t>。</a:t>
            </a:r>
            <a:endParaRPr lang="en-US" altLang="zh-CN" dirty="0" smtClean="0"/>
          </a:p>
          <a:p>
            <a:r>
              <a:rPr lang="en-US" altLang="zh-CN" dirty="0" smtClean="0"/>
              <a:t>sleep</a:t>
            </a:r>
            <a:r>
              <a:rPr lang="en-US" altLang="zh-CN" dirty="0"/>
              <a:t>()</a:t>
            </a:r>
            <a:r>
              <a:rPr lang="zh-CN" altLang="en-US" dirty="0"/>
              <a:t>中指定的时间是线程不会运行的最短时间。因此，</a:t>
            </a:r>
            <a:r>
              <a:rPr lang="en-US" altLang="zh-CN" dirty="0"/>
              <a:t>sleep()</a:t>
            </a:r>
            <a:r>
              <a:rPr lang="zh-CN" altLang="en-US" dirty="0"/>
              <a:t>方法不能保证该线程睡眠到期后就开始执行。</a:t>
            </a:r>
            <a:endParaRPr lang="zh-CN" altLang="en-US" dirty="0"/>
          </a:p>
          <a:p>
            <a:r>
              <a:rPr lang="en-US" altLang="zh-CN" dirty="0" smtClean="0"/>
              <a:t>sleep</a:t>
            </a:r>
            <a:r>
              <a:rPr lang="en-US" altLang="zh-CN" dirty="0"/>
              <a:t>()</a:t>
            </a:r>
            <a:r>
              <a:rPr lang="zh-CN" altLang="en-US" dirty="0"/>
              <a:t>是静态方法，只能控制当前正在运行的线程。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 calcmode="lin" valueType="num">
                                      <p:cBhvr additive="base">
                                        <p:cTn id="12"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 calcmode="lin" valueType="num">
                                      <p:cBhvr additive="base">
                                        <p:cTn id="17"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 calcmode="lin" valueType="num">
                                      <p:cBhvr additive="base">
                                        <p:cTn id="22"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课堂练习</a:t>
            </a:r>
            <a:endParaRPr lang="zh-CN" altLang="en-US" dirty="0" smtClean="0"/>
          </a:p>
        </p:txBody>
      </p:sp>
      <p:sp>
        <p:nvSpPr>
          <p:cNvPr id="174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计数器，从</a:t>
            </a:r>
            <a:r>
              <a:rPr lang="en-US" altLang="zh-CN" dirty="0" smtClean="0"/>
              <a:t>1-100</a:t>
            </a:r>
            <a:r>
              <a:rPr lang="zh-CN" altLang="en-US" dirty="0" smtClean="0"/>
              <a:t>之间</a:t>
            </a:r>
            <a:r>
              <a:rPr lang="zh-CN" altLang="en-US" dirty="0"/>
              <a:t>计数</a:t>
            </a:r>
            <a:r>
              <a:rPr lang="zh-CN" altLang="en-US" dirty="0" smtClean="0"/>
              <a:t>，每隔</a:t>
            </a:r>
            <a:r>
              <a:rPr lang="en-US" altLang="zh-CN" dirty="0" smtClean="0"/>
              <a:t>1</a:t>
            </a:r>
            <a:r>
              <a:rPr lang="zh-CN" altLang="en-US" dirty="0" smtClean="0"/>
              <a:t>秒计数一次。</a:t>
            </a:r>
            <a:endParaRPr lang="zh-CN" altLang="en-US" dirty="0" smtClean="0"/>
          </a:p>
        </p:txBody>
      </p:sp>
      <p:sp>
        <p:nvSpPr>
          <p:cNvPr id="4" name="TextBox 3"/>
          <p:cNvSpPr txBox="1"/>
          <p:nvPr/>
        </p:nvSpPr>
        <p:spPr>
          <a:xfrm>
            <a:off x="1331640" y="1769704"/>
            <a:ext cx="6264696" cy="4278094"/>
          </a:xfrm>
          <a:prstGeom prst="rect">
            <a:avLst/>
          </a:prstGeom>
          <a:solidFill>
            <a:schemeClr val="accent2">
              <a:lumMod val="20000"/>
              <a:lumOff val="80000"/>
            </a:schemeClr>
          </a:solidFill>
          <a:ln>
            <a:solidFill>
              <a:schemeClr val="accent2">
                <a:lumMod val="75000"/>
              </a:schemeClr>
            </a:solidFill>
          </a:ln>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defRPr/>
            </a:pPr>
            <a:r>
              <a:rPr lang="en-US" altLang="zh-CN" sz="1600" dirty="0">
                <a:solidFill>
                  <a:schemeClr val="tx1"/>
                </a:solidFill>
                <a:ea typeface="宋体" panose="02010600030101010101" pitchFamily="2" charset="-122"/>
              </a:rPr>
              <a:t>public class </a:t>
            </a:r>
            <a:r>
              <a:rPr lang="en-US" altLang="zh-CN" sz="1600" dirty="0" err="1">
                <a:solidFill>
                  <a:schemeClr val="tx1"/>
                </a:solidFill>
                <a:ea typeface="宋体" panose="02010600030101010101" pitchFamily="2" charset="-122"/>
              </a:rPr>
              <a:t>MyThread</a:t>
            </a:r>
            <a:r>
              <a:rPr lang="en-US" altLang="zh-CN" sz="1600" dirty="0">
                <a:solidFill>
                  <a:schemeClr val="tx1"/>
                </a:solidFill>
                <a:ea typeface="宋体" panose="02010600030101010101" pitchFamily="2" charset="-122"/>
              </a:rPr>
              <a:t> extends Thread { </a:t>
            </a:r>
            <a:endParaRPr lang="en-US" altLang="zh-CN" sz="1600" dirty="0">
              <a:solidFill>
                <a:schemeClr val="tx1"/>
              </a:solidFill>
              <a:ea typeface="宋体" panose="02010600030101010101" pitchFamily="2" charset="-122"/>
            </a:endParaRPr>
          </a:p>
          <a:p>
            <a:pPr eaLnBrk="1" hangingPunct="1">
              <a:defRPr/>
            </a:pPr>
            <a:r>
              <a:rPr lang="en-US" altLang="zh-CN" sz="1600" dirty="0">
                <a:solidFill>
                  <a:schemeClr val="tx1"/>
                </a:solidFill>
                <a:ea typeface="宋体" panose="02010600030101010101" pitchFamily="2" charset="-122"/>
              </a:rPr>
              <a:t>    public void run() { </a:t>
            </a:r>
            <a:endParaRPr lang="en-US" altLang="zh-CN" sz="1600" dirty="0">
              <a:solidFill>
                <a:schemeClr val="tx1"/>
              </a:solidFill>
              <a:ea typeface="宋体" panose="02010600030101010101" pitchFamily="2" charset="-122"/>
            </a:endParaRPr>
          </a:p>
          <a:p>
            <a:pPr eaLnBrk="1" hangingPunct="1">
              <a:defRPr/>
            </a:pPr>
            <a:r>
              <a:rPr lang="en-US" altLang="zh-CN" sz="1600" dirty="0">
                <a:solidFill>
                  <a:schemeClr val="tx1"/>
                </a:solidFill>
                <a:ea typeface="宋体" panose="02010600030101010101" pitchFamily="2" charset="-122"/>
              </a:rPr>
              <a:t>        for (</a:t>
            </a:r>
            <a:r>
              <a:rPr lang="en-US" altLang="zh-CN" sz="1600" dirty="0" err="1">
                <a:solidFill>
                  <a:schemeClr val="tx1"/>
                </a:solidFill>
                <a:ea typeface="宋体" panose="02010600030101010101" pitchFamily="2" charset="-122"/>
              </a:rPr>
              <a:t>int</a:t>
            </a:r>
            <a:r>
              <a:rPr lang="en-US" altLang="zh-CN" sz="1600" dirty="0">
                <a:solidFill>
                  <a:schemeClr val="tx1"/>
                </a:solidFill>
                <a:ea typeface="宋体" panose="02010600030101010101" pitchFamily="2" charset="-122"/>
              </a:rPr>
              <a:t> i = 0; i &lt; 100; i++) { </a:t>
            </a:r>
            <a:endParaRPr lang="en-US" altLang="zh-CN" sz="1600" dirty="0">
              <a:solidFill>
                <a:schemeClr val="tx1"/>
              </a:solidFill>
              <a:ea typeface="宋体" panose="02010600030101010101" pitchFamily="2" charset="-122"/>
            </a:endParaRPr>
          </a:p>
          <a:p>
            <a:pPr eaLnBrk="1" hangingPunct="1">
              <a:defRPr/>
            </a:pPr>
            <a:r>
              <a:rPr lang="en-US" altLang="zh-CN" sz="1600" dirty="0" smtClean="0">
                <a:solidFill>
                  <a:schemeClr val="tx1"/>
                </a:solidFill>
                <a:ea typeface="宋体" panose="02010600030101010101" pitchFamily="2" charset="-122"/>
              </a:rPr>
              <a:t>            </a:t>
            </a:r>
            <a:r>
              <a:rPr lang="en-US" altLang="zh-CN" sz="1600" dirty="0" err="1" smtClean="0">
                <a:solidFill>
                  <a:schemeClr val="tx1"/>
                </a:solidFill>
                <a:ea typeface="宋体" panose="02010600030101010101" pitchFamily="2" charset="-122"/>
              </a:rPr>
              <a:t>System.out.print</a:t>
            </a:r>
            <a:r>
              <a:rPr lang="en-US" altLang="zh-CN" sz="1600" dirty="0" smtClean="0">
                <a:solidFill>
                  <a:schemeClr val="tx1"/>
                </a:solidFill>
                <a:ea typeface="宋体" panose="02010600030101010101" pitchFamily="2" charset="-122"/>
              </a:rPr>
              <a:t>(i</a:t>
            </a:r>
            <a:r>
              <a:rPr lang="en-US" altLang="zh-CN" sz="1600" dirty="0">
                <a:solidFill>
                  <a:schemeClr val="tx1"/>
                </a:solidFill>
                <a:ea typeface="宋体" panose="02010600030101010101" pitchFamily="2" charset="-122"/>
              </a:rPr>
              <a:t>); </a:t>
            </a:r>
            <a:endParaRPr lang="en-US" altLang="zh-CN" sz="1600" dirty="0">
              <a:solidFill>
                <a:schemeClr val="tx1"/>
              </a:solidFill>
              <a:ea typeface="宋体" panose="02010600030101010101" pitchFamily="2" charset="-122"/>
            </a:endParaRPr>
          </a:p>
          <a:p>
            <a:pPr eaLnBrk="1" hangingPunct="1">
              <a:defRPr/>
            </a:pPr>
            <a:r>
              <a:rPr lang="en-US" altLang="zh-CN" sz="1600" dirty="0">
                <a:solidFill>
                  <a:schemeClr val="tx1"/>
                </a:solidFill>
                <a:ea typeface="宋体" panose="02010600030101010101" pitchFamily="2" charset="-122"/>
              </a:rPr>
              <a:t>            try { </a:t>
            </a:r>
            <a:endParaRPr lang="en-US" altLang="zh-CN" sz="1600" dirty="0">
              <a:solidFill>
                <a:schemeClr val="tx1"/>
              </a:solidFill>
              <a:ea typeface="宋体" panose="02010600030101010101" pitchFamily="2" charset="-122"/>
            </a:endParaRPr>
          </a:p>
          <a:p>
            <a:pPr eaLnBrk="1" hangingPunct="1">
              <a:defRPr/>
            </a:pPr>
            <a:r>
              <a:rPr lang="en-US" altLang="zh-CN" sz="1600" dirty="0">
                <a:solidFill>
                  <a:schemeClr val="tx1"/>
                </a:solidFill>
                <a:ea typeface="宋体" panose="02010600030101010101" pitchFamily="2" charset="-122"/>
              </a:rPr>
              <a:t>                </a:t>
            </a:r>
            <a:r>
              <a:rPr lang="en-US" altLang="zh-CN" sz="1600" dirty="0" err="1" smtClean="0">
                <a:solidFill>
                  <a:schemeClr val="tx1"/>
                </a:solidFill>
                <a:ea typeface="宋体" panose="02010600030101010101" pitchFamily="2" charset="-122"/>
              </a:rPr>
              <a:t>Thread.sleep</a:t>
            </a:r>
            <a:r>
              <a:rPr lang="en-US" altLang="zh-CN" sz="1600" dirty="0" smtClean="0">
                <a:solidFill>
                  <a:schemeClr val="tx1"/>
                </a:solidFill>
                <a:ea typeface="宋体" panose="02010600030101010101" pitchFamily="2" charset="-122"/>
              </a:rPr>
              <a:t>(1000); </a:t>
            </a:r>
            <a:endParaRPr lang="en-US" altLang="zh-CN" sz="1600" dirty="0">
              <a:solidFill>
                <a:schemeClr val="tx1"/>
              </a:solidFill>
              <a:ea typeface="宋体" panose="02010600030101010101" pitchFamily="2" charset="-122"/>
            </a:endParaRPr>
          </a:p>
          <a:p>
            <a:pPr eaLnBrk="1" hangingPunct="1">
              <a:defRPr/>
            </a:pPr>
            <a:r>
              <a:rPr lang="en-US" altLang="zh-CN" sz="1600" dirty="0">
                <a:solidFill>
                  <a:schemeClr val="tx1"/>
                </a:solidFill>
                <a:ea typeface="宋体" panose="02010600030101010101" pitchFamily="2" charset="-122"/>
              </a:rPr>
              <a:t>                </a:t>
            </a:r>
            <a:r>
              <a:rPr lang="en-US" altLang="zh-CN" sz="1600" dirty="0" err="1">
                <a:solidFill>
                  <a:schemeClr val="tx1"/>
                </a:solidFill>
                <a:ea typeface="宋体" panose="02010600030101010101" pitchFamily="2" charset="-122"/>
              </a:rPr>
              <a:t>System.out.print</a:t>
            </a:r>
            <a:r>
              <a:rPr lang="en-US" altLang="zh-CN" sz="1600" dirty="0">
                <a:solidFill>
                  <a:schemeClr val="tx1"/>
                </a:solidFill>
                <a:ea typeface="宋体" panose="02010600030101010101" pitchFamily="2" charset="-122"/>
              </a:rPr>
              <a:t>("    </a:t>
            </a:r>
            <a:r>
              <a:rPr lang="zh-CN" altLang="en-US" sz="1600" dirty="0">
                <a:solidFill>
                  <a:schemeClr val="tx1"/>
                </a:solidFill>
                <a:ea typeface="宋体" panose="02010600030101010101" pitchFamily="2" charset="-122"/>
              </a:rPr>
              <a:t>线程睡眠</a:t>
            </a:r>
            <a:r>
              <a:rPr lang="en-US" altLang="zh-CN" sz="1600" dirty="0" smtClean="0">
                <a:solidFill>
                  <a:schemeClr val="tx1"/>
                </a:solidFill>
                <a:ea typeface="宋体" panose="02010600030101010101" pitchFamily="2" charset="-122"/>
              </a:rPr>
              <a:t>1000</a:t>
            </a:r>
            <a:r>
              <a:rPr lang="zh-CN" altLang="en-US" sz="1600" dirty="0" smtClean="0">
                <a:solidFill>
                  <a:schemeClr val="tx1"/>
                </a:solidFill>
                <a:ea typeface="宋体" panose="02010600030101010101" pitchFamily="2" charset="-122"/>
              </a:rPr>
              <a:t>毫秒</a:t>
            </a:r>
            <a:r>
              <a:rPr lang="zh-CN" altLang="en-US" sz="1600" dirty="0">
                <a:solidFill>
                  <a:schemeClr val="tx1"/>
                </a:solidFill>
                <a:ea typeface="宋体" panose="02010600030101010101" pitchFamily="2" charset="-122"/>
              </a:rPr>
              <a:t>！</a:t>
            </a:r>
            <a:r>
              <a:rPr lang="en-US" altLang="zh-CN" sz="1600" dirty="0">
                <a:solidFill>
                  <a:schemeClr val="tx1"/>
                </a:solidFill>
                <a:ea typeface="宋体" panose="02010600030101010101" pitchFamily="2" charset="-122"/>
              </a:rPr>
              <a:t>\n"); </a:t>
            </a:r>
            <a:endParaRPr lang="en-US" altLang="zh-CN" sz="1600" dirty="0">
              <a:solidFill>
                <a:schemeClr val="tx1"/>
              </a:solidFill>
              <a:ea typeface="宋体" panose="02010600030101010101" pitchFamily="2" charset="-122"/>
            </a:endParaRPr>
          </a:p>
          <a:p>
            <a:pPr eaLnBrk="1" hangingPunct="1">
              <a:defRPr/>
            </a:pPr>
            <a:r>
              <a:rPr lang="en-US" altLang="zh-CN" sz="1600" dirty="0">
                <a:solidFill>
                  <a:schemeClr val="tx1"/>
                </a:solidFill>
                <a:ea typeface="宋体" panose="02010600030101010101" pitchFamily="2" charset="-122"/>
              </a:rPr>
              <a:t>            } catch (</a:t>
            </a:r>
            <a:r>
              <a:rPr lang="en-US" altLang="zh-CN" sz="1600" dirty="0" err="1">
                <a:solidFill>
                  <a:schemeClr val="tx1"/>
                </a:solidFill>
                <a:ea typeface="宋体" panose="02010600030101010101" pitchFamily="2" charset="-122"/>
              </a:rPr>
              <a:t>InterruptedException</a:t>
            </a:r>
            <a:r>
              <a:rPr lang="en-US" altLang="zh-CN" sz="1600" dirty="0">
                <a:solidFill>
                  <a:schemeClr val="tx1"/>
                </a:solidFill>
                <a:ea typeface="宋体" panose="02010600030101010101" pitchFamily="2" charset="-122"/>
              </a:rPr>
              <a:t> e) { </a:t>
            </a:r>
            <a:endParaRPr lang="en-US" altLang="zh-CN" sz="1600" dirty="0">
              <a:solidFill>
                <a:schemeClr val="tx1"/>
              </a:solidFill>
              <a:ea typeface="宋体" panose="02010600030101010101" pitchFamily="2" charset="-122"/>
            </a:endParaRPr>
          </a:p>
          <a:p>
            <a:pPr eaLnBrk="1" hangingPunct="1">
              <a:defRPr/>
            </a:pPr>
            <a:r>
              <a:rPr lang="en-US" altLang="zh-CN" sz="1600" dirty="0">
                <a:solidFill>
                  <a:schemeClr val="tx1"/>
                </a:solidFill>
                <a:ea typeface="宋体" panose="02010600030101010101" pitchFamily="2" charset="-122"/>
              </a:rPr>
              <a:t>                </a:t>
            </a:r>
            <a:r>
              <a:rPr lang="en-US" altLang="zh-CN" sz="1600" dirty="0" err="1">
                <a:solidFill>
                  <a:schemeClr val="tx1"/>
                </a:solidFill>
                <a:ea typeface="宋体" panose="02010600030101010101" pitchFamily="2" charset="-122"/>
              </a:rPr>
              <a:t>e.printStackTrace</a:t>
            </a:r>
            <a:r>
              <a:rPr lang="en-US" altLang="zh-CN" sz="1600" dirty="0">
                <a:solidFill>
                  <a:schemeClr val="tx1"/>
                </a:solidFill>
                <a:ea typeface="宋体" panose="02010600030101010101" pitchFamily="2" charset="-122"/>
              </a:rPr>
              <a:t>(); </a:t>
            </a:r>
            <a:endParaRPr lang="en-US" altLang="zh-CN" sz="1600" dirty="0">
              <a:solidFill>
                <a:schemeClr val="tx1"/>
              </a:solidFill>
              <a:ea typeface="宋体" panose="02010600030101010101" pitchFamily="2" charset="-122"/>
            </a:endParaRPr>
          </a:p>
          <a:p>
            <a:pPr eaLnBrk="1" hangingPunct="1">
              <a:defRPr/>
            </a:pPr>
            <a:r>
              <a:rPr lang="en-US" altLang="zh-CN" sz="1600" dirty="0">
                <a:solidFill>
                  <a:schemeClr val="tx1"/>
                </a:solidFill>
                <a:ea typeface="宋体" panose="02010600030101010101" pitchFamily="2" charset="-122"/>
              </a:rPr>
              <a:t>            } </a:t>
            </a:r>
            <a:endParaRPr lang="en-US" altLang="zh-CN" sz="1600" dirty="0">
              <a:solidFill>
                <a:schemeClr val="tx1"/>
              </a:solidFill>
              <a:ea typeface="宋体" panose="02010600030101010101" pitchFamily="2" charset="-122"/>
            </a:endParaRPr>
          </a:p>
          <a:p>
            <a:pPr eaLnBrk="1" hangingPunct="1">
              <a:defRPr/>
            </a:pPr>
            <a:r>
              <a:rPr lang="en-US" altLang="zh-CN" sz="1600" dirty="0">
                <a:solidFill>
                  <a:schemeClr val="tx1"/>
                </a:solidFill>
                <a:ea typeface="宋体" panose="02010600030101010101" pitchFamily="2" charset="-122"/>
              </a:rPr>
              <a:t>        } </a:t>
            </a:r>
            <a:endParaRPr lang="en-US" altLang="zh-CN" sz="1600" dirty="0">
              <a:solidFill>
                <a:schemeClr val="tx1"/>
              </a:solidFill>
              <a:ea typeface="宋体" panose="02010600030101010101" pitchFamily="2" charset="-122"/>
            </a:endParaRPr>
          </a:p>
          <a:p>
            <a:pPr eaLnBrk="1" hangingPunct="1">
              <a:defRPr/>
            </a:pPr>
            <a:r>
              <a:rPr lang="en-US" altLang="zh-CN" sz="1600" dirty="0">
                <a:solidFill>
                  <a:schemeClr val="tx1"/>
                </a:solidFill>
                <a:ea typeface="宋体" panose="02010600030101010101" pitchFamily="2" charset="-122"/>
              </a:rPr>
              <a:t>    } </a:t>
            </a:r>
            <a:endParaRPr lang="en-US" altLang="zh-CN" sz="1600" dirty="0">
              <a:solidFill>
                <a:schemeClr val="tx1"/>
              </a:solidFill>
              <a:ea typeface="宋体" panose="02010600030101010101" pitchFamily="2" charset="-122"/>
            </a:endParaRPr>
          </a:p>
          <a:p>
            <a:pPr eaLnBrk="1" hangingPunct="1">
              <a:defRPr/>
            </a:pPr>
            <a:endParaRPr lang="en-US" altLang="zh-CN" sz="1600" dirty="0">
              <a:solidFill>
                <a:schemeClr val="tx1"/>
              </a:solidFill>
              <a:ea typeface="宋体" panose="02010600030101010101" pitchFamily="2" charset="-122"/>
            </a:endParaRPr>
          </a:p>
          <a:p>
            <a:pPr eaLnBrk="1" hangingPunct="1">
              <a:defRPr/>
            </a:pPr>
            <a:r>
              <a:rPr lang="en-US" altLang="zh-CN" sz="1600" dirty="0">
                <a:solidFill>
                  <a:schemeClr val="tx1"/>
                </a:solidFill>
                <a:ea typeface="宋体" panose="02010600030101010101" pitchFamily="2" charset="-122"/>
              </a:rPr>
              <a:t>    public static void main(String[] </a:t>
            </a:r>
            <a:r>
              <a:rPr lang="en-US" altLang="zh-CN" sz="1600" dirty="0" err="1">
                <a:solidFill>
                  <a:schemeClr val="tx1"/>
                </a:solidFill>
                <a:ea typeface="宋体" panose="02010600030101010101" pitchFamily="2" charset="-122"/>
              </a:rPr>
              <a:t>args</a:t>
            </a:r>
            <a:r>
              <a:rPr lang="en-US" altLang="zh-CN" sz="1600" dirty="0">
                <a:solidFill>
                  <a:schemeClr val="tx1"/>
                </a:solidFill>
                <a:ea typeface="宋体" panose="02010600030101010101" pitchFamily="2" charset="-122"/>
              </a:rPr>
              <a:t>) { </a:t>
            </a:r>
            <a:endParaRPr lang="en-US" altLang="zh-CN" sz="1600" dirty="0">
              <a:solidFill>
                <a:schemeClr val="tx1"/>
              </a:solidFill>
              <a:ea typeface="宋体" panose="02010600030101010101" pitchFamily="2" charset="-122"/>
            </a:endParaRPr>
          </a:p>
          <a:p>
            <a:pPr eaLnBrk="1" hangingPunct="1">
              <a:defRPr/>
            </a:pPr>
            <a:r>
              <a:rPr lang="en-US" altLang="zh-CN" sz="1600" dirty="0">
                <a:solidFill>
                  <a:schemeClr val="tx1"/>
                </a:solidFill>
                <a:ea typeface="宋体" panose="02010600030101010101" pitchFamily="2" charset="-122"/>
              </a:rPr>
              <a:t>        new </a:t>
            </a:r>
            <a:r>
              <a:rPr lang="en-US" altLang="zh-CN" sz="1600" dirty="0" err="1">
                <a:solidFill>
                  <a:schemeClr val="tx1"/>
                </a:solidFill>
                <a:ea typeface="宋体" panose="02010600030101010101" pitchFamily="2" charset="-122"/>
              </a:rPr>
              <a:t>MyThread</a:t>
            </a:r>
            <a:r>
              <a:rPr lang="en-US" altLang="zh-CN" sz="1600" dirty="0">
                <a:solidFill>
                  <a:schemeClr val="tx1"/>
                </a:solidFill>
                <a:ea typeface="宋体" panose="02010600030101010101" pitchFamily="2" charset="-122"/>
              </a:rPr>
              <a:t>().start(); </a:t>
            </a:r>
            <a:endParaRPr lang="en-US" altLang="zh-CN" sz="1600" dirty="0">
              <a:solidFill>
                <a:schemeClr val="tx1"/>
              </a:solidFill>
              <a:ea typeface="宋体" panose="02010600030101010101" pitchFamily="2" charset="-122"/>
            </a:endParaRPr>
          </a:p>
          <a:p>
            <a:pPr eaLnBrk="1" hangingPunct="1">
              <a:defRPr/>
            </a:pPr>
            <a:r>
              <a:rPr lang="en-US" altLang="zh-CN" sz="1600" dirty="0">
                <a:solidFill>
                  <a:schemeClr val="tx1"/>
                </a:solidFill>
                <a:ea typeface="宋体" panose="02010600030101010101" pitchFamily="2" charset="-122"/>
              </a:rPr>
              <a:t>    } </a:t>
            </a:r>
            <a:endParaRPr lang="en-US" altLang="zh-CN" sz="1600" dirty="0">
              <a:solidFill>
                <a:schemeClr val="tx1"/>
              </a:solidFill>
              <a:ea typeface="宋体" panose="02010600030101010101" pitchFamily="2" charset="-122"/>
            </a:endParaRPr>
          </a:p>
          <a:p>
            <a:pPr eaLnBrk="1" hangingPunct="1">
              <a:defRPr/>
            </a:pPr>
            <a:r>
              <a:rPr lang="en-US" altLang="zh-CN" sz="1600" dirty="0">
                <a:solidFill>
                  <a:schemeClr val="tx1"/>
                </a:solidFill>
                <a:ea typeface="宋体" panose="02010600030101010101" pitchFamily="2" charset="-122"/>
              </a:rPr>
              <a:t>} </a:t>
            </a:r>
            <a:endParaRPr lang="en-US" altLang="zh-CN" sz="1600"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smtClean="0"/>
              <a:t>线程的优先级</a:t>
            </a:r>
            <a:endParaRPr lang="zh-CN" altLang="en-US" smtClean="0"/>
          </a:p>
        </p:txBody>
      </p:sp>
      <p:sp>
        <p:nvSpPr>
          <p:cNvPr id="174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多线程运行时，</a:t>
            </a:r>
            <a:r>
              <a:rPr lang="en-US" altLang="zh-CN" dirty="0" smtClean="0"/>
              <a:t>JVM</a:t>
            </a:r>
            <a:r>
              <a:rPr lang="zh-CN" altLang="en-US" dirty="0" smtClean="0"/>
              <a:t>的调度策略为按优先级优先级调度，级别相同时由操作系统按时间片来分配</a:t>
            </a:r>
            <a:r>
              <a:rPr lang="en-US" altLang="zh-CN" dirty="0" smtClean="0"/>
              <a:t>.</a:t>
            </a:r>
            <a:endParaRPr lang="zh-CN" altLang="en-US" dirty="0" smtClean="0"/>
          </a:p>
          <a:p>
            <a:pPr lvl="1"/>
            <a:r>
              <a:rPr lang="zh-CN" altLang="en-US" dirty="0" smtClean="0"/>
              <a:t>线程优先级通常表示为</a:t>
            </a:r>
            <a:r>
              <a:rPr lang="en-US" altLang="zh-CN" dirty="0" smtClean="0"/>
              <a:t>1~10</a:t>
            </a:r>
            <a:r>
              <a:rPr lang="zh-CN" altLang="en-US" dirty="0" smtClean="0"/>
              <a:t>的数字</a:t>
            </a:r>
            <a:endParaRPr lang="en-US" altLang="zh-CN" dirty="0" smtClean="0"/>
          </a:p>
          <a:p>
            <a:r>
              <a:rPr lang="zh-CN" altLang="en-US" dirty="0" smtClean="0"/>
              <a:t>设置线程优先级</a:t>
            </a:r>
            <a:endParaRPr lang="en-US" altLang="zh-CN" dirty="0" smtClean="0"/>
          </a:p>
          <a:p>
            <a:pPr lvl="1"/>
            <a:r>
              <a:rPr lang="zh-CN" altLang="en-US" dirty="0" smtClean="0"/>
              <a:t>线程默认优先级是创建它的执行线程的优先级</a:t>
            </a:r>
            <a:r>
              <a:rPr lang="en-US" altLang="zh-CN" dirty="0" smtClean="0"/>
              <a:t>.</a:t>
            </a:r>
            <a:endParaRPr lang="en-US" altLang="zh-CN" dirty="0" smtClean="0"/>
          </a:p>
          <a:p>
            <a:pPr lvl="1"/>
            <a:r>
              <a:rPr lang="zh-CN" altLang="en-US" dirty="0" smtClean="0"/>
              <a:t>通过</a:t>
            </a:r>
            <a:r>
              <a:rPr lang="en-US" altLang="zh-CN" dirty="0" smtClean="0"/>
              <a:t>Thread</a:t>
            </a:r>
            <a:r>
              <a:rPr lang="zh-CN" altLang="en-US" dirty="0" smtClean="0"/>
              <a:t>实例调用</a:t>
            </a:r>
            <a:r>
              <a:rPr lang="en-US" altLang="zh-CN" dirty="0" err="1" smtClean="0"/>
              <a:t>setPriority</a:t>
            </a:r>
            <a:r>
              <a:rPr lang="en-US" altLang="zh-CN" dirty="0" smtClean="0"/>
              <a:t>()</a:t>
            </a:r>
            <a:r>
              <a:rPr lang="zh-CN" altLang="en-US" dirty="0" smtClean="0"/>
              <a:t>方法设置线程优先级</a:t>
            </a:r>
            <a:endParaRPr lang="en-US" altLang="zh-CN" dirty="0" smtClean="0"/>
          </a:p>
          <a:p>
            <a:pPr lvl="2"/>
            <a:r>
              <a:rPr lang="en-US" altLang="zh-CN" dirty="0" err="1" smtClean="0"/>
              <a:t>Thread.MIN_PRIORITY</a:t>
            </a:r>
            <a:r>
              <a:rPr lang="en-US" altLang="zh-CN" dirty="0" smtClean="0"/>
              <a:t>       (1)</a:t>
            </a:r>
            <a:endParaRPr lang="en-US" altLang="zh-CN" dirty="0" smtClean="0"/>
          </a:p>
          <a:p>
            <a:pPr lvl="2"/>
            <a:r>
              <a:rPr lang="en-US" altLang="zh-CN" dirty="0" err="1" smtClean="0"/>
              <a:t>Thread.NORM_PRIORITY</a:t>
            </a:r>
            <a:r>
              <a:rPr lang="en-US" altLang="zh-CN" dirty="0" smtClean="0"/>
              <a:t>   (5)</a:t>
            </a:r>
            <a:endParaRPr lang="en-US" altLang="zh-CN" dirty="0" smtClean="0"/>
          </a:p>
          <a:p>
            <a:pPr lvl="2"/>
            <a:r>
              <a:rPr lang="en-US" altLang="zh-CN" dirty="0" err="1" smtClean="0"/>
              <a:t>Thread.MAX_PRIORITY</a:t>
            </a:r>
            <a:r>
              <a:rPr lang="en-US" altLang="zh-CN" dirty="0" smtClean="0"/>
              <a:t>      (10)</a:t>
            </a:r>
            <a:endParaRPr lang="en-US" altLang="zh-CN" dirty="0" smtClean="0"/>
          </a:p>
          <a:p>
            <a:pPr lvl="1"/>
            <a:r>
              <a:rPr lang="zh-CN" altLang="en-US" dirty="0" smtClean="0"/>
              <a:t>通过</a:t>
            </a:r>
            <a:r>
              <a:rPr lang="en-US" altLang="zh-CN" dirty="0" smtClean="0"/>
              <a:t>Thread</a:t>
            </a:r>
            <a:r>
              <a:rPr lang="zh-CN" altLang="en-US" dirty="0" smtClean="0"/>
              <a:t>示例调用</a:t>
            </a:r>
            <a:r>
              <a:rPr lang="en-US" altLang="zh-CN" dirty="0" err="1" smtClean="0"/>
              <a:t>getPriority</a:t>
            </a:r>
            <a:r>
              <a:rPr lang="en-US" altLang="zh-CN" dirty="0" smtClean="0"/>
              <a:t>()</a:t>
            </a:r>
            <a:r>
              <a:rPr lang="zh-CN" altLang="en-US" dirty="0" smtClean="0"/>
              <a:t>方法得到线程优先级</a:t>
            </a:r>
            <a:endParaRPr lang="zh-CN" altLang="en-US" dirty="0" smtClean="0"/>
          </a:p>
          <a:p>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500"/>
                                        <p:tgtEl>
                                          <p:spTgt spid="174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11">
                                            <p:txEl>
                                              <p:pRg st="1" end="1"/>
                                            </p:txEl>
                                          </p:spTgt>
                                        </p:tgtEl>
                                        <p:attrNameLst>
                                          <p:attrName>style.visibility</p:attrName>
                                        </p:attrNameLst>
                                      </p:cBhvr>
                                      <p:to>
                                        <p:strVal val="visible"/>
                                      </p:to>
                                    </p:set>
                                    <p:animEffect transition="in" filter="fade">
                                      <p:cBhvr>
                                        <p:cTn id="10" dur="500"/>
                                        <p:tgtEl>
                                          <p:spTgt spid="174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Effect transition="in" filter="fade">
                                      <p:cBhvr>
                                        <p:cTn id="15" dur="500"/>
                                        <p:tgtEl>
                                          <p:spTgt spid="1741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411">
                                            <p:txEl>
                                              <p:pRg st="3" end="3"/>
                                            </p:txEl>
                                          </p:spTgt>
                                        </p:tgtEl>
                                        <p:attrNameLst>
                                          <p:attrName>style.visibility</p:attrName>
                                        </p:attrNameLst>
                                      </p:cBhvr>
                                      <p:to>
                                        <p:strVal val="visible"/>
                                      </p:to>
                                    </p:set>
                                    <p:animEffect transition="in" filter="fade">
                                      <p:cBhvr>
                                        <p:cTn id="18" dur="500"/>
                                        <p:tgtEl>
                                          <p:spTgt spid="1741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411">
                                            <p:txEl>
                                              <p:pRg st="4" end="4"/>
                                            </p:txEl>
                                          </p:spTgt>
                                        </p:tgtEl>
                                        <p:attrNameLst>
                                          <p:attrName>style.visibility</p:attrName>
                                        </p:attrNameLst>
                                      </p:cBhvr>
                                      <p:to>
                                        <p:strVal val="visible"/>
                                      </p:to>
                                    </p:set>
                                    <p:animEffect transition="in" filter="fade">
                                      <p:cBhvr>
                                        <p:cTn id="21" dur="500"/>
                                        <p:tgtEl>
                                          <p:spTgt spid="1741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411">
                                            <p:txEl>
                                              <p:pRg st="5" end="5"/>
                                            </p:txEl>
                                          </p:spTgt>
                                        </p:tgtEl>
                                        <p:attrNameLst>
                                          <p:attrName>style.visibility</p:attrName>
                                        </p:attrNameLst>
                                      </p:cBhvr>
                                      <p:to>
                                        <p:strVal val="visible"/>
                                      </p:to>
                                    </p:set>
                                    <p:animEffect transition="in" filter="fade">
                                      <p:cBhvr>
                                        <p:cTn id="24" dur="500"/>
                                        <p:tgtEl>
                                          <p:spTgt spid="1741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411">
                                            <p:txEl>
                                              <p:pRg st="6" end="6"/>
                                            </p:txEl>
                                          </p:spTgt>
                                        </p:tgtEl>
                                        <p:attrNameLst>
                                          <p:attrName>style.visibility</p:attrName>
                                        </p:attrNameLst>
                                      </p:cBhvr>
                                      <p:to>
                                        <p:strVal val="visible"/>
                                      </p:to>
                                    </p:set>
                                    <p:animEffect transition="in" filter="fade">
                                      <p:cBhvr>
                                        <p:cTn id="27" dur="500"/>
                                        <p:tgtEl>
                                          <p:spTgt spid="1741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411">
                                            <p:txEl>
                                              <p:pRg st="7" end="7"/>
                                            </p:txEl>
                                          </p:spTgt>
                                        </p:tgtEl>
                                        <p:attrNameLst>
                                          <p:attrName>style.visibility</p:attrName>
                                        </p:attrNameLst>
                                      </p:cBhvr>
                                      <p:to>
                                        <p:strVal val="visible"/>
                                      </p:to>
                                    </p:set>
                                    <p:animEffect transition="in" filter="fade">
                                      <p:cBhvr>
                                        <p:cTn id="30" dur="500"/>
                                        <p:tgtEl>
                                          <p:spTgt spid="17411">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411">
                                            <p:txEl>
                                              <p:pRg st="8" end="8"/>
                                            </p:txEl>
                                          </p:spTgt>
                                        </p:tgtEl>
                                        <p:attrNameLst>
                                          <p:attrName>style.visibility</p:attrName>
                                        </p:attrNameLst>
                                      </p:cBhvr>
                                      <p:to>
                                        <p:strVal val="visible"/>
                                      </p:to>
                                    </p:set>
                                    <p:animEffect transition="in" filter="fade">
                                      <p:cBhvr>
                                        <p:cTn id="33" dur="500"/>
                                        <p:tgtEl>
                                          <p:spTgt spid="17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线程优先级及线程让步</a:t>
            </a:r>
            <a:endParaRPr lang="zh-CN" altLang="en-US" dirty="0" smtClean="0"/>
          </a:p>
        </p:txBody>
      </p:sp>
      <p:sp>
        <p:nvSpPr>
          <p:cNvPr id="17411" name="内容占位符 2"/>
          <p:cNvSpPr>
            <a:spLocks noGrp="1"/>
          </p:cNvSpPr>
          <p:nvPr>
            <p:ph idx="1"/>
          </p:nvPr>
        </p:nvSpPr>
        <p:spPr bwMode="auto">
          <a:xfrm>
            <a:off x="457200" y="1285875"/>
            <a:ext cx="843528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当线程池中线程都具有相同的优先级</a:t>
            </a:r>
            <a:r>
              <a:rPr lang="zh-CN" altLang="en-US" dirty="0" smtClean="0"/>
              <a:t>，调度程序</a:t>
            </a:r>
            <a:r>
              <a:rPr lang="zh-CN" altLang="en-US" dirty="0"/>
              <a:t>的操作有两种可能</a:t>
            </a:r>
            <a:r>
              <a:rPr lang="zh-CN" altLang="en-US" dirty="0" smtClean="0"/>
              <a:t>：</a:t>
            </a:r>
            <a:endParaRPr lang="en-US" altLang="zh-CN" dirty="0" smtClean="0"/>
          </a:p>
          <a:p>
            <a:pPr lvl="1"/>
            <a:r>
              <a:rPr lang="zh-CN" altLang="en-US" dirty="0" smtClean="0"/>
              <a:t>一</a:t>
            </a:r>
            <a:r>
              <a:rPr lang="zh-CN" altLang="en-US" dirty="0"/>
              <a:t>是选择一个线程运行，直到它阻塞或者运行完成为止</a:t>
            </a:r>
            <a:r>
              <a:rPr lang="zh-CN" altLang="en-US" dirty="0" smtClean="0"/>
              <a:t>。</a:t>
            </a:r>
            <a:endParaRPr lang="en-US" altLang="zh-CN" dirty="0" smtClean="0"/>
          </a:p>
          <a:p>
            <a:pPr lvl="1"/>
            <a:r>
              <a:rPr lang="zh-CN" altLang="en-US" dirty="0" smtClean="0"/>
              <a:t>二</a:t>
            </a:r>
            <a:r>
              <a:rPr lang="zh-CN" altLang="en-US" dirty="0"/>
              <a:t>是时间分片，为池内的每个线程提供均等的运行机会。</a:t>
            </a:r>
            <a:endParaRPr lang="en-US" altLang="zh-CN" dirty="0" smtClean="0"/>
          </a:p>
          <a:p>
            <a:r>
              <a:rPr lang="zh-CN" altLang="en-US" dirty="0" smtClean="0"/>
              <a:t>线程让步通过</a:t>
            </a:r>
            <a:r>
              <a:rPr lang="en-US" altLang="zh-CN" dirty="0" smtClean="0"/>
              <a:t>yield</a:t>
            </a:r>
            <a:r>
              <a:rPr lang="zh-CN" altLang="en-US" dirty="0" smtClean="0"/>
              <a:t>方法来实现，</a:t>
            </a:r>
            <a:r>
              <a:rPr lang="zh-CN" altLang="en-US" dirty="0"/>
              <a:t>暂停当前正在执行的线程对象，并</a:t>
            </a:r>
            <a:r>
              <a:rPr lang="zh-CN" altLang="en-US" dirty="0" smtClean="0"/>
              <a:t>执行</a:t>
            </a:r>
            <a:r>
              <a:rPr lang="zh-CN" altLang="en-US" b="1" dirty="0" smtClean="0">
                <a:solidFill>
                  <a:srgbClr val="FF0000"/>
                </a:solidFill>
              </a:rPr>
              <a:t>同等优先级</a:t>
            </a:r>
            <a:r>
              <a:rPr lang="zh-CN" altLang="en-US" dirty="0" smtClean="0"/>
              <a:t>的其他线程。</a:t>
            </a:r>
            <a:endParaRPr lang="en-US" altLang="zh-CN" dirty="0" smtClean="0"/>
          </a:p>
          <a:p>
            <a:r>
              <a:rPr lang="zh-CN" altLang="en-US" dirty="0" smtClean="0"/>
              <a:t>但</a:t>
            </a:r>
            <a:r>
              <a:rPr lang="en-US" altLang="zh-CN" dirty="0" smtClean="0"/>
              <a:t>yield</a:t>
            </a:r>
            <a:r>
              <a:rPr lang="en-US" altLang="zh-CN" dirty="0"/>
              <a:t>()</a:t>
            </a:r>
            <a:r>
              <a:rPr lang="zh-CN" altLang="en-US" dirty="0"/>
              <a:t>将导致线程从运行状态转到可运行状态</a:t>
            </a:r>
            <a:r>
              <a:rPr lang="zh-CN" altLang="en-US" dirty="0" smtClean="0"/>
              <a:t>，有</a:t>
            </a:r>
            <a:r>
              <a:rPr lang="zh-CN" altLang="en-US" dirty="0"/>
              <a:t>可能没有效果</a:t>
            </a:r>
            <a:r>
              <a:rPr lang="zh-CN" altLang="en-US" dirty="0" smtClean="0"/>
              <a:t>无法</a:t>
            </a:r>
            <a:r>
              <a:rPr lang="zh-CN" altLang="en-US" dirty="0"/>
              <a:t>保证</a:t>
            </a:r>
            <a:r>
              <a:rPr lang="en-US" altLang="zh-CN" dirty="0"/>
              <a:t>yield()</a:t>
            </a:r>
            <a:r>
              <a:rPr lang="zh-CN" altLang="en-US" dirty="0"/>
              <a:t>达到让步目的，因为让步的线程还有可能被线程调度程序再次</a:t>
            </a:r>
            <a:r>
              <a:rPr lang="zh-CN" altLang="en-US" dirty="0" smtClean="0"/>
              <a:t>选中。</a:t>
            </a:r>
            <a:endParaRPr lang="en-US" altLang="zh-CN" dirty="0" smtClean="0"/>
          </a:p>
        </p:txBody>
      </p:sp>
      <p:sp>
        <p:nvSpPr>
          <p:cNvPr id="4" name="TextBox 3"/>
          <p:cNvSpPr txBox="1"/>
          <p:nvPr/>
        </p:nvSpPr>
        <p:spPr>
          <a:xfrm>
            <a:off x="2843808" y="5197776"/>
            <a:ext cx="2808312" cy="400110"/>
          </a:xfrm>
          <a:prstGeom prst="rect">
            <a:avLst/>
          </a:prstGeom>
          <a:solidFill>
            <a:schemeClr val="accent2">
              <a:lumMod val="20000"/>
              <a:lumOff val="80000"/>
            </a:schemeClr>
          </a:solidFill>
          <a:ln>
            <a:solidFill>
              <a:schemeClr val="accent2">
                <a:lumMod val="75000"/>
              </a:schemeClr>
            </a:solidFill>
          </a:ln>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defRPr/>
            </a:pPr>
            <a:r>
              <a:rPr lang="en-US" altLang="zh-CN" dirty="0" err="1" smtClean="0">
                <a:solidFill>
                  <a:schemeClr val="tx1"/>
                </a:solidFill>
                <a:ea typeface="宋体" panose="02010600030101010101" pitchFamily="2" charset="-122"/>
              </a:rPr>
              <a:t>Thread.yield</a:t>
            </a:r>
            <a:r>
              <a:rPr lang="en-US" altLang="zh-CN" dirty="0" smtClean="0">
                <a:solidFill>
                  <a:schemeClr val="tx1"/>
                </a:solidFill>
                <a:ea typeface="宋体" panose="02010600030101010101" pitchFamily="2" charset="-122"/>
              </a:rPr>
              <a:t>();</a:t>
            </a:r>
            <a:endParaRPr lang="en-US" altLang="zh-CN" dirty="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fade">
                                      <p:cBhvr>
                                        <p:cTn id="7" dur="500"/>
                                        <p:tgtEl>
                                          <p:spTgt spid="1741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11">
                                            <p:txEl>
                                              <p:pRg st="4" end="4"/>
                                            </p:txEl>
                                          </p:spTgt>
                                        </p:tgtEl>
                                        <p:attrNameLst>
                                          <p:attrName>style.visibility</p:attrName>
                                        </p:attrNameLst>
                                      </p:cBhvr>
                                      <p:to>
                                        <p:strVal val="visible"/>
                                      </p:to>
                                    </p:set>
                                    <p:animEffect transition="in" filter="fade">
                                      <p:cBhvr>
                                        <p:cTn id="12" dur="500"/>
                                        <p:tgtEl>
                                          <p:spTgt spid="1741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线程阻塞</a:t>
            </a:r>
            <a:endParaRPr lang="zh-CN" altLang="en-US" dirty="0" smtClean="0"/>
          </a:p>
        </p:txBody>
      </p:sp>
      <p:sp>
        <p:nvSpPr>
          <p:cNvPr id="17411" name="内容占位符 2"/>
          <p:cNvSpPr>
            <a:spLocks noGrp="1"/>
          </p:cNvSpPr>
          <p:nvPr>
            <p:ph idx="1"/>
          </p:nvPr>
        </p:nvSpPr>
        <p:spPr bwMode="auto">
          <a:xfrm>
            <a:off x="457200" y="1285875"/>
            <a:ext cx="843528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在线程</a:t>
            </a:r>
            <a:r>
              <a:rPr lang="en-US" altLang="zh-CN" dirty="0" smtClean="0"/>
              <a:t>A</a:t>
            </a:r>
            <a:r>
              <a:rPr lang="zh-CN" altLang="en-US" dirty="0" smtClean="0"/>
              <a:t>中调用</a:t>
            </a:r>
            <a:r>
              <a:rPr lang="en-US" altLang="zh-CN" dirty="0" err="1" smtClean="0"/>
              <a:t>B.join</a:t>
            </a:r>
            <a:r>
              <a:rPr lang="en-US" altLang="zh-CN" dirty="0" smtClean="0"/>
              <a:t>()</a:t>
            </a:r>
            <a:r>
              <a:rPr lang="zh-CN" altLang="en-US" dirty="0" smtClean="0"/>
              <a:t>。让</a:t>
            </a:r>
            <a:r>
              <a:rPr lang="zh-CN" altLang="en-US" dirty="0"/>
              <a:t>一个</a:t>
            </a:r>
            <a:r>
              <a:rPr lang="zh-CN" altLang="en-US" dirty="0" smtClean="0"/>
              <a:t>线程</a:t>
            </a:r>
            <a:r>
              <a:rPr lang="en-US" altLang="zh-CN" dirty="0" smtClean="0"/>
              <a:t>A“</a:t>
            </a:r>
            <a:r>
              <a:rPr lang="zh-CN" altLang="en-US" dirty="0"/>
              <a:t>加入”</a:t>
            </a:r>
            <a:r>
              <a:rPr lang="zh-CN" altLang="en-US" dirty="0" smtClean="0"/>
              <a:t>到线程</a:t>
            </a:r>
            <a:r>
              <a:rPr lang="en-US" altLang="zh-CN" dirty="0" smtClean="0"/>
              <a:t>B</a:t>
            </a:r>
            <a:r>
              <a:rPr lang="zh-CN" altLang="en-US" dirty="0" smtClean="0"/>
              <a:t>的</a:t>
            </a:r>
            <a:r>
              <a:rPr lang="zh-CN" altLang="en-US" dirty="0"/>
              <a:t>尾部。</a:t>
            </a:r>
            <a:r>
              <a:rPr lang="zh-CN" altLang="en-US" dirty="0" smtClean="0"/>
              <a:t>在</a:t>
            </a:r>
            <a:r>
              <a:rPr lang="en-US" altLang="zh-CN" dirty="0" smtClean="0"/>
              <a:t>B</a:t>
            </a:r>
            <a:r>
              <a:rPr lang="zh-CN" altLang="en-US" dirty="0" smtClean="0"/>
              <a:t>执行</a:t>
            </a:r>
            <a:r>
              <a:rPr lang="zh-CN" altLang="en-US" dirty="0"/>
              <a:t>完毕之前</a:t>
            </a:r>
            <a:r>
              <a:rPr lang="zh-CN" altLang="en-US" dirty="0" smtClean="0"/>
              <a:t>，</a:t>
            </a:r>
            <a:r>
              <a:rPr lang="en-US" altLang="zh-CN" dirty="0" smtClean="0"/>
              <a:t>A</a:t>
            </a:r>
            <a:r>
              <a:rPr lang="zh-CN" altLang="en-US" dirty="0" smtClean="0"/>
              <a:t>不能</a:t>
            </a:r>
            <a:r>
              <a:rPr lang="zh-CN" altLang="en-US" dirty="0"/>
              <a:t>工作</a:t>
            </a:r>
            <a:r>
              <a:rPr lang="zh-CN" altLang="en-US" dirty="0" smtClean="0"/>
              <a:t>。</a:t>
            </a:r>
            <a:endParaRPr lang="en-US" altLang="zh-CN" dirty="0" smtClean="0"/>
          </a:p>
          <a:p>
            <a:r>
              <a:rPr lang="en-US" altLang="zh-CN" dirty="0"/>
              <a:t>join()</a:t>
            </a:r>
            <a:r>
              <a:rPr lang="zh-CN" altLang="en-US" dirty="0"/>
              <a:t>方法还有带超时限制的重载</a:t>
            </a:r>
            <a:r>
              <a:rPr lang="zh-CN" altLang="en-US" dirty="0" smtClean="0"/>
              <a:t>版本。</a:t>
            </a:r>
            <a:endParaRPr lang="en-US" altLang="zh-CN" dirty="0" smtClean="0"/>
          </a:p>
        </p:txBody>
      </p:sp>
      <p:sp>
        <p:nvSpPr>
          <p:cNvPr id="2" name="矩形 1"/>
          <p:cNvSpPr/>
          <p:nvPr/>
        </p:nvSpPr>
        <p:spPr bwMode="auto">
          <a:xfrm>
            <a:off x="1170856" y="3504502"/>
            <a:ext cx="1224136" cy="50405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A50021"/>
                </a:solidFill>
                <a:effectLst/>
                <a:latin typeface="Arial" panose="020B0604020202020204" pitchFamily="34" charset="0"/>
              </a:rPr>
              <a:t>栈</a:t>
            </a:r>
            <a:r>
              <a:rPr kumimoji="0" lang="en-US" altLang="zh-CN" sz="2000" b="0" i="0" u="none" strike="noStrike" cap="none" normalizeH="0" baseline="0" dirty="0" smtClean="0">
                <a:ln>
                  <a:noFill/>
                </a:ln>
                <a:solidFill>
                  <a:srgbClr val="A50021"/>
                </a:solidFill>
                <a:effectLst/>
                <a:latin typeface="Arial" panose="020B0604020202020204" pitchFamily="34" charset="0"/>
              </a:rPr>
              <a:t>A</a:t>
            </a:r>
            <a:endParaRPr kumimoji="0" lang="zh-CN" altLang="en-US" sz="2000" b="0" i="0" u="none" strike="noStrike" cap="none" normalizeH="0" baseline="0" dirty="0" smtClean="0">
              <a:ln>
                <a:noFill/>
              </a:ln>
              <a:solidFill>
                <a:srgbClr val="A50021"/>
              </a:solidFill>
              <a:effectLst/>
              <a:latin typeface="Arial" panose="020B0604020202020204" pitchFamily="34" charset="0"/>
            </a:endParaRPr>
          </a:p>
        </p:txBody>
      </p:sp>
      <p:sp>
        <p:nvSpPr>
          <p:cNvPr id="5" name="矩形 4"/>
          <p:cNvSpPr/>
          <p:nvPr/>
        </p:nvSpPr>
        <p:spPr bwMode="auto">
          <a:xfrm>
            <a:off x="2827040" y="3504502"/>
            <a:ext cx="1224136" cy="50405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A50021"/>
                </a:solidFill>
                <a:effectLst/>
                <a:latin typeface="Arial" panose="020B0604020202020204" pitchFamily="34" charset="0"/>
              </a:rPr>
              <a:t>栈</a:t>
            </a:r>
            <a:r>
              <a:rPr kumimoji="0" lang="en-US" altLang="zh-CN" sz="2000" b="0" i="0" u="none" strike="noStrike" cap="none" normalizeH="0" baseline="0" dirty="0" smtClean="0">
                <a:ln>
                  <a:noFill/>
                </a:ln>
                <a:solidFill>
                  <a:srgbClr val="A50021"/>
                </a:solidFill>
                <a:effectLst/>
                <a:latin typeface="Arial" panose="020B0604020202020204" pitchFamily="34" charset="0"/>
              </a:rPr>
              <a:t>B</a:t>
            </a:r>
            <a:endParaRPr kumimoji="0" lang="zh-CN" altLang="en-US" sz="2000" b="0" i="0" u="none" strike="noStrike" cap="none" normalizeH="0" baseline="0" dirty="0" smtClean="0">
              <a:ln>
                <a:noFill/>
              </a:ln>
              <a:solidFill>
                <a:srgbClr val="A50021"/>
              </a:solidFill>
              <a:effectLst/>
              <a:latin typeface="Arial" panose="020B0604020202020204" pitchFamily="34" charset="0"/>
            </a:endParaRPr>
          </a:p>
        </p:txBody>
      </p:sp>
      <p:cxnSp>
        <p:nvCxnSpPr>
          <p:cNvPr id="4" name="直接连接符 3"/>
          <p:cNvCxnSpPr/>
          <p:nvPr/>
        </p:nvCxnSpPr>
        <p:spPr bwMode="auto">
          <a:xfrm>
            <a:off x="4427984" y="2852936"/>
            <a:ext cx="0" cy="1548172"/>
          </a:xfrm>
          <a:prstGeom prst="line">
            <a:avLst/>
          </a:prstGeom>
          <a:solidFill>
            <a:schemeClr val="bg1"/>
          </a:solidFill>
          <a:ln w="9525" cap="flat" cmpd="sng" algn="ctr">
            <a:solidFill>
              <a:schemeClr val="tx2"/>
            </a:solidFill>
            <a:prstDash val="dash"/>
            <a:round/>
            <a:headEnd type="none" w="med" len="med"/>
            <a:tailEnd type="none" w="med" len="med"/>
          </a:ln>
          <a:effectLst/>
        </p:spPr>
      </p:cxnSp>
      <p:sp>
        <p:nvSpPr>
          <p:cNvPr id="9" name="矩形 8"/>
          <p:cNvSpPr/>
          <p:nvPr/>
        </p:nvSpPr>
        <p:spPr bwMode="auto">
          <a:xfrm>
            <a:off x="5347320" y="2856430"/>
            <a:ext cx="1224136" cy="50405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A50021"/>
                </a:solidFill>
                <a:effectLst/>
                <a:latin typeface="Arial" panose="020B0604020202020204" pitchFamily="34" charset="0"/>
              </a:rPr>
              <a:t>栈</a:t>
            </a:r>
            <a:r>
              <a:rPr kumimoji="0" lang="en-US" altLang="zh-CN" sz="2000" b="0" i="0" u="none" strike="noStrike" cap="none" normalizeH="0" baseline="0" dirty="0" smtClean="0">
                <a:ln>
                  <a:noFill/>
                </a:ln>
                <a:solidFill>
                  <a:srgbClr val="A50021"/>
                </a:solidFill>
                <a:effectLst/>
                <a:latin typeface="Arial" panose="020B0604020202020204" pitchFamily="34" charset="0"/>
              </a:rPr>
              <a:t>B</a:t>
            </a:r>
            <a:endParaRPr kumimoji="0" lang="zh-CN" altLang="en-US" sz="2000" b="0" i="0" u="none" strike="noStrike" cap="none" normalizeH="0" baseline="0" dirty="0" smtClean="0">
              <a:ln>
                <a:noFill/>
              </a:ln>
              <a:solidFill>
                <a:srgbClr val="A50021"/>
              </a:solidFill>
              <a:effectLst/>
              <a:latin typeface="Arial" panose="020B0604020202020204" pitchFamily="34" charset="0"/>
            </a:endParaRPr>
          </a:p>
        </p:txBody>
      </p:sp>
      <p:sp>
        <p:nvSpPr>
          <p:cNvPr id="10" name="矩形 9"/>
          <p:cNvSpPr/>
          <p:nvPr/>
        </p:nvSpPr>
        <p:spPr bwMode="auto">
          <a:xfrm>
            <a:off x="5347320" y="3504502"/>
            <a:ext cx="1224136" cy="50405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A50021"/>
                </a:solidFill>
                <a:effectLst/>
                <a:latin typeface="Arial" panose="020B0604020202020204" pitchFamily="34" charset="0"/>
              </a:rPr>
              <a:t>栈</a:t>
            </a:r>
            <a:r>
              <a:rPr kumimoji="0" lang="en-US" altLang="zh-CN" sz="2000" b="0" i="0" u="none" strike="noStrike" cap="none" normalizeH="0" baseline="0" dirty="0" smtClean="0">
                <a:ln>
                  <a:noFill/>
                </a:ln>
                <a:solidFill>
                  <a:srgbClr val="A50021"/>
                </a:solidFill>
                <a:effectLst/>
                <a:latin typeface="Arial" panose="020B0604020202020204" pitchFamily="34" charset="0"/>
              </a:rPr>
              <a:t>A</a:t>
            </a:r>
            <a:endParaRPr kumimoji="0" lang="zh-CN" altLang="en-US" sz="2000" b="0" i="0" u="none" strike="noStrike" cap="none" normalizeH="0" baseline="0" dirty="0" smtClean="0">
              <a:ln>
                <a:noFill/>
              </a:ln>
              <a:solidFill>
                <a:srgbClr val="A50021"/>
              </a:solidFill>
              <a:effectLst/>
              <a:latin typeface="Arial" panose="020B0604020202020204" pitchFamily="34" charset="0"/>
            </a:endParaRPr>
          </a:p>
        </p:txBody>
      </p:sp>
      <p:sp>
        <p:nvSpPr>
          <p:cNvPr id="11" name="TextBox 10"/>
          <p:cNvSpPr txBox="1"/>
          <p:nvPr/>
        </p:nvSpPr>
        <p:spPr>
          <a:xfrm>
            <a:off x="2195736" y="4401338"/>
            <a:ext cx="4769296" cy="1631216"/>
          </a:xfrm>
          <a:prstGeom prst="rect">
            <a:avLst/>
          </a:prstGeom>
          <a:solidFill>
            <a:schemeClr val="accent2">
              <a:lumMod val="20000"/>
              <a:lumOff val="80000"/>
            </a:schemeClr>
          </a:solidFill>
          <a:ln>
            <a:solidFill>
              <a:schemeClr val="accent2">
                <a:lumMod val="75000"/>
              </a:schemeClr>
            </a:solidFill>
          </a:ln>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defRPr/>
            </a:pPr>
            <a:r>
              <a:rPr lang="en-US" altLang="zh-CN" dirty="0">
                <a:solidFill>
                  <a:schemeClr val="tx1"/>
                </a:solidFill>
                <a:ea typeface="宋体" panose="02010600030101010101" pitchFamily="2" charset="-122"/>
              </a:rPr>
              <a:t>Runnable r = new </a:t>
            </a:r>
            <a:r>
              <a:rPr lang="en-US" altLang="zh-CN" dirty="0" err="1">
                <a:solidFill>
                  <a:schemeClr val="tx1"/>
                </a:solidFill>
                <a:ea typeface="宋体" panose="02010600030101010101" pitchFamily="2" charset="-122"/>
              </a:rPr>
              <a:t>ThreadTest</a:t>
            </a:r>
            <a:r>
              <a:rPr lang="en-US" altLang="zh-CN" dirty="0">
                <a:solidFill>
                  <a:schemeClr val="tx1"/>
                </a:solidFill>
                <a:ea typeface="宋体" panose="02010600030101010101" pitchFamily="2" charset="-122"/>
              </a:rPr>
              <a:t>();</a:t>
            </a:r>
            <a:br>
              <a:rPr lang="en-US" altLang="zh-CN" dirty="0">
                <a:solidFill>
                  <a:schemeClr val="tx1"/>
                </a:solidFill>
                <a:ea typeface="宋体" panose="02010600030101010101" pitchFamily="2" charset="-122"/>
              </a:rPr>
            </a:br>
            <a:r>
              <a:rPr lang="en-US" altLang="zh-CN" dirty="0">
                <a:solidFill>
                  <a:schemeClr val="tx1"/>
                </a:solidFill>
                <a:ea typeface="宋体" panose="02010600030101010101" pitchFamily="2" charset="-122"/>
              </a:rPr>
              <a:t>Thread t = new Thread(r);</a:t>
            </a:r>
            <a:br>
              <a:rPr lang="en-US" altLang="zh-CN" dirty="0">
                <a:solidFill>
                  <a:schemeClr val="tx1"/>
                </a:solidFill>
                <a:ea typeface="宋体" panose="02010600030101010101" pitchFamily="2" charset="-122"/>
              </a:rPr>
            </a:br>
            <a:r>
              <a:rPr lang="en-US" altLang="zh-CN" dirty="0" err="1">
                <a:solidFill>
                  <a:srgbClr val="FF0000"/>
                </a:solidFill>
                <a:ea typeface="宋体" panose="02010600030101010101" pitchFamily="2" charset="-122"/>
              </a:rPr>
              <a:t>t.start</a:t>
            </a:r>
            <a:r>
              <a:rPr lang="en-US" altLang="zh-CN" dirty="0">
                <a:solidFill>
                  <a:srgbClr val="FF0000"/>
                </a:solidFill>
                <a:ea typeface="宋体" panose="02010600030101010101" pitchFamily="2" charset="-122"/>
              </a:rPr>
              <a:t>();</a:t>
            </a:r>
            <a:br>
              <a:rPr lang="en-US" altLang="zh-CN" dirty="0">
                <a:solidFill>
                  <a:srgbClr val="FF0000"/>
                </a:solidFill>
                <a:ea typeface="宋体" panose="02010600030101010101" pitchFamily="2" charset="-122"/>
              </a:rPr>
            </a:br>
            <a:r>
              <a:rPr lang="en-US" altLang="zh-CN" dirty="0" err="1">
                <a:solidFill>
                  <a:srgbClr val="FF0000"/>
                </a:solidFill>
                <a:ea typeface="宋体" panose="02010600030101010101" pitchFamily="2" charset="-122"/>
              </a:rPr>
              <a:t>t.join</a:t>
            </a:r>
            <a:r>
              <a:rPr lang="en-US" altLang="zh-CN" dirty="0" smtClean="0">
                <a:solidFill>
                  <a:srgbClr val="FF0000"/>
                </a:solidFill>
                <a:ea typeface="宋体" panose="02010600030101010101" pitchFamily="2" charset="-122"/>
              </a:rPr>
              <a:t>();</a:t>
            </a:r>
            <a:endParaRPr lang="en-US" altLang="zh-CN" dirty="0" smtClean="0">
              <a:solidFill>
                <a:srgbClr val="FF0000"/>
              </a:solidFill>
              <a:ea typeface="宋体" panose="02010600030101010101" pitchFamily="2" charset="-122"/>
            </a:endParaRPr>
          </a:p>
          <a:p>
            <a:pPr eaLnBrk="1" hangingPunct="1">
              <a:defRPr/>
            </a:pPr>
            <a:r>
              <a:rPr lang="en-US" altLang="zh-CN" dirty="0" err="1">
                <a:solidFill>
                  <a:schemeClr val="tx1"/>
                </a:solidFill>
                <a:ea typeface="宋体" panose="02010600030101010101" pitchFamily="2" charset="-122"/>
              </a:rPr>
              <a:t>t.join</a:t>
            </a:r>
            <a:r>
              <a:rPr lang="en-US" altLang="zh-CN" dirty="0">
                <a:solidFill>
                  <a:schemeClr val="tx1"/>
                </a:solidFill>
                <a:ea typeface="宋体" panose="02010600030101010101" pitchFamily="2" charset="-122"/>
              </a:rPr>
              <a:t>(100);</a:t>
            </a:r>
            <a:endParaRPr lang="en-US" altLang="zh-CN" dirty="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fade">
                                      <p:cBhvr>
                                        <p:cTn id="7" dur="1000"/>
                                        <p:tgtEl>
                                          <p:spTgt spid="17411">
                                            <p:txEl>
                                              <p:pRg st="1" end="1"/>
                                            </p:txEl>
                                          </p:spTgt>
                                        </p:tgtEl>
                                      </p:cBhvr>
                                    </p:animEffect>
                                    <p:anim calcmode="lin" valueType="num">
                                      <p:cBhvr>
                                        <p:cTn id="8" dur="10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74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heel(1)">
                                      <p:cBhvr>
                                        <p:cTn id="25" dur="2000"/>
                                        <p:tgtEl>
                                          <p:spTgt spid="9"/>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heel(1)">
                                      <p:cBhvr>
                                        <p:cTn id="28" dur="20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ircle(in)">
                                      <p:cBhvr>
                                        <p:cTn id="33"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2" grpId="0" animBg="1"/>
      <p:bldP spid="5" grpId="0" animBg="1"/>
      <p:bldP spid="9" grpId="0" animBg="1"/>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总结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线程离开运行状态的方法：</a:t>
            </a:r>
            <a:endParaRPr lang="en-US" altLang="zh-CN" dirty="0" smtClean="0"/>
          </a:p>
          <a:p>
            <a:pPr lvl="1"/>
            <a:r>
              <a:rPr lang="zh-CN" altLang="en-US" dirty="0" smtClean="0"/>
              <a:t>调用</a:t>
            </a:r>
            <a:r>
              <a:rPr lang="en-US" altLang="zh-CN" dirty="0" err="1"/>
              <a:t>Thread.sleep</a:t>
            </a:r>
            <a:r>
              <a:rPr lang="en-US" altLang="zh-CN" dirty="0"/>
              <a:t>()</a:t>
            </a:r>
            <a:r>
              <a:rPr lang="zh-CN" altLang="en-US" dirty="0"/>
              <a:t>：使当前线程睡眠至少多少毫秒（尽管它可能在指定的时间之前被中断）。</a:t>
            </a:r>
            <a:endParaRPr lang="zh-CN" altLang="en-US" dirty="0"/>
          </a:p>
          <a:p>
            <a:pPr lvl="1"/>
            <a:r>
              <a:rPr lang="zh-CN" altLang="en-US" dirty="0" smtClean="0"/>
              <a:t>调用</a:t>
            </a:r>
            <a:r>
              <a:rPr lang="en-US" altLang="zh-CN" dirty="0" err="1"/>
              <a:t>Thread.yield</a:t>
            </a:r>
            <a:r>
              <a:rPr lang="en-US" altLang="zh-CN" dirty="0"/>
              <a:t>()</a:t>
            </a:r>
            <a:r>
              <a:rPr lang="zh-CN" altLang="en-US" dirty="0"/>
              <a:t>：不能保障太多事情，尽管通常它会让当前运行线程回到可运行性状态，使得有相同优先级的线程有机会</a:t>
            </a:r>
            <a:r>
              <a:rPr lang="zh-CN" altLang="en-US" dirty="0" smtClean="0"/>
              <a:t>执行</a:t>
            </a:r>
            <a:endParaRPr lang="en-US" altLang="zh-CN" dirty="0" smtClean="0"/>
          </a:p>
          <a:p>
            <a:pPr lvl="1"/>
            <a:r>
              <a:rPr lang="zh-CN" altLang="en-US" dirty="0" smtClean="0"/>
              <a:t>调用</a:t>
            </a:r>
            <a:r>
              <a:rPr lang="en-US" altLang="zh-CN" dirty="0"/>
              <a:t>join()</a:t>
            </a:r>
            <a:r>
              <a:rPr lang="zh-CN" altLang="en-US" dirty="0"/>
              <a:t>方法：保证当前线程停止执行，</a:t>
            </a:r>
            <a:r>
              <a:rPr lang="zh-CN" altLang="en-US" dirty="0" smtClean="0"/>
              <a:t>直到调用</a:t>
            </a:r>
            <a:r>
              <a:rPr lang="en-US" altLang="zh-CN" dirty="0" smtClean="0"/>
              <a:t>join</a:t>
            </a:r>
            <a:r>
              <a:rPr lang="zh-CN" altLang="en-US" dirty="0" smtClean="0"/>
              <a:t>方法的线程完成</a:t>
            </a:r>
            <a:r>
              <a:rPr lang="zh-CN" altLang="en-US" dirty="0"/>
              <a:t>为止。然而，</a:t>
            </a:r>
            <a:r>
              <a:rPr lang="zh-CN" altLang="en-US" dirty="0" smtClean="0"/>
              <a:t>如果调用</a:t>
            </a:r>
            <a:r>
              <a:rPr lang="en-US" altLang="zh-CN" dirty="0" smtClean="0"/>
              <a:t>join</a:t>
            </a:r>
            <a:r>
              <a:rPr lang="zh-CN" altLang="en-US" dirty="0" smtClean="0"/>
              <a:t>的</a:t>
            </a:r>
            <a:r>
              <a:rPr lang="zh-CN" altLang="en-US" dirty="0"/>
              <a:t>线程没有存活，则当前线程不需要</a:t>
            </a:r>
            <a:r>
              <a:rPr lang="zh-CN" altLang="en-US" dirty="0" smtClean="0"/>
              <a:t>停止</a:t>
            </a:r>
            <a:endParaRPr lang="en-US" altLang="zh-CN" dirty="0" smtClean="0"/>
          </a:p>
          <a:p>
            <a:pPr lvl="1"/>
            <a:r>
              <a:rPr lang="zh-CN" altLang="en-US" dirty="0">
                <a:solidFill>
                  <a:schemeClr val="bg1">
                    <a:lumMod val="65000"/>
                  </a:schemeClr>
                </a:solidFill>
              </a:rPr>
              <a:t>线程的</a:t>
            </a:r>
            <a:r>
              <a:rPr lang="en-US" altLang="zh-CN" dirty="0">
                <a:solidFill>
                  <a:schemeClr val="bg1">
                    <a:lumMod val="65000"/>
                  </a:schemeClr>
                </a:solidFill>
              </a:rPr>
              <a:t>run()</a:t>
            </a:r>
            <a:r>
              <a:rPr lang="zh-CN" altLang="en-US" dirty="0">
                <a:solidFill>
                  <a:schemeClr val="bg1">
                    <a:lumMod val="65000"/>
                  </a:schemeClr>
                </a:solidFill>
              </a:rPr>
              <a:t>方法完成。</a:t>
            </a:r>
            <a:endParaRPr lang="zh-CN" altLang="en-US" dirty="0">
              <a:solidFill>
                <a:schemeClr val="bg1">
                  <a:lumMod val="65000"/>
                </a:schemeClr>
              </a:solidFill>
            </a:endParaRPr>
          </a:p>
          <a:p>
            <a:pPr lvl="1"/>
            <a:r>
              <a:rPr lang="zh-CN" altLang="en-US" dirty="0" smtClean="0">
                <a:solidFill>
                  <a:schemeClr val="bg1">
                    <a:lumMod val="65000"/>
                  </a:schemeClr>
                </a:solidFill>
              </a:rPr>
              <a:t>在</a:t>
            </a:r>
            <a:r>
              <a:rPr lang="zh-CN" altLang="en-US" dirty="0">
                <a:solidFill>
                  <a:schemeClr val="bg1">
                    <a:lumMod val="65000"/>
                  </a:schemeClr>
                </a:solidFill>
              </a:rPr>
              <a:t>对象上调用</a:t>
            </a:r>
            <a:r>
              <a:rPr lang="en-US" altLang="zh-CN" dirty="0">
                <a:solidFill>
                  <a:schemeClr val="bg1">
                    <a:lumMod val="65000"/>
                  </a:schemeClr>
                </a:solidFill>
              </a:rPr>
              <a:t>wait()</a:t>
            </a:r>
            <a:r>
              <a:rPr lang="zh-CN" altLang="en-US" dirty="0">
                <a:solidFill>
                  <a:schemeClr val="bg1">
                    <a:lumMod val="65000"/>
                  </a:schemeClr>
                </a:solidFill>
              </a:rPr>
              <a:t>方法（不是在线程上调用）。</a:t>
            </a:r>
            <a:endParaRPr lang="zh-CN" altLang="en-US" dirty="0">
              <a:solidFill>
                <a:schemeClr val="bg1">
                  <a:lumMod val="65000"/>
                </a:schemeClr>
              </a:solidFill>
            </a:endParaRPr>
          </a:p>
          <a:p>
            <a:pPr lvl="1"/>
            <a:r>
              <a:rPr lang="zh-CN" altLang="en-US" dirty="0" smtClean="0">
                <a:solidFill>
                  <a:schemeClr val="bg1">
                    <a:lumMod val="65000"/>
                  </a:schemeClr>
                </a:solidFill>
              </a:rPr>
              <a:t>线程</a:t>
            </a:r>
            <a:r>
              <a:rPr lang="zh-CN" altLang="en-US" dirty="0">
                <a:solidFill>
                  <a:schemeClr val="bg1">
                    <a:lumMod val="65000"/>
                  </a:schemeClr>
                </a:solidFill>
              </a:rPr>
              <a:t>不能在对象上获得锁定，它正试图运行该对象的方法代码。</a:t>
            </a:r>
            <a:endParaRPr lang="zh-CN" altLang="en-US" dirty="0">
              <a:solidFill>
                <a:schemeClr val="bg1">
                  <a:lumMod val="65000"/>
                </a:schemeClr>
              </a:solidFill>
            </a:endParaRPr>
          </a:p>
          <a:p>
            <a:pPr lvl="1"/>
            <a:r>
              <a:rPr lang="zh-CN" altLang="en-US" dirty="0" smtClean="0">
                <a:solidFill>
                  <a:schemeClr val="bg1">
                    <a:lumMod val="65000"/>
                  </a:schemeClr>
                </a:solidFill>
              </a:rPr>
              <a:t>线程</a:t>
            </a:r>
            <a:r>
              <a:rPr lang="zh-CN" altLang="en-US" dirty="0">
                <a:solidFill>
                  <a:schemeClr val="bg1">
                    <a:lumMod val="65000"/>
                  </a:schemeClr>
                </a:solidFill>
              </a:rPr>
              <a:t>调度程序可以决定将当前运行状态移动到可运行状态，以便让另一个线程获得运行机会，而不需要任何理由</a:t>
            </a:r>
            <a:r>
              <a:rPr lang="zh-CN" altLang="en-US" dirty="0"/>
              <a:t>。</a:t>
            </a:r>
            <a:endParaRPr lang="zh-CN" altLang="en-US" dirty="0"/>
          </a:p>
          <a:p>
            <a:pPr lvl="1"/>
            <a:endParaRPr lang="zh-CN" altLang="en-US" dirty="0"/>
          </a:p>
          <a:p>
            <a:pPr lvl="1"/>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57200" y="367144"/>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讲授思路</a:t>
            </a:r>
            <a:r>
              <a:rPr lang="en-US" altLang="zh-CN" dirty="0" smtClean="0"/>
              <a:t>-</a:t>
            </a:r>
            <a:r>
              <a:rPr lang="zh-CN" altLang="en-US" dirty="0" smtClean="0"/>
              <a:t>线程</a:t>
            </a:r>
            <a:r>
              <a:rPr lang="zh-CN" altLang="en-US" dirty="0"/>
              <a:t>简介</a:t>
            </a:r>
            <a:br>
              <a:rPr lang="en-US" altLang="zh-CN" dirty="0"/>
            </a:b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程序、进程、线程</a:t>
            </a:r>
            <a:endParaRPr lang="en-US" altLang="zh-CN" dirty="0"/>
          </a:p>
          <a:p>
            <a:r>
              <a:rPr lang="zh-CN" altLang="en-US" dirty="0" smtClean="0"/>
              <a:t>线程</a:t>
            </a:r>
            <a:r>
              <a:rPr lang="zh-CN" altLang="en-US" dirty="0"/>
              <a:t>的</a:t>
            </a:r>
            <a:r>
              <a:rPr lang="zh-CN" altLang="en-US" dirty="0" smtClean="0"/>
              <a:t>应用场景</a:t>
            </a:r>
            <a:endParaRPr lang="en-US" altLang="zh-CN" dirty="0" smtClean="0"/>
          </a:p>
          <a:p>
            <a:r>
              <a:rPr lang="zh-CN" altLang="en-US" dirty="0"/>
              <a:t>线程的生命周期</a:t>
            </a:r>
            <a:endParaRPr lang="en-US" altLang="zh-CN" dirty="0"/>
          </a:p>
          <a:p>
            <a:endParaRPr lang="en-US"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57200" y="367144"/>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讲授思路</a:t>
            </a:r>
            <a:r>
              <a:rPr lang="en-US" altLang="zh-CN" dirty="0" smtClean="0"/>
              <a:t>-</a:t>
            </a:r>
            <a:r>
              <a:rPr lang="zh-CN" altLang="en-US" dirty="0" smtClean="0"/>
              <a:t>多线程的同步和死锁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多线程的问题</a:t>
            </a:r>
            <a:endParaRPr lang="en-US" altLang="zh-CN" dirty="0"/>
          </a:p>
          <a:p>
            <a:r>
              <a:rPr lang="zh-CN" altLang="en-US" dirty="0"/>
              <a:t>资源协调</a:t>
            </a:r>
            <a:endParaRPr lang="en-US" altLang="zh-CN" dirty="0"/>
          </a:p>
          <a:p>
            <a:r>
              <a:rPr lang="zh-CN" altLang="en-US" dirty="0"/>
              <a:t>多线程同步</a:t>
            </a:r>
            <a:endParaRPr lang="en-US" altLang="zh-CN" dirty="0"/>
          </a:p>
          <a:p>
            <a:r>
              <a:rPr lang="zh-CN" altLang="en-US" dirty="0"/>
              <a:t>死锁</a:t>
            </a:r>
            <a:endParaRPr lang="en-US" altLang="zh-CN" dirty="0"/>
          </a:p>
          <a:p>
            <a:endParaRPr lang="en-US" altLang="zh-CN"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smtClean="0"/>
              <a:t>多线程问题</a:t>
            </a:r>
            <a:endParaRPr lang="zh-CN" altLang="en-US" smtClean="0"/>
          </a:p>
        </p:txBody>
      </p:sp>
      <p:sp>
        <p:nvSpPr>
          <p:cNvPr id="1945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zh-CN" dirty="0" smtClean="0"/>
              <a:t>多线程</a:t>
            </a:r>
            <a:r>
              <a:rPr lang="zh-CN" altLang="en-US" dirty="0" smtClean="0"/>
              <a:t>程序</a:t>
            </a:r>
            <a:r>
              <a:rPr lang="zh-CN" altLang="zh-CN" dirty="0" smtClean="0"/>
              <a:t>在设计上最大的</a:t>
            </a:r>
            <a:r>
              <a:rPr lang="zh-CN" altLang="en-US" dirty="0" smtClean="0"/>
              <a:t>困难在于</a:t>
            </a:r>
            <a:r>
              <a:rPr lang="zh-CN" altLang="zh-CN" dirty="0" smtClean="0"/>
              <a:t>各个线程的控制流彼此独立，使得各个线程之间的代码是</a:t>
            </a:r>
            <a:r>
              <a:rPr lang="zh-CN" altLang="zh-CN" dirty="0" smtClean="0">
                <a:solidFill>
                  <a:srgbClr val="FF0000"/>
                </a:solidFill>
              </a:rPr>
              <a:t>乱序执行</a:t>
            </a:r>
            <a:r>
              <a:rPr lang="zh-CN" altLang="zh-CN" dirty="0" smtClean="0"/>
              <a:t>的，</a:t>
            </a:r>
            <a:r>
              <a:rPr lang="zh-CN" altLang="en-US" dirty="0" smtClean="0"/>
              <a:t>而且各个线程共享资源，所以多线程会</a:t>
            </a:r>
            <a:r>
              <a:rPr lang="zh-CN" altLang="zh-CN" dirty="0" smtClean="0"/>
              <a:t>带来</a:t>
            </a:r>
            <a:r>
              <a:rPr lang="zh-CN" altLang="zh-CN" dirty="0" smtClean="0">
                <a:solidFill>
                  <a:srgbClr val="FF0000"/>
                </a:solidFill>
              </a:rPr>
              <a:t>线程调度、同步、死锁</a:t>
            </a:r>
            <a:r>
              <a:rPr lang="zh-CN" altLang="zh-CN" dirty="0" smtClean="0"/>
              <a:t>等</a:t>
            </a:r>
            <a:r>
              <a:rPr lang="zh-CN" altLang="en-US" dirty="0" smtClean="0"/>
              <a:t>一系列的</a:t>
            </a:r>
            <a:r>
              <a:rPr lang="zh-CN" altLang="zh-CN" dirty="0" smtClean="0"/>
              <a:t>问题</a:t>
            </a:r>
            <a:r>
              <a:rPr lang="en-US" altLang="zh-CN" dirty="0" smtClean="0"/>
              <a:t>.</a:t>
            </a:r>
            <a:endParaRPr lang="zh-CN" altLang="zh-CN" dirty="0" smtClean="0"/>
          </a:p>
          <a:p>
            <a:endParaRPr lang="zh-CN" altLang="en-US" dirty="0" smtClean="0"/>
          </a:p>
        </p:txBody>
      </p:sp>
      <p:sp>
        <p:nvSpPr>
          <p:cNvPr id="4" name="TextBox 3"/>
          <p:cNvSpPr txBox="1"/>
          <p:nvPr/>
        </p:nvSpPr>
        <p:spPr>
          <a:xfrm>
            <a:off x="1905000" y="3683000"/>
            <a:ext cx="5562600" cy="1570038"/>
          </a:xfrm>
          <a:prstGeom prst="rect">
            <a:avLst/>
          </a:prstGeom>
          <a:solidFill>
            <a:schemeClr val="accent2">
              <a:lumMod val="20000"/>
              <a:lumOff val="80000"/>
            </a:schemeClr>
          </a:solidFill>
          <a:ln>
            <a:solidFill>
              <a:schemeClr val="accent2">
                <a:lumMod val="75000"/>
              </a:schemeClr>
            </a:solidFill>
          </a:ln>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defRPr/>
            </a:pPr>
            <a:r>
              <a:rPr lang="zh-CN" altLang="zh-CN" sz="2400" b="1" dirty="0" smtClean="0">
                <a:solidFill>
                  <a:schemeClr val="tx1"/>
                </a:solidFill>
                <a:ea typeface="宋体" panose="02010600030101010101" pitchFamily="2" charset="-122"/>
              </a:rPr>
              <a:t>一个工资管理人员正在修改雇员的工资表，而一些雇员同时正在领取工资，如果容许这样做，必然会引起</a:t>
            </a:r>
            <a:r>
              <a:rPr lang="zh-CN" altLang="en-US" sz="2400" b="1" dirty="0" smtClean="0">
                <a:solidFill>
                  <a:schemeClr val="tx1"/>
                </a:solidFill>
                <a:ea typeface="宋体" panose="02010600030101010101" pitchFamily="2" charset="-122"/>
              </a:rPr>
              <a:t>发放工资的</a:t>
            </a:r>
            <a:r>
              <a:rPr lang="zh-CN" altLang="zh-CN" sz="2400" b="1" dirty="0" smtClean="0">
                <a:solidFill>
                  <a:schemeClr val="tx1"/>
                </a:solidFill>
                <a:ea typeface="宋体" panose="02010600030101010101" pitchFamily="2" charset="-122"/>
              </a:rPr>
              <a:t>混乱</a:t>
            </a:r>
            <a:r>
              <a:rPr lang="zh-CN" altLang="en-US" sz="2400" b="1" dirty="0" smtClean="0">
                <a:solidFill>
                  <a:schemeClr val="tx1"/>
                </a:solidFill>
                <a:ea typeface="宋体" panose="02010600030101010101" pitchFamily="2" charset="-122"/>
              </a:rPr>
              <a:t>。</a:t>
            </a:r>
            <a:endParaRPr lang="zh-CN" altLang="en-US" sz="2400" b="1" dirty="0" smtClean="0">
              <a:solidFill>
                <a:schemeClr val="tx1"/>
              </a:solidFill>
              <a:ea typeface="宋体" panose="02010600030101010101" pitchFamily="2" charset="-122"/>
            </a:endParaRPr>
          </a:p>
        </p:txBody>
      </p:sp>
      <p:sp>
        <p:nvSpPr>
          <p:cNvPr id="5" name="矩形 4"/>
          <p:cNvSpPr/>
          <p:nvPr/>
        </p:nvSpPr>
        <p:spPr>
          <a:xfrm>
            <a:off x="762100" y="3140968"/>
            <a:ext cx="893193" cy="923330"/>
          </a:xfrm>
          <a:prstGeom prst="rect">
            <a:avLst/>
          </a:prstGeom>
          <a:noFill/>
        </p:spPr>
        <p:txBody>
          <a:bodyPr wrap="none">
            <a:spAutoFit/>
          </a:bodyPr>
          <a:lstStyle/>
          <a:p>
            <a:pPr algn="ctr">
              <a:defRPr/>
            </a:pPr>
            <a:r>
              <a:rPr lang="zh-CN" alt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例</a:t>
            </a:r>
            <a:endParaRPr lang="zh-CN" alt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smtClean="0"/>
              <a:t>多线程问题</a:t>
            </a:r>
            <a:r>
              <a:rPr lang="en-US" altLang="zh-CN" smtClean="0"/>
              <a:t>——</a:t>
            </a:r>
            <a:r>
              <a:rPr lang="zh-CN" altLang="en-US" smtClean="0"/>
              <a:t>资源协调</a:t>
            </a:r>
            <a:endParaRPr lang="zh-CN" altLang="en-US" smtClean="0"/>
          </a:p>
        </p:txBody>
      </p:sp>
      <p:sp>
        <p:nvSpPr>
          <p:cNvPr id="20483"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两个线程</a:t>
            </a:r>
            <a:r>
              <a:rPr lang="en-US" altLang="zh-CN" smtClean="0"/>
              <a:t>A</a:t>
            </a:r>
            <a:r>
              <a:rPr lang="zh-CN" altLang="en-US" smtClean="0"/>
              <a:t>和</a:t>
            </a:r>
            <a:r>
              <a:rPr lang="en-US" altLang="zh-CN" smtClean="0"/>
              <a:t>B</a:t>
            </a:r>
            <a:r>
              <a:rPr lang="zh-CN" altLang="en-US" smtClean="0"/>
              <a:t>在同时使用</a:t>
            </a:r>
            <a:r>
              <a:rPr lang="en-US" altLang="zh-CN" smtClean="0"/>
              <a:t>Stack</a:t>
            </a:r>
            <a:r>
              <a:rPr lang="zh-CN" altLang="en-US" smtClean="0"/>
              <a:t>的同一个实例对象，</a:t>
            </a:r>
            <a:r>
              <a:rPr lang="en-US" altLang="zh-CN" smtClean="0"/>
              <a:t>A</a:t>
            </a:r>
            <a:r>
              <a:rPr lang="zh-CN" altLang="en-US" smtClean="0"/>
              <a:t>正在往堆栈里</a:t>
            </a:r>
            <a:r>
              <a:rPr lang="en-US" altLang="zh-CN" smtClean="0"/>
              <a:t>push</a:t>
            </a:r>
            <a:r>
              <a:rPr lang="zh-CN" altLang="en-US" smtClean="0"/>
              <a:t>一个数据，</a:t>
            </a:r>
            <a:r>
              <a:rPr lang="en-US" altLang="zh-CN" smtClean="0"/>
              <a:t>B</a:t>
            </a:r>
            <a:r>
              <a:rPr lang="zh-CN" altLang="en-US" smtClean="0"/>
              <a:t>则要从堆栈中</a:t>
            </a:r>
            <a:r>
              <a:rPr lang="en-US" altLang="zh-CN" smtClean="0"/>
              <a:t>pop</a:t>
            </a:r>
            <a:r>
              <a:rPr lang="zh-CN" altLang="en-US" smtClean="0"/>
              <a:t>一个数据</a:t>
            </a:r>
            <a:r>
              <a:rPr lang="en-US" altLang="zh-CN" smtClean="0"/>
              <a:t>.</a:t>
            </a:r>
            <a:endParaRPr lang="en-US" altLang="zh-CN" smtClean="0"/>
          </a:p>
          <a:p>
            <a:pPr lvl="1"/>
            <a:endParaRPr lang="zh-CN" altLang="en-US" smtClean="0"/>
          </a:p>
          <a:p>
            <a:endParaRPr lang="zh-CN" altLang="en-US" smtClean="0"/>
          </a:p>
        </p:txBody>
      </p:sp>
      <p:sp>
        <p:nvSpPr>
          <p:cNvPr id="4" name="TextBox 3"/>
          <p:cNvSpPr txBox="1"/>
          <p:nvPr/>
        </p:nvSpPr>
        <p:spPr>
          <a:xfrm>
            <a:off x="763588" y="1227138"/>
            <a:ext cx="3808412" cy="3786187"/>
          </a:xfrm>
          <a:prstGeom prst="rect">
            <a:avLst/>
          </a:prstGeom>
          <a:solidFill>
            <a:schemeClr val="accent2">
              <a:lumMod val="20000"/>
              <a:lumOff val="80000"/>
            </a:schemeClr>
          </a:solidFill>
          <a:ln>
            <a:solidFill>
              <a:schemeClr val="accent2">
                <a:lumMod val="75000"/>
              </a:schemeClr>
            </a:solidFill>
          </a:ln>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gn="just" eaLnBrk="1" hangingPunct="1">
              <a:buClr>
                <a:schemeClr val="tx1"/>
              </a:buClr>
              <a:buFont typeface="Monotype Sorts" pitchFamily="2" charset="2"/>
              <a:buNone/>
              <a:defRPr/>
            </a:pPr>
            <a:r>
              <a:rPr lang="en-US" altLang="zh-CN" smtClean="0">
                <a:solidFill>
                  <a:schemeClr val="tx1"/>
                </a:solidFill>
                <a:ea typeface="宋体" panose="02010600030101010101" pitchFamily="2" charset="-122"/>
              </a:rPr>
              <a:t>class Stack{</a:t>
            </a:r>
            <a:endParaRPr lang="en-US" altLang="zh-CN" smtClean="0">
              <a:solidFill>
                <a:schemeClr val="tx1"/>
              </a:solidFill>
              <a:ea typeface="宋体" panose="02010600030101010101" pitchFamily="2" charset="-122"/>
            </a:endParaRPr>
          </a:p>
          <a:p>
            <a:pPr algn="just" eaLnBrk="1" hangingPunct="1">
              <a:buClr>
                <a:schemeClr val="tx1"/>
              </a:buClr>
              <a:buFont typeface="Monotype Sorts" pitchFamily="2" charset="2"/>
              <a:buNone/>
              <a:defRPr/>
            </a:pPr>
            <a:r>
              <a:rPr lang="en-US" altLang="zh-CN" smtClean="0">
                <a:solidFill>
                  <a:schemeClr val="tx1"/>
                </a:solidFill>
                <a:ea typeface="宋体" panose="02010600030101010101" pitchFamily="2" charset="-122"/>
              </a:rPr>
              <a:t>         int idx=0;</a:t>
            </a:r>
            <a:endParaRPr lang="en-US" altLang="zh-CN" smtClean="0">
              <a:solidFill>
                <a:schemeClr val="tx1"/>
              </a:solidFill>
              <a:ea typeface="宋体" panose="02010600030101010101" pitchFamily="2" charset="-122"/>
            </a:endParaRPr>
          </a:p>
          <a:p>
            <a:pPr algn="just" eaLnBrk="1" hangingPunct="1">
              <a:buClr>
                <a:schemeClr val="tx1"/>
              </a:buClr>
              <a:buFont typeface="Monotype Sorts" pitchFamily="2" charset="2"/>
              <a:buNone/>
              <a:defRPr/>
            </a:pPr>
            <a:r>
              <a:rPr lang="en-US" altLang="zh-CN" smtClean="0">
                <a:solidFill>
                  <a:schemeClr val="tx1"/>
                </a:solidFill>
                <a:ea typeface="宋体" panose="02010600030101010101" pitchFamily="2" charset="-122"/>
              </a:rPr>
              <a:t>         char[ ] data = new char[6];</a:t>
            </a:r>
            <a:endParaRPr lang="en-US" altLang="zh-CN" smtClean="0">
              <a:solidFill>
                <a:schemeClr val="tx1"/>
              </a:solidFill>
              <a:ea typeface="宋体" panose="02010600030101010101" pitchFamily="2" charset="-122"/>
            </a:endParaRPr>
          </a:p>
          <a:p>
            <a:pPr algn="just" eaLnBrk="1" hangingPunct="1">
              <a:buClr>
                <a:schemeClr val="tx1"/>
              </a:buClr>
              <a:buFont typeface="Monotype Sorts" pitchFamily="2" charset="2"/>
              <a:buNone/>
              <a:defRPr/>
            </a:pPr>
            <a:r>
              <a:rPr lang="en-US" altLang="zh-CN" smtClean="0">
                <a:solidFill>
                  <a:schemeClr val="tx1"/>
                </a:solidFill>
                <a:ea typeface="宋体" panose="02010600030101010101" pitchFamily="2" charset="-122"/>
              </a:rPr>
              <a:t>         public void push(char c){</a:t>
            </a:r>
            <a:endParaRPr lang="en-US" altLang="zh-CN" smtClean="0">
              <a:solidFill>
                <a:schemeClr val="tx1"/>
              </a:solidFill>
              <a:ea typeface="宋体" panose="02010600030101010101" pitchFamily="2" charset="-122"/>
            </a:endParaRPr>
          </a:p>
          <a:p>
            <a:pPr algn="just" eaLnBrk="1" hangingPunct="1">
              <a:buClr>
                <a:schemeClr val="tx1"/>
              </a:buClr>
              <a:buFont typeface="Monotype Sorts" pitchFamily="2" charset="2"/>
              <a:buNone/>
              <a:defRPr/>
            </a:pPr>
            <a:r>
              <a:rPr lang="en-US" altLang="zh-CN" smtClean="0">
                <a:solidFill>
                  <a:schemeClr val="tx1"/>
                </a:solidFill>
                <a:ea typeface="宋体" panose="02010600030101010101" pitchFamily="2" charset="-122"/>
              </a:rPr>
              <a:t>               data[idx] = c;</a:t>
            </a:r>
            <a:endParaRPr lang="en-US" altLang="zh-CN" smtClean="0">
              <a:solidFill>
                <a:schemeClr val="tx1"/>
              </a:solidFill>
              <a:ea typeface="宋体" panose="02010600030101010101" pitchFamily="2" charset="-122"/>
            </a:endParaRPr>
          </a:p>
          <a:p>
            <a:pPr algn="just" eaLnBrk="1" hangingPunct="1">
              <a:buClr>
                <a:schemeClr val="tx1"/>
              </a:buClr>
              <a:buFont typeface="Monotype Sorts" pitchFamily="2" charset="2"/>
              <a:buNone/>
              <a:defRPr/>
            </a:pPr>
            <a:r>
              <a:rPr lang="en-US" altLang="zh-CN" smtClean="0">
                <a:solidFill>
                  <a:schemeClr val="tx1"/>
                </a:solidFill>
                <a:ea typeface="宋体" panose="02010600030101010101" pitchFamily="2" charset="-122"/>
              </a:rPr>
              <a:t>                idx++;</a:t>
            </a:r>
            <a:endParaRPr lang="en-US" altLang="zh-CN" smtClean="0">
              <a:solidFill>
                <a:schemeClr val="tx1"/>
              </a:solidFill>
              <a:ea typeface="宋体" panose="02010600030101010101" pitchFamily="2" charset="-122"/>
            </a:endParaRPr>
          </a:p>
          <a:p>
            <a:pPr algn="just" eaLnBrk="1" hangingPunct="1">
              <a:buClr>
                <a:schemeClr val="tx1"/>
              </a:buClr>
              <a:buFont typeface="Monotype Sorts" pitchFamily="2" charset="2"/>
              <a:buNone/>
              <a:defRPr/>
            </a:pPr>
            <a:r>
              <a:rPr lang="en-US" altLang="zh-CN" smtClean="0">
                <a:solidFill>
                  <a:schemeClr val="tx1"/>
                </a:solidFill>
                <a:ea typeface="宋体" panose="02010600030101010101" pitchFamily="2" charset="-122"/>
              </a:rPr>
              <a:t>         }</a:t>
            </a:r>
            <a:endParaRPr lang="en-US" altLang="zh-CN" smtClean="0">
              <a:solidFill>
                <a:schemeClr val="tx1"/>
              </a:solidFill>
              <a:ea typeface="宋体" panose="02010600030101010101" pitchFamily="2" charset="-122"/>
            </a:endParaRPr>
          </a:p>
          <a:p>
            <a:pPr algn="just" eaLnBrk="1" hangingPunct="1">
              <a:buClr>
                <a:schemeClr val="tx1"/>
              </a:buClr>
              <a:buFont typeface="Monotype Sorts" pitchFamily="2" charset="2"/>
              <a:buNone/>
              <a:defRPr/>
            </a:pPr>
            <a:r>
              <a:rPr lang="en-US" altLang="zh-CN" smtClean="0">
                <a:solidFill>
                  <a:schemeClr val="tx1"/>
                </a:solidFill>
                <a:ea typeface="宋体" panose="02010600030101010101" pitchFamily="2" charset="-122"/>
              </a:rPr>
              <a:t>         public char pop(){</a:t>
            </a:r>
            <a:endParaRPr lang="en-US" altLang="zh-CN" smtClean="0">
              <a:solidFill>
                <a:schemeClr val="tx1"/>
              </a:solidFill>
              <a:ea typeface="宋体" panose="02010600030101010101" pitchFamily="2" charset="-122"/>
            </a:endParaRPr>
          </a:p>
          <a:p>
            <a:pPr algn="just" eaLnBrk="1" hangingPunct="1">
              <a:buClr>
                <a:schemeClr val="tx1"/>
              </a:buClr>
              <a:buFont typeface="Monotype Sorts" pitchFamily="2" charset="2"/>
              <a:buNone/>
              <a:defRPr/>
            </a:pPr>
            <a:r>
              <a:rPr lang="en-US" altLang="zh-CN" smtClean="0">
                <a:solidFill>
                  <a:schemeClr val="tx1"/>
                </a:solidFill>
                <a:ea typeface="宋体" panose="02010600030101010101" pitchFamily="2" charset="-122"/>
              </a:rPr>
              <a:t>          	   idx--;</a:t>
            </a:r>
            <a:endParaRPr lang="en-US" altLang="zh-CN" smtClean="0">
              <a:solidFill>
                <a:schemeClr val="tx1"/>
              </a:solidFill>
              <a:ea typeface="宋体" panose="02010600030101010101" pitchFamily="2" charset="-122"/>
            </a:endParaRPr>
          </a:p>
          <a:p>
            <a:pPr algn="just" eaLnBrk="1" hangingPunct="1">
              <a:buClr>
                <a:schemeClr val="tx1"/>
              </a:buClr>
              <a:buFont typeface="Monotype Sorts" pitchFamily="2" charset="2"/>
              <a:buNone/>
              <a:defRPr/>
            </a:pPr>
            <a:r>
              <a:rPr lang="en-US" altLang="zh-CN" smtClean="0">
                <a:solidFill>
                  <a:schemeClr val="tx1"/>
                </a:solidFill>
                <a:ea typeface="宋体" panose="02010600030101010101" pitchFamily="2" charset="-122"/>
              </a:rPr>
              <a:t>         	   return data[idx];</a:t>
            </a:r>
            <a:endParaRPr lang="en-US" altLang="zh-CN" smtClean="0">
              <a:solidFill>
                <a:schemeClr val="tx1"/>
              </a:solidFill>
              <a:ea typeface="宋体" panose="02010600030101010101" pitchFamily="2" charset="-122"/>
            </a:endParaRPr>
          </a:p>
          <a:p>
            <a:pPr algn="just" eaLnBrk="1" hangingPunct="1">
              <a:buClr>
                <a:schemeClr val="tx1"/>
              </a:buClr>
              <a:buFont typeface="Monotype Sorts" pitchFamily="2" charset="2"/>
              <a:buNone/>
              <a:defRPr/>
            </a:pPr>
            <a:r>
              <a:rPr lang="en-US" altLang="zh-CN" smtClean="0">
                <a:solidFill>
                  <a:schemeClr val="tx1"/>
                </a:solidFill>
                <a:ea typeface="宋体" panose="02010600030101010101" pitchFamily="2" charset="-122"/>
              </a:rPr>
              <a:t>         }</a:t>
            </a:r>
            <a:endParaRPr lang="en-US" altLang="zh-CN" smtClean="0">
              <a:solidFill>
                <a:schemeClr val="tx1"/>
              </a:solidFill>
              <a:ea typeface="宋体" panose="02010600030101010101" pitchFamily="2" charset="-122"/>
            </a:endParaRPr>
          </a:p>
          <a:p>
            <a:pPr algn="just" eaLnBrk="1" hangingPunct="1">
              <a:buClr>
                <a:schemeClr val="tx1"/>
              </a:buClr>
              <a:buFont typeface="Monotype Sorts" pitchFamily="2" charset="2"/>
              <a:buNone/>
              <a:defRPr/>
            </a:pPr>
            <a:r>
              <a:rPr lang="en-US" altLang="zh-CN" smtClean="0">
                <a:solidFill>
                  <a:schemeClr val="tx1"/>
                </a:solidFill>
                <a:ea typeface="宋体" panose="02010600030101010101" pitchFamily="2" charset="-122"/>
              </a:rPr>
              <a:t>  }</a:t>
            </a:r>
            <a:endParaRPr lang="zh-CN" altLang="en-US" smtClean="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多线程问题</a:t>
            </a:r>
            <a:r>
              <a:rPr lang="en-US" altLang="zh-CN" dirty="0" smtClean="0"/>
              <a:t>——</a:t>
            </a:r>
            <a:r>
              <a:rPr lang="zh-CN" altLang="en-US" dirty="0" smtClean="0"/>
              <a:t>资源协调</a:t>
            </a:r>
            <a:endParaRPr lang="zh-CN" altLang="en-US" dirty="0" smtClean="0"/>
          </a:p>
        </p:txBody>
      </p:sp>
      <p:sp>
        <p:nvSpPr>
          <p:cNvPr id="3" name="内容占位符 2"/>
          <p:cNvSpPr>
            <a:spLocks noGrp="1"/>
          </p:cNvSpPr>
          <p:nvPr>
            <p:ph idx="1"/>
          </p:nvPr>
        </p:nvSpPr>
        <p:spPr/>
        <p:txBody>
          <a:bodyPr/>
          <a:lstStyle/>
          <a:p>
            <a:pPr lvl="1">
              <a:defRPr/>
            </a:pPr>
            <a:r>
              <a:rPr lang="en-US" altLang="zh-CN" dirty="0"/>
              <a:t>1</a:t>
            </a:r>
            <a:r>
              <a:rPr lang="en-US" altLang="zh-CN" dirty="0" smtClean="0"/>
              <a:t>) </a:t>
            </a:r>
            <a:r>
              <a:rPr lang="zh-CN" altLang="en-US" dirty="0" smtClean="0"/>
              <a:t>操作</a:t>
            </a:r>
            <a:r>
              <a:rPr lang="zh-CN" altLang="en-US" dirty="0"/>
              <a:t>之前  </a:t>
            </a:r>
            <a:r>
              <a:rPr lang="en-US" altLang="zh-CN" dirty="0"/>
              <a:t>data = | p | q |  |  |  |  |    </a:t>
            </a:r>
            <a:r>
              <a:rPr lang="en-US" altLang="zh-CN" dirty="0" err="1"/>
              <a:t>idx</a:t>
            </a:r>
            <a:r>
              <a:rPr lang="en-US" altLang="zh-CN" dirty="0"/>
              <a:t>=2</a:t>
            </a:r>
            <a:endParaRPr lang="en-US" altLang="zh-CN" dirty="0"/>
          </a:p>
          <a:p>
            <a:pPr lvl="1">
              <a:defRPr/>
            </a:pPr>
            <a:r>
              <a:rPr lang="en-US" altLang="zh-CN" dirty="0"/>
              <a:t>2) </a:t>
            </a:r>
            <a:r>
              <a:rPr lang="en-US" altLang="zh-CN" dirty="0" smtClean="0"/>
              <a:t>A</a:t>
            </a:r>
            <a:r>
              <a:rPr lang="zh-CN" altLang="en-US" dirty="0"/>
              <a:t>执行</a:t>
            </a:r>
            <a:r>
              <a:rPr lang="en-US" altLang="zh-CN" dirty="0"/>
              <a:t>push</a:t>
            </a:r>
            <a:r>
              <a:rPr lang="zh-CN" altLang="en-US" dirty="0"/>
              <a:t>中的第一个语句，将</a:t>
            </a:r>
            <a:r>
              <a:rPr lang="en-US" altLang="zh-CN" dirty="0"/>
              <a:t>r</a:t>
            </a:r>
            <a:r>
              <a:rPr lang="zh-CN" altLang="en-US" dirty="0"/>
              <a:t>推入堆栈</a:t>
            </a:r>
            <a:r>
              <a:rPr lang="zh-CN" altLang="en-US" dirty="0" smtClean="0"/>
              <a:t>；</a:t>
            </a:r>
            <a:endParaRPr lang="en-US" altLang="zh-CN" dirty="0" smtClean="0"/>
          </a:p>
          <a:p>
            <a:pPr marL="457200" lvl="1" indent="0">
              <a:buFontTx/>
              <a:buNone/>
              <a:defRPr/>
            </a:pPr>
            <a:r>
              <a:rPr lang="en-US" altLang="zh-CN" dirty="0" smtClean="0"/>
              <a:t>         data </a:t>
            </a:r>
            <a:r>
              <a:rPr lang="en-US" altLang="zh-CN" dirty="0"/>
              <a:t>= | p | q | r |  |  |  |    </a:t>
            </a:r>
            <a:r>
              <a:rPr lang="en-US" altLang="zh-CN" dirty="0" err="1" smtClean="0"/>
              <a:t>idx</a:t>
            </a:r>
            <a:r>
              <a:rPr lang="en-US" altLang="zh-CN" dirty="0" smtClean="0"/>
              <a:t>=2</a:t>
            </a:r>
            <a:endParaRPr lang="en-US" altLang="zh-CN" dirty="0"/>
          </a:p>
          <a:p>
            <a:pPr lvl="1">
              <a:defRPr/>
            </a:pPr>
            <a:r>
              <a:rPr lang="en-US" altLang="zh-CN" dirty="0" smtClean="0"/>
              <a:t>3) A</a:t>
            </a:r>
            <a:r>
              <a:rPr lang="zh-CN" altLang="en-US" dirty="0"/>
              <a:t>还未执行</a:t>
            </a:r>
            <a:r>
              <a:rPr lang="en-US" altLang="zh-CN" dirty="0" err="1"/>
              <a:t>idx</a:t>
            </a:r>
            <a:r>
              <a:rPr lang="en-US" altLang="zh-CN" dirty="0"/>
              <a:t>++</a:t>
            </a:r>
            <a:r>
              <a:rPr lang="zh-CN" altLang="en-US" dirty="0"/>
              <a:t>语句，</a:t>
            </a:r>
            <a:r>
              <a:rPr lang="en-US" altLang="zh-CN" dirty="0"/>
              <a:t>A</a:t>
            </a:r>
            <a:r>
              <a:rPr lang="zh-CN" altLang="en-US" dirty="0"/>
              <a:t>的执行被</a:t>
            </a:r>
            <a:r>
              <a:rPr lang="en-US" altLang="zh-CN" dirty="0"/>
              <a:t>B</a:t>
            </a:r>
            <a:r>
              <a:rPr lang="zh-CN" altLang="en-US" dirty="0"/>
              <a:t>中断，</a:t>
            </a:r>
            <a:r>
              <a:rPr lang="en-US" altLang="zh-CN" dirty="0"/>
              <a:t>B</a:t>
            </a:r>
            <a:r>
              <a:rPr lang="zh-CN" altLang="en-US" dirty="0"/>
              <a:t>执行</a:t>
            </a:r>
            <a:r>
              <a:rPr lang="en-US" altLang="zh-CN" dirty="0"/>
              <a:t>pop</a:t>
            </a:r>
            <a:r>
              <a:rPr lang="zh-CN" altLang="en-US" dirty="0"/>
              <a:t>方法，返回</a:t>
            </a:r>
            <a:r>
              <a:rPr lang="en-US" altLang="zh-CN" dirty="0"/>
              <a:t>q</a:t>
            </a:r>
            <a:r>
              <a:rPr lang="zh-CN" altLang="en-US" dirty="0" smtClean="0"/>
              <a:t>： </a:t>
            </a:r>
            <a:r>
              <a:rPr lang="en-US" altLang="zh-CN" dirty="0"/>
              <a:t>data = | p | q | r |  |  |  |    </a:t>
            </a:r>
            <a:r>
              <a:rPr lang="en-US" altLang="zh-CN" dirty="0" err="1" smtClean="0"/>
              <a:t>idx</a:t>
            </a:r>
            <a:r>
              <a:rPr lang="en-US" altLang="zh-CN" dirty="0" smtClean="0"/>
              <a:t>=1</a:t>
            </a:r>
            <a:endParaRPr lang="en-US" altLang="zh-CN" dirty="0" smtClean="0"/>
          </a:p>
          <a:p>
            <a:pPr lvl="1">
              <a:defRPr/>
            </a:pPr>
            <a:r>
              <a:rPr lang="en-US" altLang="zh-CN" dirty="0" smtClean="0"/>
              <a:t>A</a:t>
            </a:r>
            <a:r>
              <a:rPr lang="zh-CN" altLang="en-US" dirty="0"/>
              <a:t>继续执行</a:t>
            </a:r>
            <a:r>
              <a:rPr lang="en-US" altLang="zh-CN" dirty="0"/>
              <a:t>push</a:t>
            </a:r>
            <a:r>
              <a:rPr lang="zh-CN" altLang="en-US" dirty="0"/>
              <a:t>的第二个语句</a:t>
            </a:r>
            <a:r>
              <a:rPr lang="zh-CN" altLang="en-US" dirty="0" smtClean="0"/>
              <a:t>： </a:t>
            </a:r>
            <a:r>
              <a:rPr lang="zh-CN" altLang="en-US" dirty="0"/>
              <a:t>	</a:t>
            </a:r>
            <a:r>
              <a:rPr lang="en-US" altLang="zh-CN" dirty="0"/>
              <a:t>data = | p | q | r |  | , |  | </a:t>
            </a:r>
            <a:r>
              <a:rPr lang="en-US" altLang="zh-CN" dirty="0" err="1" smtClean="0"/>
              <a:t>idx</a:t>
            </a:r>
            <a:r>
              <a:rPr lang="en-US" altLang="zh-CN" dirty="0" smtClean="0"/>
              <a:t>=2</a:t>
            </a:r>
            <a:r>
              <a:rPr lang="zh-CN" altLang="en-US" dirty="0" smtClean="0"/>
              <a:t>；最后</a:t>
            </a:r>
            <a:r>
              <a:rPr lang="zh-CN" altLang="en-US" dirty="0"/>
              <a:t>的结果相当于</a:t>
            </a:r>
            <a:r>
              <a:rPr lang="en-US" altLang="zh-CN" dirty="0"/>
              <a:t>r</a:t>
            </a:r>
            <a:r>
              <a:rPr lang="zh-CN" altLang="en-US" dirty="0"/>
              <a:t>没有入</a:t>
            </a:r>
            <a:r>
              <a:rPr lang="zh-CN" altLang="en-US" dirty="0" smtClean="0"/>
              <a:t>栈</a:t>
            </a:r>
            <a:r>
              <a:rPr lang="en-US" altLang="zh-CN" dirty="0" smtClean="0"/>
              <a:t>.</a:t>
            </a:r>
            <a:endParaRPr lang="en-US" altLang="zh-CN" dirty="0" smtClean="0"/>
          </a:p>
          <a:p>
            <a:pPr>
              <a:defRPr/>
            </a:pPr>
            <a:r>
              <a:rPr lang="zh-CN" altLang="en-US" dirty="0" smtClean="0"/>
              <a:t>产生问题</a:t>
            </a:r>
            <a:r>
              <a:rPr lang="zh-CN" altLang="en-US" dirty="0"/>
              <a:t>的原因在于对共享数据访问的操作的不</a:t>
            </a:r>
            <a:r>
              <a:rPr lang="zh-CN" altLang="en-US" dirty="0" smtClean="0"/>
              <a:t>完整性</a:t>
            </a:r>
            <a:r>
              <a:rPr lang="en-US" altLang="zh-CN" dirty="0" smtClean="0"/>
              <a:t>.</a:t>
            </a:r>
            <a:endParaRPr lang="en-US" altLang="zh-CN" dirty="0" smtClean="0"/>
          </a:p>
          <a:p>
            <a:pPr>
              <a:defRPr/>
            </a:pPr>
            <a:r>
              <a:rPr lang="en-US" altLang="zh-CN" dirty="0" smtClean="0"/>
              <a:t>Java</a:t>
            </a:r>
            <a:r>
              <a:rPr lang="zh-CN" altLang="en-US" dirty="0" smtClean="0"/>
              <a:t>引入</a:t>
            </a:r>
            <a:r>
              <a:rPr lang="zh-CN" altLang="en-US" dirty="0"/>
              <a:t>了对象互斥锁的概念，来保证共享数据操作的</a:t>
            </a:r>
            <a:r>
              <a:rPr lang="zh-CN" altLang="en-US" dirty="0" smtClean="0"/>
              <a:t>完整性，从而避免上述问题</a:t>
            </a:r>
            <a:r>
              <a:rPr lang="en-US" altLang="zh-CN" dirty="0" smtClean="0"/>
              <a:t>.</a:t>
            </a:r>
            <a:endParaRPr lang="zh-CN" altLang="en-US" dirty="0"/>
          </a:p>
          <a:p>
            <a:pPr>
              <a:defRPr/>
            </a:pPr>
            <a:endParaRPr lang="zh-CN" altLang="en-US" dirty="0"/>
          </a:p>
          <a:p>
            <a:pPr algn="just">
              <a:buClr>
                <a:schemeClr val="tx1"/>
              </a:buClr>
              <a:buFont typeface="Monotype Sorts" pitchFamily="2" charset="2"/>
              <a:buNone/>
              <a:defRPr/>
            </a:pPr>
            <a:endParaRPr lang="en-US" altLang="zh-CN" dirty="0"/>
          </a:p>
          <a:p>
            <a:pPr>
              <a:defRPr/>
            </a:pP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资源同步</a:t>
            </a:r>
            <a:r>
              <a:rPr lang="en-US" altLang="zh-CN" dirty="0"/>
              <a:t>——</a:t>
            </a:r>
            <a:r>
              <a:rPr lang="zh-CN" altLang="en-US" dirty="0" smtClean="0"/>
              <a:t>对象互斥锁</a:t>
            </a:r>
            <a:endParaRPr lang="zh-CN" altLang="en-US" dirty="0" smtClean="0"/>
          </a:p>
        </p:txBody>
      </p:sp>
      <p:sp>
        <p:nvSpPr>
          <p:cNvPr id="2253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pPr>
            <a:r>
              <a:rPr lang="en-US" altLang="zh-CN" dirty="0" smtClean="0"/>
              <a:t>Java</a:t>
            </a:r>
            <a:r>
              <a:rPr lang="zh-CN" altLang="en-US" dirty="0" smtClean="0"/>
              <a:t>中每个对象都对应一个称为“互斥锁”的标记</a:t>
            </a:r>
            <a:endParaRPr lang="en-US" altLang="zh-CN" dirty="0" smtClean="0"/>
          </a:p>
          <a:p>
            <a:pPr lvl="1">
              <a:lnSpc>
                <a:spcPct val="90000"/>
              </a:lnSpc>
            </a:pPr>
            <a:r>
              <a:rPr lang="zh-CN" altLang="en-US" dirty="0" smtClean="0"/>
              <a:t>关键字</a:t>
            </a:r>
            <a:r>
              <a:rPr lang="en-US" altLang="zh-CN" dirty="0" smtClean="0">
                <a:solidFill>
                  <a:srgbClr val="FF0000"/>
                </a:solidFill>
              </a:rPr>
              <a:t>synchronized</a:t>
            </a:r>
            <a:r>
              <a:rPr lang="zh-CN" altLang="en-US" dirty="0" smtClean="0"/>
              <a:t> 与对象互斥锁联合起来使用保证对象在任意时刻只能由一个线程访问</a:t>
            </a:r>
            <a:r>
              <a:rPr lang="en-US" altLang="zh-CN" dirty="0" smtClean="0"/>
              <a:t>;</a:t>
            </a:r>
            <a:endParaRPr lang="en-US" altLang="zh-CN" dirty="0" smtClean="0"/>
          </a:p>
        </p:txBody>
      </p:sp>
      <p:sp>
        <p:nvSpPr>
          <p:cNvPr id="4" name="TextBox 3"/>
          <p:cNvSpPr txBox="1"/>
          <p:nvPr/>
        </p:nvSpPr>
        <p:spPr>
          <a:xfrm>
            <a:off x="4429125" y="2144713"/>
            <a:ext cx="4246563" cy="4308475"/>
          </a:xfrm>
          <a:prstGeom prst="rect">
            <a:avLst/>
          </a:prstGeom>
          <a:solidFill>
            <a:schemeClr val="accent2">
              <a:lumMod val="20000"/>
              <a:lumOff val="80000"/>
            </a:schemeClr>
          </a:solidFill>
          <a:ln>
            <a:solidFill>
              <a:schemeClr val="accent2">
                <a:lumMod val="75000"/>
              </a:schemeClr>
            </a:solidFill>
          </a:ln>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gn="just" eaLnBrk="1" hangingPunct="1">
              <a:buClr>
                <a:schemeClr val="tx1"/>
              </a:buClr>
              <a:buFont typeface="Monotype Sorts" pitchFamily="2" charset="2"/>
              <a:buNone/>
              <a:defRPr/>
            </a:pPr>
            <a:r>
              <a:rPr lang="zh-CN" altLang="en-US" dirty="0" smtClean="0">
                <a:solidFill>
                  <a:schemeClr val="tx1"/>
                </a:solidFill>
                <a:ea typeface="宋体" panose="02010600030101010101" pitchFamily="2" charset="-122"/>
              </a:rPr>
              <a:t> </a:t>
            </a:r>
            <a:r>
              <a:rPr lang="en-US" altLang="zh-CN" dirty="0" smtClean="0">
                <a:solidFill>
                  <a:schemeClr val="tx1"/>
                </a:solidFill>
                <a:ea typeface="宋体" panose="02010600030101010101" pitchFamily="2" charset="-122"/>
              </a:rPr>
              <a:t>class Stack{</a:t>
            </a:r>
            <a:endParaRPr lang="en-US" altLang="zh-CN" dirty="0" smtClean="0">
              <a:solidFill>
                <a:schemeClr val="tx1"/>
              </a:solidFill>
              <a:ea typeface="宋体" panose="02010600030101010101" pitchFamily="2" charset="-122"/>
            </a:endParaRPr>
          </a:p>
          <a:p>
            <a:pPr algn="just" eaLnBrk="1" hangingPunct="1">
              <a:buClr>
                <a:schemeClr val="tx1"/>
              </a:buClr>
              <a:buFont typeface="Monotype Sorts" pitchFamily="2" charset="2"/>
              <a:buNone/>
              <a:defRPr/>
            </a:pPr>
            <a:r>
              <a:rPr lang="en-US" altLang="zh-CN" dirty="0" smtClean="0">
                <a:solidFill>
                  <a:schemeClr val="tx1"/>
                </a:solidFill>
                <a:ea typeface="宋体" panose="02010600030101010101" pitchFamily="2" charset="-122"/>
              </a:rPr>
              <a:t>     </a:t>
            </a:r>
            <a:r>
              <a:rPr lang="en-US" altLang="zh-CN" dirty="0" err="1" smtClean="0">
                <a:solidFill>
                  <a:schemeClr val="tx1"/>
                </a:solidFill>
                <a:ea typeface="宋体" panose="02010600030101010101" pitchFamily="2" charset="-122"/>
              </a:rPr>
              <a:t>int</a:t>
            </a:r>
            <a:r>
              <a:rPr lang="en-US" altLang="zh-CN" dirty="0" smtClean="0">
                <a:solidFill>
                  <a:schemeClr val="tx1"/>
                </a:solidFill>
                <a:ea typeface="宋体" panose="02010600030101010101" pitchFamily="2" charset="-122"/>
              </a:rPr>
              <a:t> </a:t>
            </a:r>
            <a:r>
              <a:rPr lang="en-US" altLang="zh-CN" dirty="0" err="1" smtClean="0">
                <a:solidFill>
                  <a:schemeClr val="tx1"/>
                </a:solidFill>
                <a:ea typeface="宋体" panose="02010600030101010101" pitchFamily="2" charset="-122"/>
              </a:rPr>
              <a:t>idx</a:t>
            </a:r>
            <a:r>
              <a:rPr lang="en-US" altLang="zh-CN" dirty="0" smtClean="0">
                <a:solidFill>
                  <a:schemeClr val="tx1"/>
                </a:solidFill>
                <a:ea typeface="宋体" panose="02010600030101010101" pitchFamily="2" charset="-122"/>
              </a:rPr>
              <a:t>=0;</a:t>
            </a:r>
            <a:endParaRPr lang="en-US" altLang="zh-CN" dirty="0"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panose="02010600030101010101" pitchFamily="2" charset="-122"/>
              </a:rPr>
              <a:t>     public void push(char c){</a:t>
            </a:r>
            <a:endParaRPr lang="en-US" altLang="zh-CN" dirty="0"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panose="02010600030101010101" pitchFamily="2" charset="-122"/>
              </a:rPr>
              <a:t>           </a:t>
            </a:r>
            <a:r>
              <a:rPr lang="en-US" altLang="zh-CN" dirty="0" smtClean="0">
                <a:solidFill>
                  <a:srgbClr val="FF0000"/>
                </a:solidFill>
                <a:ea typeface="宋体" panose="02010600030101010101" pitchFamily="2" charset="-122"/>
              </a:rPr>
              <a:t>synchronized(this){</a:t>
            </a:r>
            <a:endParaRPr lang="en-US" altLang="zh-CN" dirty="0" smtClean="0">
              <a:solidFill>
                <a:srgbClr val="FF0000"/>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dirty="0" smtClean="0">
                <a:solidFill>
                  <a:srgbClr val="FF0000"/>
                </a:solidFill>
                <a:ea typeface="宋体" panose="02010600030101010101" pitchFamily="2" charset="-122"/>
              </a:rPr>
              <a:t>                data[</a:t>
            </a:r>
            <a:r>
              <a:rPr lang="en-US" altLang="zh-CN" dirty="0" err="1" smtClean="0">
                <a:solidFill>
                  <a:srgbClr val="FF0000"/>
                </a:solidFill>
                <a:ea typeface="宋体" panose="02010600030101010101" pitchFamily="2" charset="-122"/>
              </a:rPr>
              <a:t>idx</a:t>
            </a:r>
            <a:r>
              <a:rPr lang="en-US" altLang="zh-CN" dirty="0" smtClean="0">
                <a:solidFill>
                  <a:srgbClr val="FF0000"/>
                </a:solidFill>
                <a:ea typeface="宋体" panose="02010600030101010101" pitchFamily="2" charset="-122"/>
              </a:rPr>
              <a:t>]=c;</a:t>
            </a:r>
            <a:endParaRPr lang="en-US" altLang="zh-CN" dirty="0" smtClean="0">
              <a:solidFill>
                <a:srgbClr val="FF0000"/>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dirty="0" smtClean="0">
                <a:solidFill>
                  <a:srgbClr val="FF0000"/>
                </a:solidFill>
                <a:ea typeface="宋体" panose="02010600030101010101" pitchFamily="2" charset="-122"/>
              </a:rPr>
              <a:t>                </a:t>
            </a:r>
            <a:r>
              <a:rPr lang="en-US" altLang="zh-CN" dirty="0" err="1" smtClean="0">
                <a:solidFill>
                  <a:srgbClr val="FF0000"/>
                </a:solidFill>
                <a:ea typeface="宋体" panose="02010600030101010101" pitchFamily="2" charset="-122"/>
              </a:rPr>
              <a:t>idx</a:t>
            </a:r>
            <a:r>
              <a:rPr lang="en-US" altLang="zh-CN" dirty="0" smtClean="0">
                <a:solidFill>
                  <a:srgbClr val="FF0000"/>
                </a:solidFill>
                <a:ea typeface="宋体" panose="02010600030101010101" pitchFamily="2" charset="-122"/>
              </a:rPr>
              <a:t>++;</a:t>
            </a:r>
            <a:endParaRPr lang="en-US" altLang="zh-CN" dirty="0" smtClean="0">
              <a:solidFill>
                <a:srgbClr val="FF0000"/>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dirty="0" smtClean="0">
                <a:solidFill>
                  <a:srgbClr val="FF0000"/>
                </a:solidFill>
                <a:ea typeface="宋体" panose="02010600030101010101" pitchFamily="2" charset="-122"/>
              </a:rPr>
              <a:t>            	}</a:t>
            </a:r>
            <a:endParaRPr lang="en-US" altLang="zh-CN" dirty="0" smtClean="0">
              <a:solidFill>
                <a:srgbClr val="FF0000"/>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panose="02010600030101010101" pitchFamily="2" charset="-122"/>
              </a:rPr>
              <a:t>      }</a:t>
            </a:r>
            <a:endParaRPr lang="en-US" altLang="zh-CN" dirty="0"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panose="02010600030101010101" pitchFamily="2" charset="-122"/>
              </a:rPr>
              <a:t>     public char pop(){</a:t>
            </a:r>
            <a:endParaRPr lang="en-US" altLang="zh-CN" dirty="0"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panose="02010600030101010101" pitchFamily="2" charset="-122"/>
              </a:rPr>
              <a:t>          </a:t>
            </a:r>
            <a:r>
              <a:rPr lang="en-US" altLang="zh-CN" dirty="0" smtClean="0">
                <a:solidFill>
                  <a:srgbClr val="FF0000"/>
                </a:solidFill>
                <a:ea typeface="宋体" panose="02010600030101010101" pitchFamily="2" charset="-122"/>
              </a:rPr>
              <a:t>	synchronized(this){</a:t>
            </a:r>
            <a:endParaRPr lang="en-US" altLang="zh-CN" dirty="0" smtClean="0">
              <a:solidFill>
                <a:srgbClr val="FF0000"/>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dirty="0" smtClean="0">
                <a:solidFill>
                  <a:srgbClr val="FF0000"/>
                </a:solidFill>
                <a:ea typeface="宋体" panose="02010600030101010101" pitchFamily="2" charset="-122"/>
              </a:rPr>
              <a:t>                   </a:t>
            </a:r>
            <a:r>
              <a:rPr lang="en-US" altLang="zh-CN" dirty="0" err="1" smtClean="0">
                <a:solidFill>
                  <a:srgbClr val="FF0000"/>
                </a:solidFill>
                <a:ea typeface="宋体" panose="02010600030101010101" pitchFamily="2" charset="-122"/>
              </a:rPr>
              <a:t>idx</a:t>
            </a:r>
            <a:r>
              <a:rPr lang="en-US" altLang="zh-CN" dirty="0" smtClean="0">
                <a:solidFill>
                  <a:srgbClr val="FF0000"/>
                </a:solidFill>
                <a:ea typeface="宋体" panose="02010600030101010101" pitchFamily="2" charset="-122"/>
              </a:rPr>
              <a:t>--;</a:t>
            </a:r>
            <a:endParaRPr lang="en-US" altLang="zh-CN" dirty="0" smtClean="0">
              <a:solidFill>
                <a:srgbClr val="FF0000"/>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dirty="0" smtClean="0">
                <a:solidFill>
                  <a:srgbClr val="FF0000"/>
                </a:solidFill>
                <a:ea typeface="宋体" panose="02010600030101010101" pitchFamily="2" charset="-122"/>
              </a:rPr>
              <a:t>                   return data[</a:t>
            </a:r>
            <a:r>
              <a:rPr lang="en-US" altLang="zh-CN" dirty="0" err="1" smtClean="0">
                <a:solidFill>
                  <a:srgbClr val="FF0000"/>
                </a:solidFill>
                <a:ea typeface="宋体" panose="02010600030101010101" pitchFamily="2" charset="-122"/>
              </a:rPr>
              <a:t>idx</a:t>
            </a:r>
            <a:r>
              <a:rPr lang="en-US" altLang="zh-CN" dirty="0" smtClean="0">
                <a:solidFill>
                  <a:srgbClr val="FF0000"/>
                </a:solidFill>
                <a:ea typeface="宋体" panose="02010600030101010101" pitchFamily="2" charset="-122"/>
              </a:rPr>
              <a:t>];</a:t>
            </a:r>
            <a:endParaRPr lang="en-US" altLang="zh-CN" dirty="0" smtClean="0">
              <a:solidFill>
                <a:srgbClr val="FF0000"/>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dirty="0" smtClean="0">
                <a:solidFill>
                  <a:srgbClr val="FF0000"/>
                </a:solidFill>
                <a:ea typeface="宋体" panose="02010600030101010101" pitchFamily="2" charset="-122"/>
              </a:rPr>
              <a:t>       	  } </a:t>
            </a:r>
            <a:endParaRPr lang="en-US" altLang="zh-CN" dirty="0" smtClean="0">
              <a:solidFill>
                <a:srgbClr val="FF0000"/>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panose="02010600030101010101" pitchFamily="2" charset="-122"/>
              </a:rPr>
              <a:t>       }</a:t>
            </a:r>
            <a:endParaRPr lang="en-US" altLang="zh-CN" dirty="0"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panose="02010600030101010101" pitchFamily="2" charset="-122"/>
              </a:rPr>
              <a:t>}</a:t>
            </a:r>
            <a:endParaRPr lang="zh-CN" altLang="en-US"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资源同步</a:t>
            </a:r>
            <a:r>
              <a:rPr lang="en-US" altLang="zh-CN" dirty="0"/>
              <a:t>——</a:t>
            </a:r>
            <a:r>
              <a:rPr lang="zh-CN" altLang="en-US" dirty="0"/>
              <a:t>对象互斥锁</a:t>
            </a:r>
            <a:endParaRPr lang="zh-CN" altLang="en-US" dirty="0" smtClean="0"/>
          </a:p>
        </p:txBody>
      </p:sp>
      <p:sp>
        <p:nvSpPr>
          <p:cNvPr id="2355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1">
              <a:lnSpc>
                <a:spcPct val="90000"/>
              </a:lnSpc>
            </a:pPr>
            <a:r>
              <a:rPr lang="en-US" altLang="zh-CN" dirty="0" smtClean="0">
                <a:solidFill>
                  <a:srgbClr val="FF0000"/>
                </a:solidFill>
              </a:rPr>
              <a:t>synchronized</a:t>
            </a:r>
            <a:r>
              <a:rPr lang="zh-CN" altLang="en-US" sz="2400" dirty="0">
                <a:cs typeface="+mn-cs"/>
              </a:rPr>
              <a:t>可以修饰方法，表示这个方法在任意时刻只能由一个线程访问</a:t>
            </a:r>
            <a:r>
              <a:rPr lang="en-US" altLang="zh-CN" sz="2400" dirty="0">
                <a:cs typeface="+mn-cs"/>
              </a:rPr>
              <a:t>;</a:t>
            </a:r>
            <a:endParaRPr lang="en-US" altLang="zh-CN" sz="2400" dirty="0">
              <a:cs typeface="+mn-cs"/>
            </a:endParaRPr>
          </a:p>
          <a:p>
            <a:pPr lvl="1">
              <a:lnSpc>
                <a:spcPct val="90000"/>
              </a:lnSpc>
            </a:pPr>
            <a:r>
              <a:rPr lang="en-US" altLang="zh-CN" dirty="0" smtClean="0">
                <a:solidFill>
                  <a:srgbClr val="FF0000"/>
                </a:solidFill>
              </a:rPr>
              <a:t>synchronized</a:t>
            </a:r>
            <a:r>
              <a:rPr lang="zh-CN" altLang="en-US" dirty="0" smtClean="0"/>
              <a:t>用在类声明中，则表明该类中的所有方法都是</a:t>
            </a:r>
            <a:r>
              <a:rPr lang="en-US" altLang="zh-CN" dirty="0" smtClean="0"/>
              <a:t>synchronized</a:t>
            </a:r>
            <a:r>
              <a:rPr lang="zh-CN" altLang="en-US" dirty="0" smtClean="0"/>
              <a:t>的</a:t>
            </a:r>
            <a:r>
              <a:rPr lang="en-US" altLang="zh-CN" dirty="0" smtClean="0"/>
              <a:t>.</a:t>
            </a:r>
            <a:endParaRPr lang="zh-CN" altLang="en-US" dirty="0" smtClean="0"/>
          </a:p>
          <a:p>
            <a:pPr lvl="1">
              <a:lnSpc>
                <a:spcPct val="90000"/>
              </a:lnSpc>
            </a:pPr>
            <a:endParaRPr lang="en-US" altLang="zh-CN" dirty="0" smtClean="0"/>
          </a:p>
          <a:p>
            <a:endParaRPr lang="zh-CN" altLang="en-US" dirty="0" smtClean="0"/>
          </a:p>
          <a:p>
            <a:endParaRPr lang="zh-CN" altLang="en-US" dirty="0" smtClean="0"/>
          </a:p>
        </p:txBody>
      </p:sp>
      <p:sp>
        <p:nvSpPr>
          <p:cNvPr id="5" name="TextBox 4"/>
          <p:cNvSpPr txBox="1"/>
          <p:nvPr/>
        </p:nvSpPr>
        <p:spPr>
          <a:xfrm>
            <a:off x="182563" y="2636838"/>
            <a:ext cx="5037137" cy="3200400"/>
          </a:xfrm>
          <a:prstGeom prst="rect">
            <a:avLst/>
          </a:prstGeom>
          <a:solidFill>
            <a:schemeClr val="accent2">
              <a:lumMod val="20000"/>
              <a:lumOff val="80000"/>
            </a:schemeClr>
          </a:solidFill>
          <a:ln>
            <a:solidFill>
              <a:schemeClr val="accent2">
                <a:lumMod val="75000"/>
              </a:schemeClr>
            </a:solidFill>
          </a:ln>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gn="just" eaLnBrk="1" hangingPunct="1">
              <a:buClr>
                <a:schemeClr val="tx1"/>
              </a:buClr>
              <a:buFont typeface="Monotype Sorts" pitchFamily="2" charset="2"/>
              <a:buNone/>
              <a:defRPr/>
            </a:pPr>
            <a:r>
              <a:rPr lang="zh-CN" altLang="en-US" smtClean="0">
                <a:solidFill>
                  <a:schemeClr val="tx1"/>
                </a:solidFill>
                <a:ea typeface="宋体" panose="02010600030101010101" pitchFamily="2" charset="-122"/>
              </a:rPr>
              <a:t> </a:t>
            </a:r>
            <a:r>
              <a:rPr lang="en-US" altLang="zh-CN" smtClean="0">
                <a:solidFill>
                  <a:schemeClr val="tx1"/>
                </a:solidFill>
                <a:ea typeface="宋体" panose="02010600030101010101" pitchFamily="2" charset="-122"/>
              </a:rPr>
              <a:t>class Stack{</a:t>
            </a:r>
            <a:endParaRPr lang="en-US" altLang="zh-CN" smtClean="0">
              <a:solidFill>
                <a:schemeClr val="tx1"/>
              </a:solidFill>
              <a:ea typeface="宋体" panose="02010600030101010101" pitchFamily="2" charset="-122"/>
            </a:endParaRPr>
          </a:p>
          <a:p>
            <a:pPr algn="just" eaLnBrk="1" hangingPunct="1">
              <a:buClr>
                <a:schemeClr val="tx1"/>
              </a:buClr>
              <a:buFont typeface="Monotype Sorts" pitchFamily="2" charset="2"/>
              <a:buNone/>
              <a:defRPr/>
            </a:pPr>
            <a:r>
              <a:rPr lang="en-US" altLang="zh-CN" smtClean="0">
                <a:solidFill>
                  <a:schemeClr val="tx1"/>
                </a:solidFill>
                <a:ea typeface="宋体" panose="02010600030101010101" pitchFamily="2" charset="-122"/>
              </a:rPr>
              <a:t>     int idx=0;</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     public synchronized void push(char c){</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                data[idx]=c;</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                idx++;</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     }</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     public synchronized char pop(){</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          	      idx--;</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                   return data[idx];</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       }</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a:t>
            </a:r>
            <a:endParaRPr lang="zh-CN" altLang="en-US" smtClean="0">
              <a:solidFill>
                <a:schemeClr val="tx1"/>
              </a:solidFill>
              <a:ea typeface="宋体" panose="02010600030101010101" pitchFamily="2" charset="-122"/>
            </a:endParaRPr>
          </a:p>
        </p:txBody>
      </p:sp>
      <p:sp>
        <p:nvSpPr>
          <p:cNvPr id="6" name="TextBox 5"/>
          <p:cNvSpPr txBox="1"/>
          <p:nvPr/>
        </p:nvSpPr>
        <p:spPr>
          <a:xfrm>
            <a:off x="5435600" y="2636838"/>
            <a:ext cx="3454400" cy="3200400"/>
          </a:xfrm>
          <a:prstGeom prst="rect">
            <a:avLst/>
          </a:prstGeom>
          <a:solidFill>
            <a:schemeClr val="accent2">
              <a:lumMod val="20000"/>
              <a:lumOff val="80000"/>
            </a:schemeClr>
          </a:solidFill>
          <a:ln>
            <a:solidFill>
              <a:schemeClr val="accent2">
                <a:lumMod val="75000"/>
              </a:schemeClr>
            </a:solidFill>
          </a:ln>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gn="just" eaLnBrk="1" hangingPunct="1">
              <a:buClr>
                <a:schemeClr val="tx1"/>
              </a:buClr>
              <a:buFont typeface="Monotype Sorts" pitchFamily="2" charset="2"/>
              <a:buNone/>
              <a:defRPr/>
            </a:pPr>
            <a:r>
              <a:rPr lang="en-US" altLang="zh-CN" smtClean="0">
                <a:solidFill>
                  <a:schemeClr val="tx1"/>
                </a:solidFill>
                <a:ea typeface="宋体" panose="02010600030101010101" pitchFamily="2" charset="-122"/>
              </a:rPr>
              <a:t>synchronized</a:t>
            </a:r>
            <a:r>
              <a:rPr lang="zh-CN" altLang="en-US" smtClean="0">
                <a:solidFill>
                  <a:schemeClr val="tx1"/>
                </a:solidFill>
                <a:ea typeface="宋体" panose="02010600030101010101" pitchFamily="2" charset="-122"/>
              </a:rPr>
              <a:t> </a:t>
            </a:r>
            <a:r>
              <a:rPr lang="en-US" altLang="zh-CN" smtClean="0">
                <a:solidFill>
                  <a:schemeClr val="tx1"/>
                </a:solidFill>
                <a:ea typeface="宋体" panose="02010600030101010101" pitchFamily="2" charset="-122"/>
              </a:rPr>
              <a:t>class Stack{</a:t>
            </a:r>
            <a:endParaRPr lang="en-US" altLang="zh-CN" smtClean="0">
              <a:solidFill>
                <a:schemeClr val="tx1"/>
              </a:solidFill>
              <a:ea typeface="宋体" panose="02010600030101010101" pitchFamily="2" charset="-122"/>
            </a:endParaRPr>
          </a:p>
          <a:p>
            <a:pPr algn="just" eaLnBrk="1" hangingPunct="1">
              <a:buClr>
                <a:schemeClr val="tx1"/>
              </a:buClr>
              <a:buFont typeface="Monotype Sorts" pitchFamily="2" charset="2"/>
              <a:buNone/>
              <a:defRPr/>
            </a:pPr>
            <a:r>
              <a:rPr lang="en-US" altLang="zh-CN" smtClean="0">
                <a:solidFill>
                  <a:schemeClr val="tx1"/>
                </a:solidFill>
                <a:ea typeface="宋体" panose="02010600030101010101" pitchFamily="2" charset="-122"/>
              </a:rPr>
              <a:t>     int idx=0;</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     public void push(char c){</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                data[idx]=c;</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                idx++;</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     }</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     public char pop(){</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          	      idx--;</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                   return data[idx];</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       }</a:t>
            </a:r>
            <a:endParaRPr lang="en-US" altLang="zh-CN" smtClean="0">
              <a:solidFill>
                <a:schemeClr val="tx1"/>
              </a:solidFill>
              <a:ea typeface="宋体" panose="02010600030101010101" pitchFamily="2" charset="-122"/>
            </a:endParaRP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panose="02010600030101010101" pitchFamily="2" charset="-122"/>
              </a:rPr>
              <a:t>}</a:t>
            </a:r>
            <a:endParaRPr lang="zh-CN" altLang="en-US" smtClean="0">
              <a:solidFill>
                <a:schemeClr val="tx1"/>
              </a:solidFill>
              <a:ea typeface="宋体" panose="02010600030101010101" pitchFamily="2" charset="-122"/>
            </a:endParaRPr>
          </a:p>
        </p:txBody>
      </p:sp>
      <p:sp>
        <p:nvSpPr>
          <p:cNvPr id="2" name="TextBox 1"/>
          <p:cNvSpPr txBox="1"/>
          <p:nvPr/>
        </p:nvSpPr>
        <p:spPr>
          <a:xfrm>
            <a:off x="1691680" y="5949280"/>
            <a:ext cx="5904656" cy="707886"/>
          </a:xfrm>
          <a:prstGeom prst="rect">
            <a:avLst/>
          </a:prstGeom>
          <a:noFill/>
        </p:spPr>
        <p:txBody>
          <a:bodyPr wrap="square" rtlCol="0">
            <a:spAutoFit/>
          </a:bodyPr>
          <a:lstStyle/>
          <a:p>
            <a:r>
              <a:rPr lang="zh-CN" altLang="en-US" b="1" dirty="0" smtClean="0">
                <a:solidFill>
                  <a:srgbClr val="FF0000"/>
                </a:solidFill>
              </a:rPr>
              <a:t>当</a:t>
            </a:r>
            <a:r>
              <a:rPr lang="zh-CN" altLang="en-US" b="1" dirty="0">
                <a:solidFill>
                  <a:srgbClr val="FF0000"/>
                </a:solidFill>
              </a:rPr>
              <a:t>多个线程共享一个资源的时候需要进行同步，但是过多的同步可能导致死锁</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多线程同步模型</a:t>
            </a:r>
            <a:endParaRPr lang="zh-CN" altLang="en-US" dirty="0" smtClean="0"/>
          </a:p>
        </p:txBody>
      </p:sp>
      <p:sp>
        <p:nvSpPr>
          <p:cNvPr id="24579" name="内容占位符 2"/>
          <p:cNvSpPr>
            <a:spLocks noGrp="1"/>
          </p:cNvSpPr>
          <p:nvPr>
            <p:ph idx="1"/>
          </p:nvPr>
        </p:nvSpPr>
        <p:spPr bwMode="auto">
          <a:xfrm>
            <a:off x="424271" y="1052736"/>
            <a:ext cx="8229600" cy="49654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为了更好的解决多个交互线程之间的运行进度（即同步问题），</a:t>
            </a:r>
            <a:r>
              <a:rPr lang="en-US" altLang="zh-CN" dirty="0" smtClean="0"/>
              <a:t>Java</a:t>
            </a:r>
            <a:r>
              <a:rPr lang="zh-CN" altLang="en-US" dirty="0" smtClean="0"/>
              <a:t>引入了</a:t>
            </a:r>
            <a:r>
              <a:rPr lang="zh-CN" altLang="en-US" dirty="0" smtClean="0">
                <a:solidFill>
                  <a:srgbClr val="FF0000"/>
                </a:solidFill>
              </a:rPr>
              <a:t>多线程同步的模型</a:t>
            </a:r>
            <a:endParaRPr lang="en-US" altLang="zh-CN" dirty="0" smtClean="0">
              <a:solidFill>
                <a:srgbClr val="FF0000"/>
              </a:solidFill>
            </a:endParaRPr>
          </a:p>
          <a:p>
            <a:pPr lvl="1"/>
            <a:r>
              <a:rPr lang="zh-CN" altLang="en-US" dirty="0" smtClean="0">
                <a:solidFill>
                  <a:srgbClr val="FF0000"/>
                </a:solidFill>
              </a:rPr>
              <a:t>生产者</a:t>
            </a:r>
            <a:r>
              <a:rPr lang="en-US" altLang="zh-CN" dirty="0" smtClean="0">
                <a:solidFill>
                  <a:srgbClr val="FF0000"/>
                </a:solidFill>
              </a:rPr>
              <a:t>——</a:t>
            </a:r>
            <a:r>
              <a:rPr lang="zh-CN" altLang="en-US" dirty="0" smtClean="0">
                <a:solidFill>
                  <a:srgbClr val="FF0000"/>
                </a:solidFill>
              </a:rPr>
              <a:t>消费者示例</a:t>
            </a:r>
            <a:endParaRPr lang="zh-CN" altLang="en-US" dirty="0" smtClean="0"/>
          </a:p>
        </p:txBody>
      </p:sp>
      <p:sp>
        <p:nvSpPr>
          <p:cNvPr id="4" name="TextBox 3"/>
          <p:cNvSpPr txBox="1"/>
          <p:nvPr/>
        </p:nvSpPr>
        <p:spPr>
          <a:xfrm>
            <a:off x="1115616" y="2420938"/>
            <a:ext cx="6846911" cy="4413516"/>
          </a:xfrm>
          <a:prstGeom prst="rect">
            <a:avLst/>
          </a:prstGeom>
          <a:solidFill>
            <a:schemeClr val="accent2">
              <a:lumMod val="20000"/>
              <a:lumOff val="80000"/>
            </a:schemeClr>
          </a:solidFill>
          <a:ln>
            <a:solidFill>
              <a:schemeClr val="accent2">
                <a:lumMod val="75000"/>
              </a:schemeClr>
            </a:solidFill>
          </a:ln>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gn="just" eaLnBrk="1" hangingPunct="1">
              <a:lnSpc>
                <a:spcPct val="90000"/>
              </a:lnSpc>
              <a:buClr>
                <a:schemeClr val="tx1"/>
              </a:buClr>
              <a:buFont typeface="Monotype Sorts" pitchFamily="2" charset="2"/>
              <a:buNone/>
              <a:defRPr/>
            </a:pPr>
            <a:r>
              <a:rPr lang="en-US" altLang="zh-CN" sz="2400" dirty="0" smtClean="0">
                <a:solidFill>
                  <a:schemeClr val="tx1"/>
                </a:solidFill>
                <a:ea typeface="宋体" panose="02010600030101010101" pitchFamily="2" charset="-122"/>
              </a:rPr>
              <a:t>class </a:t>
            </a:r>
            <a:r>
              <a:rPr lang="en-US" altLang="zh-CN" sz="2400" dirty="0" err="1" smtClean="0">
                <a:solidFill>
                  <a:schemeClr val="tx1"/>
                </a:solidFill>
                <a:ea typeface="宋体" panose="02010600030101010101" pitchFamily="2" charset="-122"/>
              </a:rPr>
              <a:t>SyncStack</a:t>
            </a:r>
            <a:r>
              <a:rPr lang="en-US" altLang="zh-CN" sz="2400" dirty="0" smtClean="0">
                <a:solidFill>
                  <a:schemeClr val="tx1"/>
                </a:solidFill>
                <a:ea typeface="宋体" panose="02010600030101010101" pitchFamily="2" charset="-122"/>
              </a:rPr>
              <a:t>{</a:t>
            </a:r>
            <a:endParaRPr lang="en-US" altLang="zh-CN" sz="2400" dirty="0" smtClean="0">
              <a:solidFill>
                <a:schemeClr val="tx1"/>
              </a:solidFill>
              <a:ea typeface="宋体" panose="02010600030101010101" pitchFamily="2" charset="-122"/>
            </a:endParaRPr>
          </a:p>
          <a:p>
            <a:pPr lvl="2" algn="just" eaLnBrk="1" hangingPunct="1">
              <a:lnSpc>
                <a:spcPct val="90000"/>
              </a:lnSpc>
              <a:buClr>
                <a:schemeClr val="tx1"/>
              </a:buClr>
              <a:defRPr/>
            </a:pPr>
            <a:r>
              <a:rPr lang="en-US" altLang="zh-CN" sz="2400" dirty="0" smtClean="0">
                <a:solidFill>
                  <a:schemeClr val="tx1"/>
                </a:solidFill>
                <a:ea typeface="宋体" panose="02010600030101010101" pitchFamily="2" charset="-122"/>
              </a:rPr>
              <a:t>private </a:t>
            </a:r>
            <a:r>
              <a:rPr lang="en-US" altLang="zh-CN" sz="2400" dirty="0" err="1" smtClean="0">
                <a:solidFill>
                  <a:schemeClr val="tx1"/>
                </a:solidFill>
                <a:ea typeface="宋体" panose="02010600030101010101" pitchFamily="2" charset="-122"/>
              </a:rPr>
              <a:t>int</a:t>
            </a:r>
            <a:r>
              <a:rPr lang="en-US" altLang="zh-CN" sz="2400" dirty="0" smtClean="0">
                <a:solidFill>
                  <a:schemeClr val="tx1"/>
                </a:solidFill>
                <a:ea typeface="宋体" panose="02010600030101010101" pitchFamily="2" charset="-122"/>
              </a:rPr>
              <a:t> index = 0;</a:t>
            </a:r>
            <a:endParaRPr lang="en-US" altLang="zh-CN" sz="2400" dirty="0" smtClean="0">
              <a:solidFill>
                <a:schemeClr val="tx1"/>
              </a:solidFill>
              <a:ea typeface="宋体" panose="02010600030101010101" pitchFamily="2" charset="-122"/>
            </a:endParaRPr>
          </a:p>
          <a:p>
            <a:pPr lvl="2" algn="just" eaLnBrk="1" hangingPunct="1">
              <a:lnSpc>
                <a:spcPct val="90000"/>
              </a:lnSpc>
              <a:buClr>
                <a:schemeClr val="tx1"/>
              </a:buClr>
              <a:defRPr/>
            </a:pPr>
            <a:r>
              <a:rPr lang="en-US" altLang="zh-CN" sz="2400" dirty="0" smtClean="0">
                <a:solidFill>
                  <a:schemeClr val="tx1"/>
                </a:solidFill>
                <a:ea typeface="宋体" panose="02010600030101010101" pitchFamily="2" charset="-122"/>
              </a:rPr>
              <a:t>private char []buffer = new char[6];</a:t>
            </a:r>
            <a:endParaRPr lang="en-US" altLang="zh-CN" sz="2400" dirty="0" smtClean="0">
              <a:solidFill>
                <a:schemeClr val="tx1"/>
              </a:solidFill>
              <a:ea typeface="宋体" panose="02010600030101010101" pitchFamily="2" charset="-122"/>
            </a:endParaRPr>
          </a:p>
          <a:p>
            <a:pPr lvl="2" algn="just" eaLnBrk="1" hangingPunct="1">
              <a:lnSpc>
                <a:spcPct val="90000"/>
              </a:lnSpc>
              <a:buClr>
                <a:schemeClr val="tx1"/>
              </a:buClr>
              <a:defRPr/>
            </a:pPr>
            <a:r>
              <a:rPr lang="en-US" altLang="zh-CN" sz="2400" dirty="0" smtClean="0">
                <a:solidFill>
                  <a:schemeClr val="tx1"/>
                </a:solidFill>
                <a:ea typeface="宋体" panose="02010600030101010101" pitchFamily="2" charset="-122"/>
              </a:rPr>
              <a:t>public synchronized void push(char c){</a:t>
            </a:r>
            <a:endParaRPr lang="en-US" altLang="zh-CN" sz="2400" dirty="0" smtClean="0">
              <a:solidFill>
                <a:schemeClr val="tx1"/>
              </a:solidFill>
              <a:ea typeface="宋体" panose="02010600030101010101" pitchFamily="2" charset="-122"/>
            </a:endParaRPr>
          </a:p>
          <a:p>
            <a:pPr lvl="2" algn="just" eaLnBrk="1" hangingPunct="1">
              <a:lnSpc>
                <a:spcPct val="90000"/>
              </a:lnSpc>
              <a:buClr>
                <a:schemeClr val="tx1"/>
              </a:buClr>
              <a:defRPr/>
            </a:pPr>
            <a:r>
              <a:rPr lang="en-US" altLang="zh-CN" sz="2400" dirty="0" smtClean="0">
                <a:solidFill>
                  <a:schemeClr val="tx1"/>
                </a:solidFill>
                <a:ea typeface="宋体" panose="02010600030101010101" pitchFamily="2" charset="-122"/>
              </a:rPr>
              <a:t>    while(index == </a:t>
            </a:r>
            <a:r>
              <a:rPr lang="en-US" altLang="zh-CN" sz="2400" dirty="0" err="1" smtClean="0">
                <a:solidFill>
                  <a:schemeClr val="tx1"/>
                </a:solidFill>
                <a:ea typeface="宋体" panose="02010600030101010101" pitchFamily="2" charset="-122"/>
              </a:rPr>
              <a:t>buffer.length</a:t>
            </a:r>
            <a:r>
              <a:rPr lang="en-US" altLang="zh-CN" sz="2400" dirty="0" smtClean="0">
                <a:solidFill>
                  <a:schemeClr val="tx1"/>
                </a:solidFill>
                <a:ea typeface="宋体" panose="02010600030101010101" pitchFamily="2" charset="-122"/>
              </a:rPr>
              <a:t>){</a:t>
            </a:r>
            <a:endParaRPr lang="en-US" altLang="zh-CN" sz="2400" dirty="0" smtClean="0">
              <a:solidFill>
                <a:schemeClr val="tx1"/>
              </a:solidFill>
              <a:ea typeface="宋体" panose="02010600030101010101" pitchFamily="2" charset="-122"/>
            </a:endParaRPr>
          </a:p>
          <a:p>
            <a:pPr lvl="2" algn="just" eaLnBrk="1" hangingPunct="1">
              <a:lnSpc>
                <a:spcPct val="90000"/>
              </a:lnSpc>
              <a:buClr>
                <a:schemeClr val="tx1"/>
              </a:buClr>
              <a:defRPr/>
            </a:pPr>
            <a:r>
              <a:rPr lang="en-US" altLang="zh-CN" sz="2400" dirty="0" smtClean="0">
                <a:solidFill>
                  <a:schemeClr val="tx1"/>
                </a:solidFill>
                <a:ea typeface="宋体" panose="02010600030101010101" pitchFamily="2" charset="-122"/>
              </a:rPr>
              <a:t>	try{</a:t>
            </a:r>
            <a:endParaRPr lang="en-US" altLang="zh-CN" sz="2400" dirty="0" smtClean="0">
              <a:solidFill>
                <a:schemeClr val="tx1"/>
              </a:solidFill>
              <a:ea typeface="宋体" panose="02010600030101010101" pitchFamily="2" charset="-122"/>
            </a:endParaRPr>
          </a:p>
          <a:p>
            <a:pPr lvl="2" algn="just" eaLnBrk="1" hangingPunct="1">
              <a:lnSpc>
                <a:spcPct val="90000"/>
              </a:lnSpc>
              <a:buClr>
                <a:schemeClr val="tx1"/>
              </a:buClr>
              <a:defRPr/>
            </a:pPr>
            <a:r>
              <a:rPr lang="en-US" altLang="zh-CN" sz="2400" dirty="0" smtClean="0">
                <a:solidFill>
                  <a:schemeClr val="tx1"/>
                </a:solidFill>
                <a:ea typeface="宋体" panose="02010600030101010101" pitchFamily="2" charset="-122"/>
              </a:rPr>
              <a:t>		</a:t>
            </a:r>
            <a:r>
              <a:rPr lang="en-US" altLang="zh-CN" sz="2400" dirty="0" err="1" smtClean="0">
                <a:solidFill>
                  <a:srgbClr val="FF0000"/>
                </a:solidFill>
                <a:ea typeface="宋体" panose="02010600030101010101" pitchFamily="2" charset="-122"/>
              </a:rPr>
              <a:t>this.wait</a:t>
            </a:r>
            <a:r>
              <a:rPr lang="en-US" altLang="zh-CN" sz="2400" dirty="0" smtClean="0">
                <a:solidFill>
                  <a:srgbClr val="FF0000"/>
                </a:solidFill>
                <a:ea typeface="宋体" panose="02010600030101010101" pitchFamily="2" charset="-122"/>
              </a:rPr>
              <a:t>();</a:t>
            </a:r>
            <a:endParaRPr lang="en-US" altLang="zh-CN" sz="2400" dirty="0" smtClean="0">
              <a:solidFill>
                <a:srgbClr val="FF0000"/>
              </a:solidFill>
              <a:ea typeface="宋体" panose="02010600030101010101" pitchFamily="2" charset="-122"/>
            </a:endParaRPr>
          </a:p>
          <a:p>
            <a:pPr lvl="2" algn="just" eaLnBrk="1" hangingPunct="1">
              <a:lnSpc>
                <a:spcPct val="90000"/>
              </a:lnSpc>
              <a:defRPr/>
            </a:pPr>
            <a:r>
              <a:rPr lang="en-US" altLang="zh-CN" sz="2400" dirty="0" smtClean="0">
                <a:solidFill>
                  <a:schemeClr val="tx1"/>
                </a:solidFill>
                <a:ea typeface="宋体" panose="02010600030101010101" pitchFamily="2" charset="-122"/>
              </a:rPr>
              <a:t>	}catch(</a:t>
            </a:r>
            <a:r>
              <a:rPr lang="en-US" altLang="zh-CN" sz="2400" dirty="0" err="1" smtClean="0">
                <a:solidFill>
                  <a:schemeClr val="tx1"/>
                </a:solidFill>
                <a:ea typeface="宋体" panose="02010600030101010101" pitchFamily="2" charset="-122"/>
              </a:rPr>
              <a:t>InterruptedException</a:t>
            </a:r>
            <a:r>
              <a:rPr lang="en-US" altLang="zh-CN" sz="2400" dirty="0" smtClean="0">
                <a:solidFill>
                  <a:schemeClr val="tx1"/>
                </a:solidFill>
                <a:ea typeface="宋体" panose="02010600030101010101" pitchFamily="2" charset="-122"/>
              </a:rPr>
              <a:t> e){}</a:t>
            </a:r>
            <a:endParaRPr lang="en-US" altLang="zh-CN" sz="2400" dirty="0" smtClean="0">
              <a:solidFill>
                <a:schemeClr val="tx1"/>
              </a:solidFill>
              <a:ea typeface="宋体" panose="02010600030101010101" pitchFamily="2" charset="-122"/>
            </a:endParaRPr>
          </a:p>
          <a:p>
            <a:pPr lvl="2" algn="just" eaLnBrk="1" hangingPunct="1">
              <a:lnSpc>
                <a:spcPct val="90000"/>
              </a:lnSpc>
              <a:buClr>
                <a:schemeClr val="tx1"/>
              </a:buClr>
              <a:defRPr/>
            </a:pPr>
            <a:r>
              <a:rPr lang="en-US" altLang="zh-CN" sz="2400" dirty="0" smtClean="0">
                <a:solidFill>
                  <a:schemeClr val="tx1"/>
                </a:solidFill>
                <a:ea typeface="宋体" panose="02010600030101010101" pitchFamily="2" charset="-122"/>
              </a:rPr>
              <a:t>    }</a:t>
            </a:r>
            <a:endParaRPr lang="en-US" altLang="zh-CN" sz="2400" dirty="0" smtClean="0">
              <a:solidFill>
                <a:schemeClr val="tx1"/>
              </a:solidFill>
              <a:ea typeface="宋体" panose="02010600030101010101" pitchFamily="2" charset="-122"/>
            </a:endParaRPr>
          </a:p>
          <a:p>
            <a:pPr lvl="2" algn="just" eaLnBrk="1" hangingPunct="1">
              <a:lnSpc>
                <a:spcPct val="90000"/>
              </a:lnSpc>
              <a:defRPr/>
            </a:pPr>
            <a:r>
              <a:rPr lang="en-US" altLang="zh-CN" sz="2400" dirty="0" smtClean="0">
                <a:solidFill>
                  <a:schemeClr val="tx1"/>
                </a:solidFill>
                <a:ea typeface="宋体" panose="02010600030101010101" pitchFamily="2" charset="-122"/>
              </a:rPr>
              <a:t>    </a:t>
            </a:r>
            <a:r>
              <a:rPr lang="en-US" altLang="zh-CN" sz="2400" dirty="0" err="1" smtClean="0">
                <a:solidFill>
                  <a:srgbClr val="FF0000"/>
                </a:solidFill>
                <a:ea typeface="宋体" panose="02010600030101010101" pitchFamily="2" charset="-122"/>
              </a:rPr>
              <a:t>this.notify</a:t>
            </a:r>
            <a:r>
              <a:rPr lang="en-US" altLang="zh-CN" sz="2400" dirty="0" smtClean="0">
                <a:solidFill>
                  <a:srgbClr val="FF0000"/>
                </a:solidFill>
                <a:ea typeface="宋体" panose="02010600030101010101" pitchFamily="2" charset="-122"/>
              </a:rPr>
              <a:t>();</a:t>
            </a:r>
            <a:endParaRPr lang="en-US" altLang="zh-CN" sz="2400" dirty="0" smtClean="0">
              <a:solidFill>
                <a:srgbClr val="FF0000"/>
              </a:solidFill>
              <a:ea typeface="宋体" panose="02010600030101010101" pitchFamily="2" charset="-122"/>
            </a:endParaRPr>
          </a:p>
          <a:p>
            <a:pPr lvl="2" algn="just" eaLnBrk="1" hangingPunct="1">
              <a:lnSpc>
                <a:spcPct val="90000"/>
              </a:lnSpc>
              <a:defRPr/>
            </a:pPr>
            <a:r>
              <a:rPr lang="en-US" altLang="zh-CN" sz="2400" dirty="0" smtClean="0">
                <a:solidFill>
                  <a:schemeClr val="tx1"/>
                </a:solidFill>
                <a:ea typeface="宋体" panose="02010600030101010101" pitchFamily="2" charset="-122"/>
              </a:rPr>
              <a:t>    buffer[index] = c;</a:t>
            </a:r>
            <a:endParaRPr lang="en-US" altLang="zh-CN" sz="2400" dirty="0" smtClean="0">
              <a:solidFill>
                <a:schemeClr val="tx1"/>
              </a:solidFill>
              <a:ea typeface="宋体" panose="02010600030101010101" pitchFamily="2" charset="-122"/>
            </a:endParaRPr>
          </a:p>
          <a:p>
            <a:pPr lvl="2" algn="just" eaLnBrk="1" hangingPunct="1">
              <a:lnSpc>
                <a:spcPct val="90000"/>
              </a:lnSpc>
              <a:defRPr/>
            </a:pPr>
            <a:r>
              <a:rPr lang="en-US" altLang="zh-CN" sz="2400" dirty="0" smtClean="0">
                <a:solidFill>
                  <a:schemeClr val="tx1"/>
                </a:solidFill>
                <a:ea typeface="宋体" panose="02010600030101010101" pitchFamily="2" charset="-122"/>
              </a:rPr>
              <a:t>    index++;</a:t>
            </a:r>
            <a:endParaRPr lang="en-US" altLang="zh-CN" sz="2400" dirty="0" smtClean="0">
              <a:solidFill>
                <a:schemeClr val="tx1"/>
              </a:solidFill>
              <a:ea typeface="宋体" panose="02010600030101010101" pitchFamily="2" charset="-122"/>
            </a:endParaRPr>
          </a:p>
          <a:p>
            <a:pPr lvl="2" algn="just" eaLnBrk="1" hangingPunct="1">
              <a:lnSpc>
                <a:spcPct val="90000"/>
              </a:lnSpc>
              <a:defRPr/>
            </a:pPr>
            <a:r>
              <a:rPr lang="en-US" altLang="zh-CN" sz="2400" dirty="0" smtClean="0">
                <a:solidFill>
                  <a:schemeClr val="tx1"/>
                </a:solidFill>
                <a:ea typeface="宋体" panose="02010600030101010101" pitchFamily="2" charset="-122"/>
              </a:rPr>
              <a:t>}</a:t>
            </a:r>
            <a:endParaRPr lang="zh-CN" altLang="en-US" sz="2400"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a:t>多线程同步模型</a:t>
            </a:r>
            <a:endParaRPr lang="zh-CN" altLang="en-US" smtClean="0"/>
          </a:p>
        </p:txBody>
      </p:sp>
      <p:sp>
        <p:nvSpPr>
          <p:cNvPr id="4" name="TextBox 3"/>
          <p:cNvSpPr txBox="1"/>
          <p:nvPr/>
        </p:nvSpPr>
        <p:spPr>
          <a:xfrm>
            <a:off x="1230313" y="1412875"/>
            <a:ext cx="7199312" cy="4389438"/>
          </a:xfrm>
          <a:prstGeom prst="rect">
            <a:avLst/>
          </a:prstGeom>
          <a:solidFill>
            <a:schemeClr val="accent2">
              <a:lumMod val="20000"/>
              <a:lumOff val="80000"/>
            </a:schemeClr>
          </a:solidFill>
          <a:ln>
            <a:solidFill>
              <a:schemeClr val="accent2">
                <a:lumMod val="75000"/>
              </a:schemeClr>
            </a:solidFill>
          </a:ln>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lvl="2" eaLnBrk="1" hangingPunct="1">
              <a:lnSpc>
                <a:spcPct val="90000"/>
              </a:lnSpc>
              <a:defRPr/>
            </a:pPr>
            <a:r>
              <a:rPr lang="en-US" altLang="zh-CN" sz="2400" dirty="0" smtClean="0">
                <a:solidFill>
                  <a:schemeClr val="tx1"/>
                </a:solidFill>
                <a:ea typeface="宋体" panose="02010600030101010101" pitchFamily="2" charset="-122"/>
              </a:rPr>
              <a:t>public synchronized char pop(){</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while(index ==0){</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try{</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a:t>
            </a:r>
            <a:r>
              <a:rPr lang="en-US" altLang="zh-CN" sz="2400" dirty="0" err="1" smtClean="0">
                <a:solidFill>
                  <a:schemeClr val="tx1"/>
                </a:solidFill>
                <a:ea typeface="宋体" panose="02010600030101010101" pitchFamily="2" charset="-122"/>
              </a:rPr>
              <a:t>this.wait</a:t>
            </a:r>
            <a:r>
              <a:rPr lang="en-US" altLang="zh-CN" sz="2400" dirty="0" smtClean="0">
                <a:solidFill>
                  <a:schemeClr val="tx1"/>
                </a:solidFill>
                <a:ea typeface="宋体" panose="02010600030101010101" pitchFamily="2" charset="-122"/>
              </a:rPr>
              <a:t>();</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}catch(</a:t>
            </a:r>
            <a:r>
              <a:rPr lang="en-US" altLang="zh-CN" sz="2400" dirty="0" err="1" smtClean="0">
                <a:solidFill>
                  <a:schemeClr val="tx1"/>
                </a:solidFill>
                <a:ea typeface="宋体" panose="02010600030101010101" pitchFamily="2" charset="-122"/>
              </a:rPr>
              <a:t>InterruptedException</a:t>
            </a:r>
            <a:r>
              <a:rPr lang="en-US" altLang="zh-CN" sz="2400" dirty="0" smtClean="0">
                <a:solidFill>
                  <a:schemeClr val="tx1"/>
                </a:solidFill>
                <a:ea typeface="宋体" panose="02010600030101010101" pitchFamily="2" charset="-122"/>
              </a:rPr>
              <a:t> e){</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a:t>
            </a:r>
            <a:endParaRPr lang="en-US" altLang="zh-CN" sz="2400" dirty="0" smtClean="0">
              <a:solidFill>
                <a:schemeClr val="tx1"/>
              </a:solidFill>
              <a:ea typeface="宋体" panose="02010600030101010101" pitchFamily="2" charset="-122"/>
            </a:endParaRPr>
          </a:p>
          <a:p>
            <a:pPr eaLnBrk="1" hangingPunct="1">
              <a:lnSpc>
                <a:spcPct val="90000"/>
              </a:lnSpc>
              <a:buClr>
                <a:srgbClr val="000000"/>
              </a:buClr>
              <a:buFont typeface="Monotype Sorts" pitchFamily="2" charset="2"/>
              <a:buNone/>
              <a:defRPr/>
            </a:pPr>
            <a:r>
              <a:rPr lang="en-US" altLang="zh-CN" sz="2400" dirty="0" smtClean="0">
                <a:solidFill>
                  <a:schemeClr val="tx1"/>
                </a:solidFill>
                <a:ea typeface="宋体" panose="02010600030101010101" pitchFamily="2" charset="-122"/>
              </a:rPr>
              <a:t>  		    }</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a:t>
            </a:r>
            <a:r>
              <a:rPr lang="en-US" altLang="zh-CN" sz="2400" dirty="0" err="1" smtClean="0">
                <a:solidFill>
                  <a:schemeClr val="tx1"/>
                </a:solidFill>
                <a:ea typeface="宋体" panose="02010600030101010101" pitchFamily="2" charset="-122"/>
              </a:rPr>
              <a:t>this.notify</a:t>
            </a:r>
            <a:r>
              <a:rPr lang="en-US" altLang="zh-CN" sz="2400" dirty="0" smtClean="0">
                <a:solidFill>
                  <a:schemeClr val="tx1"/>
                </a:solidFill>
                <a:ea typeface="宋体" panose="02010600030101010101" pitchFamily="2" charset="-122"/>
              </a:rPr>
              <a:t>();</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index--;</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return buffer[index];</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a:t>
            </a:r>
            <a:endParaRPr lang="en-US" altLang="zh-CN" sz="2400" dirty="0" smtClean="0">
              <a:solidFill>
                <a:schemeClr val="tx1"/>
              </a:solidFill>
              <a:ea typeface="宋体" panose="02010600030101010101" pitchFamily="2" charset="-122"/>
            </a:endParaRPr>
          </a:p>
          <a:p>
            <a:pPr eaLnBrk="1" hangingPunct="1">
              <a:lnSpc>
                <a:spcPct val="90000"/>
              </a:lnSpc>
              <a:buClr>
                <a:srgbClr val="000000"/>
              </a:buClr>
              <a:buFont typeface="Monotype Sorts" pitchFamily="2" charset="2"/>
              <a:buNone/>
              <a:defRPr/>
            </a:pPr>
            <a:r>
              <a:rPr lang="en-US" altLang="zh-CN" sz="2400" dirty="0" smtClean="0">
                <a:solidFill>
                  <a:schemeClr val="tx1"/>
                </a:solidFill>
                <a:ea typeface="宋体" panose="02010600030101010101" pitchFamily="2" charset="-122"/>
              </a:rPr>
              <a:t>}</a:t>
            </a:r>
            <a:endParaRPr lang="en-US" altLang="zh-CN" sz="2400" dirty="0" smtClean="0">
              <a:solidFill>
                <a:schemeClr val="tx1"/>
              </a:solidFill>
              <a:ea typeface="宋体" panose="02010600030101010101" pitchFamily="2" charset="-122"/>
            </a:endParaRPr>
          </a:p>
          <a:p>
            <a:pPr eaLnBrk="1" hangingPunct="1">
              <a:defRPr/>
            </a:pPr>
            <a:endParaRPr lang="zh-CN" altLang="en-US"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多线程同步模型</a:t>
            </a:r>
            <a:endParaRPr lang="zh-CN" altLang="en-US" dirty="0" smtClean="0"/>
          </a:p>
        </p:txBody>
      </p:sp>
      <p:sp>
        <p:nvSpPr>
          <p:cNvPr id="26627"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mtClean="0"/>
          </a:p>
        </p:txBody>
      </p:sp>
      <p:sp>
        <p:nvSpPr>
          <p:cNvPr id="4" name="TextBox 3"/>
          <p:cNvSpPr txBox="1"/>
          <p:nvPr/>
        </p:nvSpPr>
        <p:spPr>
          <a:xfrm>
            <a:off x="201613" y="765175"/>
            <a:ext cx="8432800" cy="6111875"/>
          </a:xfrm>
          <a:prstGeom prst="rect">
            <a:avLst/>
          </a:prstGeom>
          <a:solidFill>
            <a:schemeClr val="accent2">
              <a:lumMod val="20000"/>
              <a:lumOff val="80000"/>
            </a:schemeClr>
          </a:solidFill>
          <a:ln>
            <a:solidFill>
              <a:schemeClr val="accent2">
                <a:lumMod val="75000"/>
              </a:schemeClr>
            </a:solidFill>
          </a:ln>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lnSpc>
                <a:spcPct val="90000"/>
              </a:lnSpc>
              <a:buClr>
                <a:srgbClr val="000000"/>
              </a:buClr>
              <a:buFont typeface="Monotype Sorts" pitchFamily="2" charset="2"/>
              <a:buNone/>
              <a:defRPr/>
            </a:pPr>
            <a:r>
              <a:rPr lang="en-US" altLang="zh-CN" sz="2400" dirty="0" smtClean="0">
                <a:solidFill>
                  <a:schemeClr val="tx1"/>
                </a:solidFill>
                <a:ea typeface="宋体" panose="02010600030101010101" pitchFamily="2" charset="-122"/>
              </a:rPr>
              <a:t>class  Producer implements Runnable{</a:t>
            </a:r>
            <a:endParaRPr lang="en-US" altLang="zh-CN" sz="2400" dirty="0" smtClean="0">
              <a:solidFill>
                <a:schemeClr val="tx1"/>
              </a:solidFill>
              <a:ea typeface="宋体" panose="02010600030101010101" pitchFamily="2" charset="-122"/>
            </a:endParaRPr>
          </a:p>
          <a:p>
            <a:pPr eaLnBrk="1" hangingPunct="1">
              <a:lnSpc>
                <a:spcPct val="90000"/>
              </a:lnSpc>
              <a:buClr>
                <a:srgbClr val="000000"/>
              </a:buClr>
              <a:buFont typeface="Monotype Sorts" pitchFamily="2" charset="2"/>
              <a:buNone/>
              <a:defRPr/>
            </a:pPr>
            <a:r>
              <a:rPr lang="en-US" altLang="zh-CN" sz="2400" dirty="0" smtClean="0">
                <a:solidFill>
                  <a:schemeClr val="tx1"/>
                </a:solidFill>
                <a:ea typeface="宋体" panose="02010600030101010101" pitchFamily="2" charset="-122"/>
              </a:rPr>
              <a:t>	</a:t>
            </a:r>
            <a:r>
              <a:rPr lang="en-US" altLang="zh-CN" sz="2400" dirty="0" err="1" smtClean="0">
                <a:solidFill>
                  <a:schemeClr val="tx1"/>
                </a:solidFill>
                <a:ea typeface="宋体" panose="02010600030101010101" pitchFamily="2" charset="-122"/>
              </a:rPr>
              <a:t>SyncStack</a:t>
            </a:r>
            <a:r>
              <a:rPr lang="en-US" altLang="zh-CN" sz="2400" dirty="0" smtClean="0">
                <a:solidFill>
                  <a:schemeClr val="tx1"/>
                </a:solidFill>
                <a:ea typeface="宋体" panose="02010600030101010101" pitchFamily="2" charset="-122"/>
              </a:rPr>
              <a:t> </a:t>
            </a:r>
            <a:r>
              <a:rPr lang="en-US" altLang="zh-CN" sz="2400" dirty="0" err="1" smtClean="0">
                <a:solidFill>
                  <a:schemeClr val="tx1"/>
                </a:solidFill>
                <a:ea typeface="宋体" panose="02010600030101010101" pitchFamily="2" charset="-122"/>
              </a:rPr>
              <a:t>theStack</a:t>
            </a:r>
            <a:r>
              <a:rPr lang="en-US" altLang="zh-CN" sz="2400" dirty="0" smtClean="0">
                <a:solidFill>
                  <a:schemeClr val="tx1"/>
                </a:solidFill>
                <a:ea typeface="宋体" panose="02010600030101010101" pitchFamily="2" charset="-122"/>
              </a:rPr>
              <a:t>;	</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public Producer(</a:t>
            </a:r>
            <a:r>
              <a:rPr lang="en-US" altLang="zh-CN" sz="2400" dirty="0" err="1" smtClean="0">
                <a:solidFill>
                  <a:schemeClr val="tx1"/>
                </a:solidFill>
                <a:ea typeface="宋体" panose="02010600030101010101" pitchFamily="2" charset="-122"/>
              </a:rPr>
              <a:t>SyncStack</a:t>
            </a:r>
            <a:r>
              <a:rPr lang="en-US" altLang="zh-CN" sz="2400" dirty="0" smtClean="0">
                <a:solidFill>
                  <a:schemeClr val="tx1"/>
                </a:solidFill>
                <a:ea typeface="宋体" panose="02010600030101010101" pitchFamily="2" charset="-122"/>
              </a:rPr>
              <a:t> s){</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a:t>
            </a:r>
            <a:r>
              <a:rPr lang="en-US" altLang="zh-CN" sz="2400" dirty="0" err="1" smtClean="0">
                <a:solidFill>
                  <a:schemeClr val="tx1"/>
                </a:solidFill>
                <a:ea typeface="宋体" panose="02010600030101010101" pitchFamily="2" charset="-122"/>
              </a:rPr>
              <a:t>theStack</a:t>
            </a:r>
            <a:r>
              <a:rPr lang="en-US" altLang="zh-CN" sz="2400" dirty="0" smtClean="0">
                <a:solidFill>
                  <a:schemeClr val="tx1"/>
                </a:solidFill>
                <a:ea typeface="宋体" panose="02010600030101010101" pitchFamily="2" charset="-122"/>
              </a:rPr>
              <a:t> = s;</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public void run(){</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char c;</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for(</a:t>
            </a:r>
            <a:r>
              <a:rPr lang="en-US" altLang="zh-CN" sz="2400" dirty="0" err="1" smtClean="0">
                <a:solidFill>
                  <a:schemeClr val="tx1"/>
                </a:solidFill>
                <a:ea typeface="宋体" panose="02010600030101010101" pitchFamily="2" charset="-122"/>
              </a:rPr>
              <a:t>int</a:t>
            </a:r>
            <a:r>
              <a:rPr lang="en-US" altLang="zh-CN" sz="2400" dirty="0" smtClean="0">
                <a:solidFill>
                  <a:schemeClr val="tx1"/>
                </a:solidFill>
                <a:ea typeface="宋体" panose="02010600030101010101" pitchFamily="2" charset="-122"/>
              </a:rPr>
              <a:t> i=0; i&lt;20; i++){</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c =(char)(</a:t>
            </a:r>
            <a:r>
              <a:rPr lang="en-US" altLang="zh-CN" sz="2400" dirty="0" err="1" smtClean="0">
                <a:solidFill>
                  <a:schemeClr val="tx1"/>
                </a:solidFill>
                <a:ea typeface="宋体" panose="02010600030101010101" pitchFamily="2" charset="-122"/>
              </a:rPr>
              <a:t>Math.random</a:t>
            </a:r>
            <a:r>
              <a:rPr lang="en-US" altLang="zh-CN" sz="2400" dirty="0" smtClean="0">
                <a:solidFill>
                  <a:schemeClr val="tx1"/>
                </a:solidFill>
                <a:ea typeface="宋体" panose="02010600030101010101" pitchFamily="2" charset="-122"/>
              </a:rPr>
              <a:t>()*26+'A');</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a:t>
            </a:r>
            <a:r>
              <a:rPr lang="en-US" altLang="zh-CN" sz="2400" dirty="0" err="1" smtClean="0">
                <a:solidFill>
                  <a:schemeClr val="tx1"/>
                </a:solidFill>
                <a:ea typeface="宋体" panose="02010600030101010101" pitchFamily="2" charset="-122"/>
              </a:rPr>
              <a:t>theStack.push</a:t>
            </a:r>
            <a:r>
              <a:rPr lang="en-US" altLang="zh-CN" sz="2400" dirty="0" smtClean="0">
                <a:solidFill>
                  <a:schemeClr val="tx1"/>
                </a:solidFill>
                <a:ea typeface="宋体" panose="02010600030101010101" pitchFamily="2" charset="-122"/>
              </a:rPr>
              <a:t>(c);</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a:t>
            </a:r>
            <a:r>
              <a:rPr lang="en-US" altLang="zh-CN" sz="2400" dirty="0" err="1" smtClean="0">
                <a:solidFill>
                  <a:schemeClr val="tx1"/>
                </a:solidFill>
                <a:ea typeface="宋体" panose="02010600030101010101" pitchFamily="2" charset="-122"/>
              </a:rPr>
              <a:t>System.out.println</a:t>
            </a:r>
            <a:r>
              <a:rPr lang="en-US" altLang="zh-CN" sz="2400" dirty="0" smtClean="0">
                <a:solidFill>
                  <a:schemeClr val="tx1"/>
                </a:solidFill>
                <a:ea typeface="宋体" panose="02010600030101010101" pitchFamily="2" charset="-122"/>
              </a:rPr>
              <a:t>("Produced: "+c);</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try{</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a:t>
            </a:r>
            <a:r>
              <a:rPr lang="en-US" altLang="zh-CN" sz="2400" dirty="0" err="1" smtClean="0">
                <a:solidFill>
                  <a:schemeClr val="tx1"/>
                </a:solidFill>
                <a:ea typeface="宋体" panose="02010600030101010101" pitchFamily="2" charset="-122"/>
              </a:rPr>
              <a:t>Thread.sleep</a:t>
            </a:r>
            <a:r>
              <a:rPr lang="en-US" altLang="zh-CN" sz="2400" dirty="0" smtClean="0">
                <a:solidFill>
                  <a:schemeClr val="tx1"/>
                </a:solidFill>
                <a:ea typeface="宋体" panose="02010600030101010101" pitchFamily="2" charset="-122"/>
              </a:rPr>
              <a:t>((</a:t>
            </a:r>
            <a:r>
              <a:rPr lang="en-US" altLang="zh-CN" sz="2400" dirty="0" err="1" smtClean="0">
                <a:solidFill>
                  <a:schemeClr val="tx1"/>
                </a:solidFill>
                <a:ea typeface="宋体" panose="02010600030101010101" pitchFamily="2" charset="-122"/>
              </a:rPr>
              <a:t>int</a:t>
            </a:r>
            <a:r>
              <a:rPr lang="en-US" altLang="zh-CN" sz="2400" dirty="0" smtClean="0">
                <a:solidFill>
                  <a:schemeClr val="tx1"/>
                </a:solidFill>
                <a:ea typeface="宋体" panose="02010600030101010101" pitchFamily="2" charset="-122"/>
              </a:rPr>
              <a:t>)(</a:t>
            </a:r>
            <a:r>
              <a:rPr lang="en-US" altLang="zh-CN" sz="2400" dirty="0" err="1" smtClean="0">
                <a:solidFill>
                  <a:schemeClr val="tx1"/>
                </a:solidFill>
                <a:ea typeface="宋体" panose="02010600030101010101" pitchFamily="2" charset="-122"/>
              </a:rPr>
              <a:t>Math.random</a:t>
            </a:r>
            <a:r>
              <a:rPr lang="en-US" altLang="zh-CN" sz="2400" dirty="0" smtClean="0">
                <a:solidFill>
                  <a:schemeClr val="tx1"/>
                </a:solidFill>
                <a:ea typeface="宋体" panose="02010600030101010101" pitchFamily="2" charset="-122"/>
              </a:rPr>
              <a:t>()*100));</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}catch(</a:t>
            </a:r>
            <a:r>
              <a:rPr lang="en-US" altLang="zh-CN" sz="2400" dirty="0" err="1" smtClean="0">
                <a:solidFill>
                  <a:schemeClr val="tx1"/>
                </a:solidFill>
                <a:ea typeface="宋体" panose="02010600030101010101" pitchFamily="2" charset="-122"/>
              </a:rPr>
              <a:t>InterruptedException</a:t>
            </a:r>
            <a:r>
              <a:rPr lang="en-US" altLang="zh-CN" sz="2400" dirty="0" smtClean="0">
                <a:solidFill>
                  <a:schemeClr val="tx1"/>
                </a:solidFill>
                <a:ea typeface="宋体" panose="02010600030101010101" pitchFamily="2" charset="-122"/>
              </a:rPr>
              <a:t> e){}</a:t>
            </a:r>
            <a:endParaRPr lang="en-US" altLang="zh-CN" sz="2400" dirty="0" smtClean="0">
              <a:solidFill>
                <a:schemeClr val="tx1"/>
              </a:solidFill>
              <a:ea typeface="宋体" panose="02010600030101010101" pitchFamily="2" charset="-122"/>
            </a:endParaRPr>
          </a:p>
          <a:p>
            <a:pPr lvl="2" eaLnBrk="1" hangingPunct="1">
              <a:lnSpc>
                <a:spcPct val="90000"/>
              </a:lnSpc>
              <a:defRPr/>
            </a:pPr>
            <a:r>
              <a:rPr lang="en-US" altLang="zh-CN" sz="2400" dirty="0" smtClean="0">
                <a:solidFill>
                  <a:schemeClr val="tx1"/>
                </a:solidFill>
                <a:ea typeface="宋体" panose="02010600030101010101" pitchFamily="2" charset="-122"/>
              </a:rPr>
              <a:t>	}</a:t>
            </a:r>
            <a:endParaRPr lang="en-US" altLang="zh-CN" sz="2400" dirty="0" smtClean="0">
              <a:solidFill>
                <a:schemeClr val="tx1"/>
              </a:solidFill>
              <a:ea typeface="宋体" panose="02010600030101010101" pitchFamily="2" charset="-122"/>
            </a:endParaRPr>
          </a:p>
          <a:p>
            <a:pPr eaLnBrk="1" hangingPunct="1">
              <a:lnSpc>
                <a:spcPct val="90000"/>
              </a:lnSpc>
              <a:buClr>
                <a:srgbClr val="000000"/>
              </a:buClr>
              <a:buFont typeface="Monotype Sorts" pitchFamily="2" charset="2"/>
              <a:buNone/>
              <a:defRPr/>
            </a:pPr>
            <a:endParaRPr lang="en-US" altLang="zh-CN" sz="2400" dirty="0" smtClean="0">
              <a:solidFill>
                <a:schemeClr val="tx1"/>
              </a:solidFill>
              <a:ea typeface="宋体" panose="02010600030101010101" pitchFamily="2" charset="-122"/>
            </a:endParaRPr>
          </a:p>
          <a:p>
            <a:pPr eaLnBrk="1" hangingPunct="1">
              <a:lnSpc>
                <a:spcPct val="90000"/>
              </a:lnSpc>
              <a:buClr>
                <a:srgbClr val="000000"/>
              </a:buClr>
              <a:buFont typeface="Monotype Sorts" pitchFamily="2" charset="2"/>
              <a:buNone/>
              <a:defRPr/>
            </a:pPr>
            <a:r>
              <a:rPr lang="en-US" altLang="zh-CN" sz="2400" dirty="0" smtClean="0">
                <a:solidFill>
                  <a:schemeClr val="tx1"/>
                </a:solidFill>
                <a:ea typeface="宋体" panose="02010600030101010101" pitchFamily="2" charset="-122"/>
              </a:rPr>
              <a:t>	}</a:t>
            </a:r>
            <a:endParaRPr lang="en-US" altLang="zh-CN" sz="2400" dirty="0" smtClean="0">
              <a:solidFill>
                <a:schemeClr val="tx1"/>
              </a:solidFill>
              <a:ea typeface="宋体" panose="02010600030101010101" pitchFamily="2" charset="-122"/>
            </a:endParaRPr>
          </a:p>
          <a:p>
            <a:pPr eaLnBrk="1" hangingPunct="1">
              <a:defRPr/>
            </a:pPr>
            <a:r>
              <a:rPr lang="en-US" altLang="zh-CN" sz="2400" dirty="0" smtClean="0">
                <a:solidFill>
                  <a:schemeClr val="tx1"/>
                </a:solidFill>
                <a:ea typeface="宋体" panose="02010600030101010101" pitchFamily="2" charset="-122"/>
              </a:rPr>
              <a:t>}</a:t>
            </a:r>
            <a:endParaRPr lang="zh-CN" altLang="en-US" sz="2400"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多线程同步模型</a:t>
            </a:r>
            <a:endParaRPr lang="zh-CN" altLang="en-US" dirty="0" smtClean="0"/>
          </a:p>
        </p:txBody>
      </p:sp>
      <p:sp>
        <p:nvSpPr>
          <p:cNvPr id="2765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mtClean="0"/>
          </a:p>
        </p:txBody>
      </p:sp>
      <p:sp>
        <p:nvSpPr>
          <p:cNvPr id="4" name="TextBox 3"/>
          <p:cNvSpPr txBox="1"/>
          <p:nvPr/>
        </p:nvSpPr>
        <p:spPr>
          <a:xfrm>
            <a:off x="374650" y="1268413"/>
            <a:ext cx="8605838" cy="5411787"/>
          </a:xfrm>
          <a:prstGeom prst="rect">
            <a:avLst/>
          </a:prstGeom>
          <a:solidFill>
            <a:schemeClr val="accent2">
              <a:lumMod val="20000"/>
              <a:lumOff val="80000"/>
            </a:schemeClr>
          </a:solidFill>
          <a:ln>
            <a:solidFill>
              <a:schemeClr val="accent2">
                <a:lumMod val="75000"/>
              </a:schemeClr>
            </a:solidFill>
          </a:ln>
        </p:spPr>
        <p:txBody>
          <a:bodyPr wrap="none">
            <a:spAutoFit/>
          </a:bodyPr>
          <a:lstStyle/>
          <a:p>
            <a:pPr algn="just">
              <a:lnSpc>
                <a:spcPct val="90000"/>
              </a:lnSpc>
              <a:buClr>
                <a:srgbClr val="000000"/>
              </a:buClr>
              <a:buFont typeface="Monotype Sorts" pitchFamily="2" charset="2"/>
              <a:buNone/>
              <a:defRPr/>
            </a:pPr>
            <a:r>
              <a:rPr lang="en-US" altLang="zh-CN" sz="2400" dirty="0">
                <a:solidFill>
                  <a:schemeClr val="tx1"/>
                </a:solidFill>
              </a:rPr>
              <a:t>class Consumer implements Runnable{</a:t>
            </a:r>
            <a:endParaRPr lang="en-US" altLang="zh-CN" sz="2400" dirty="0">
              <a:solidFill>
                <a:schemeClr val="tx1"/>
              </a:solidFill>
            </a:endParaRPr>
          </a:p>
          <a:p>
            <a:pPr lvl="2" algn="just">
              <a:lnSpc>
                <a:spcPct val="90000"/>
              </a:lnSpc>
              <a:defRPr/>
            </a:pPr>
            <a:r>
              <a:rPr lang="en-US" altLang="zh-CN" sz="2400" dirty="0" err="1">
                <a:solidFill>
                  <a:schemeClr val="tx1"/>
                </a:solidFill>
              </a:rPr>
              <a:t>SyncStack</a:t>
            </a:r>
            <a:r>
              <a:rPr lang="en-US" altLang="zh-CN" sz="2400" dirty="0">
                <a:solidFill>
                  <a:schemeClr val="tx1"/>
                </a:solidFill>
              </a:rPr>
              <a:t> </a:t>
            </a:r>
            <a:r>
              <a:rPr lang="en-US" altLang="zh-CN" sz="2400" dirty="0" err="1">
                <a:solidFill>
                  <a:schemeClr val="tx1"/>
                </a:solidFill>
              </a:rPr>
              <a:t>theStack</a:t>
            </a:r>
            <a:r>
              <a:rPr lang="en-US" altLang="zh-CN" sz="2400" dirty="0">
                <a:solidFill>
                  <a:schemeClr val="tx1"/>
                </a:solidFill>
              </a:rPr>
              <a:t>;</a:t>
            </a:r>
            <a:endParaRPr lang="en-US" altLang="zh-CN" sz="2400" dirty="0">
              <a:solidFill>
                <a:schemeClr val="tx1"/>
              </a:solidFill>
            </a:endParaRPr>
          </a:p>
          <a:p>
            <a:pPr lvl="2" algn="just">
              <a:lnSpc>
                <a:spcPct val="90000"/>
              </a:lnSpc>
              <a:defRPr/>
            </a:pPr>
            <a:r>
              <a:rPr lang="en-US" altLang="zh-CN" sz="2400" dirty="0">
                <a:solidFill>
                  <a:schemeClr val="tx1"/>
                </a:solidFill>
              </a:rPr>
              <a:t>public Consumer(</a:t>
            </a:r>
            <a:r>
              <a:rPr lang="en-US" altLang="zh-CN" sz="2400" dirty="0" err="1">
                <a:solidFill>
                  <a:schemeClr val="tx1"/>
                </a:solidFill>
              </a:rPr>
              <a:t>SyncStack</a:t>
            </a:r>
            <a:r>
              <a:rPr lang="en-US" altLang="zh-CN" sz="2400" dirty="0">
                <a:solidFill>
                  <a:schemeClr val="tx1"/>
                </a:solidFill>
              </a:rPr>
              <a:t> s){</a:t>
            </a:r>
            <a:endParaRPr lang="en-US" altLang="zh-CN" sz="2400" dirty="0">
              <a:solidFill>
                <a:schemeClr val="tx1"/>
              </a:solidFill>
            </a:endParaRPr>
          </a:p>
          <a:p>
            <a:pPr lvl="2" algn="just">
              <a:lnSpc>
                <a:spcPct val="90000"/>
              </a:lnSpc>
              <a:defRPr/>
            </a:pPr>
            <a:r>
              <a:rPr lang="en-US" altLang="zh-CN" sz="2400" dirty="0">
                <a:solidFill>
                  <a:schemeClr val="tx1"/>
                </a:solidFill>
              </a:rPr>
              <a:t>	</a:t>
            </a:r>
            <a:r>
              <a:rPr lang="en-US" altLang="zh-CN" sz="2400" dirty="0" err="1">
                <a:solidFill>
                  <a:schemeClr val="tx1"/>
                </a:solidFill>
              </a:rPr>
              <a:t>theStack</a:t>
            </a:r>
            <a:r>
              <a:rPr lang="en-US" altLang="zh-CN" sz="2400" dirty="0">
                <a:solidFill>
                  <a:schemeClr val="tx1"/>
                </a:solidFill>
              </a:rPr>
              <a:t> = s;</a:t>
            </a:r>
            <a:endParaRPr lang="en-US" altLang="zh-CN" sz="2400" dirty="0">
              <a:solidFill>
                <a:schemeClr val="tx1"/>
              </a:solidFill>
            </a:endParaRPr>
          </a:p>
          <a:p>
            <a:pPr lvl="2" algn="just">
              <a:lnSpc>
                <a:spcPct val="90000"/>
              </a:lnSpc>
              <a:defRPr/>
            </a:pPr>
            <a:r>
              <a:rPr lang="en-US" altLang="zh-CN" sz="2400" dirty="0">
                <a:solidFill>
                  <a:schemeClr val="tx1"/>
                </a:solidFill>
              </a:rPr>
              <a:t>}</a:t>
            </a:r>
            <a:endParaRPr lang="en-US" altLang="zh-CN" sz="2400" dirty="0">
              <a:solidFill>
                <a:schemeClr val="tx1"/>
              </a:solidFill>
            </a:endParaRPr>
          </a:p>
          <a:p>
            <a:pPr lvl="2" algn="just">
              <a:lnSpc>
                <a:spcPct val="90000"/>
              </a:lnSpc>
              <a:defRPr/>
            </a:pPr>
            <a:r>
              <a:rPr lang="en-US" altLang="zh-CN" sz="2400" dirty="0">
                <a:solidFill>
                  <a:schemeClr val="tx1"/>
                </a:solidFill>
              </a:rPr>
              <a:t>public void run(){</a:t>
            </a:r>
            <a:endParaRPr lang="en-US" altLang="zh-CN" sz="2400" dirty="0">
              <a:solidFill>
                <a:schemeClr val="tx1"/>
              </a:solidFill>
            </a:endParaRPr>
          </a:p>
          <a:p>
            <a:pPr lvl="2" algn="just">
              <a:lnSpc>
                <a:spcPct val="90000"/>
              </a:lnSpc>
              <a:defRPr/>
            </a:pPr>
            <a:r>
              <a:rPr lang="en-US" altLang="zh-CN" sz="2400" dirty="0">
                <a:solidFill>
                  <a:schemeClr val="tx1"/>
                </a:solidFill>
              </a:rPr>
              <a:t>	char c;</a:t>
            </a:r>
            <a:endParaRPr lang="en-US" altLang="zh-CN" sz="2400" dirty="0">
              <a:solidFill>
                <a:schemeClr val="tx1"/>
              </a:solidFill>
            </a:endParaRPr>
          </a:p>
          <a:p>
            <a:pPr lvl="2" algn="just">
              <a:lnSpc>
                <a:spcPct val="90000"/>
              </a:lnSpc>
              <a:defRPr/>
            </a:pPr>
            <a:r>
              <a:rPr lang="en-US" altLang="zh-CN" sz="2400" dirty="0">
                <a:solidFill>
                  <a:schemeClr val="tx1"/>
                </a:solidFill>
              </a:rPr>
              <a:t>	for(</a:t>
            </a: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i</a:t>
            </a:r>
            <a:r>
              <a:rPr lang="en-US" altLang="zh-CN" sz="2400" dirty="0">
                <a:solidFill>
                  <a:schemeClr val="tx1"/>
                </a:solidFill>
              </a:rPr>
              <a:t>=0;i&lt;20;i++){</a:t>
            </a:r>
            <a:endParaRPr lang="en-US" altLang="zh-CN" sz="2400" dirty="0">
              <a:solidFill>
                <a:schemeClr val="tx1"/>
              </a:solidFill>
            </a:endParaRPr>
          </a:p>
          <a:p>
            <a:pPr lvl="2" algn="just">
              <a:lnSpc>
                <a:spcPct val="90000"/>
              </a:lnSpc>
              <a:defRPr/>
            </a:pPr>
            <a:r>
              <a:rPr lang="en-US" altLang="zh-CN" sz="2400" dirty="0">
                <a:solidFill>
                  <a:schemeClr val="tx1"/>
                </a:solidFill>
              </a:rPr>
              <a:t>		c = </a:t>
            </a:r>
            <a:r>
              <a:rPr lang="en-US" altLang="zh-CN" sz="2400" dirty="0" err="1">
                <a:solidFill>
                  <a:schemeClr val="tx1"/>
                </a:solidFill>
              </a:rPr>
              <a:t>theStack.pop</a:t>
            </a:r>
            <a:r>
              <a:rPr lang="en-US" altLang="zh-CN" sz="2400" dirty="0">
                <a:solidFill>
                  <a:schemeClr val="tx1"/>
                </a:solidFill>
              </a:rPr>
              <a:t>();</a:t>
            </a:r>
            <a:endParaRPr lang="en-US" altLang="zh-CN" sz="2400" dirty="0">
              <a:solidFill>
                <a:schemeClr val="tx1"/>
              </a:solidFill>
            </a:endParaRPr>
          </a:p>
          <a:p>
            <a:pPr lvl="2" algn="just">
              <a:lnSpc>
                <a:spcPct val="90000"/>
              </a:lnSpc>
              <a:defRPr/>
            </a:pPr>
            <a:r>
              <a:rPr lang="en-US" altLang="zh-CN" sz="2400" dirty="0">
                <a:solidFill>
                  <a:schemeClr val="tx1"/>
                </a:solidFill>
              </a:rPr>
              <a:t>		</a:t>
            </a:r>
            <a:r>
              <a:rPr lang="en-US" altLang="zh-CN" sz="2400" dirty="0" err="1">
                <a:solidFill>
                  <a:schemeClr val="tx1"/>
                </a:solidFill>
              </a:rPr>
              <a:t>System.out.println</a:t>
            </a:r>
            <a:r>
              <a:rPr lang="en-US" altLang="zh-CN" sz="2400" dirty="0">
                <a:solidFill>
                  <a:schemeClr val="tx1"/>
                </a:solidFill>
              </a:rPr>
              <a:t>("Consumed: "+c);</a:t>
            </a:r>
            <a:endParaRPr lang="en-US" altLang="zh-CN" sz="2400" dirty="0">
              <a:solidFill>
                <a:schemeClr val="tx1"/>
              </a:solidFill>
            </a:endParaRPr>
          </a:p>
          <a:p>
            <a:pPr lvl="2" algn="just">
              <a:lnSpc>
                <a:spcPct val="90000"/>
              </a:lnSpc>
              <a:defRPr/>
            </a:pPr>
            <a:r>
              <a:rPr lang="en-US" altLang="zh-CN" sz="2400" dirty="0">
                <a:solidFill>
                  <a:schemeClr val="tx1"/>
                </a:solidFill>
              </a:rPr>
              <a:t>		try{	</a:t>
            </a:r>
            <a:endParaRPr lang="en-US" altLang="zh-CN" sz="2400" dirty="0">
              <a:solidFill>
                <a:schemeClr val="tx1"/>
              </a:solidFill>
            </a:endParaRPr>
          </a:p>
          <a:p>
            <a:pPr lvl="2" algn="just">
              <a:lnSpc>
                <a:spcPct val="90000"/>
              </a:lnSpc>
              <a:defRPr/>
            </a:pPr>
            <a:r>
              <a:rPr lang="en-US" altLang="zh-CN" sz="2400" dirty="0">
                <a:solidFill>
                  <a:schemeClr val="tx1"/>
                </a:solidFill>
              </a:rPr>
              <a:t>		</a:t>
            </a:r>
            <a:r>
              <a:rPr lang="en-US" altLang="zh-CN" sz="2400" dirty="0" err="1">
                <a:solidFill>
                  <a:schemeClr val="tx1"/>
                </a:solidFill>
              </a:rPr>
              <a:t>Thread.sleep</a:t>
            </a:r>
            <a:r>
              <a:rPr lang="en-US" altLang="zh-CN" sz="2400" dirty="0">
                <a:solidFill>
                  <a:schemeClr val="tx1"/>
                </a:solidFill>
              </a:rPr>
              <a:t>((</a:t>
            </a:r>
            <a:r>
              <a:rPr lang="en-US" altLang="zh-CN" sz="2400" dirty="0" err="1">
                <a:solidFill>
                  <a:schemeClr val="tx1"/>
                </a:solidFill>
              </a:rPr>
              <a:t>int</a:t>
            </a:r>
            <a:r>
              <a:rPr lang="en-US" altLang="zh-CN" sz="2400" dirty="0">
                <a:solidFill>
                  <a:schemeClr val="tx1"/>
                </a:solidFill>
              </a:rPr>
              <a:t>)(</a:t>
            </a:r>
            <a:r>
              <a:rPr lang="en-US" altLang="zh-CN" sz="2400" dirty="0" err="1">
                <a:solidFill>
                  <a:schemeClr val="tx1"/>
                </a:solidFill>
              </a:rPr>
              <a:t>Math.random</a:t>
            </a:r>
            <a:r>
              <a:rPr lang="en-US" altLang="zh-CN" sz="2400" dirty="0">
                <a:solidFill>
                  <a:schemeClr val="tx1"/>
                </a:solidFill>
              </a:rPr>
              <a:t>()*1000));</a:t>
            </a:r>
            <a:endParaRPr lang="en-US" altLang="zh-CN" sz="2400" dirty="0">
              <a:solidFill>
                <a:schemeClr val="tx1"/>
              </a:solidFill>
            </a:endParaRPr>
          </a:p>
          <a:p>
            <a:pPr lvl="2" algn="just">
              <a:lnSpc>
                <a:spcPct val="90000"/>
              </a:lnSpc>
              <a:defRPr/>
            </a:pPr>
            <a:r>
              <a:rPr lang="en-US" altLang="zh-CN" sz="2400" dirty="0">
                <a:solidFill>
                  <a:schemeClr val="tx1"/>
                </a:solidFill>
              </a:rPr>
              <a:t>		}catch(</a:t>
            </a:r>
            <a:r>
              <a:rPr lang="en-US" altLang="zh-CN" sz="2400" dirty="0" err="1">
                <a:solidFill>
                  <a:schemeClr val="tx1"/>
                </a:solidFill>
              </a:rPr>
              <a:t>InterruptedException</a:t>
            </a:r>
            <a:r>
              <a:rPr lang="en-US" altLang="zh-CN" sz="2400" dirty="0">
                <a:solidFill>
                  <a:schemeClr val="tx1"/>
                </a:solidFill>
              </a:rPr>
              <a:t> e){}</a:t>
            </a:r>
            <a:endParaRPr lang="en-US" altLang="zh-CN" sz="2400" dirty="0">
              <a:solidFill>
                <a:schemeClr val="tx1"/>
              </a:solidFill>
            </a:endParaRPr>
          </a:p>
          <a:p>
            <a:pPr lvl="2" algn="just">
              <a:lnSpc>
                <a:spcPct val="90000"/>
              </a:lnSpc>
              <a:defRPr/>
            </a:pPr>
            <a:r>
              <a:rPr lang="en-US" altLang="zh-CN" sz="2400" dirty="0">
                <a:solidFill>
                  <a:schemeClr val="tx1"/>
                </a:solidFill>
              </a:rPr>
              <a:t>	}</a:t>
            </a:r>
            <a:endParaRPr lang="en-US" altLang="zh-CN" sz="2400" dirty="0">
              <a:solidFill>
                <a:schemeClr val="tx1"/>
              </a:solidFill>
            </a:endParaRPr>
          </a:p>
          <a:p>
            <a:pPr algn="just">
              <a:lnSpc>
                <a:spcPct val="90000"/>
              </a:lnSpc>
              <a:buClr>
                <a:srgbClr val="000000"/>
              </a:buClr>
              <a:buFont typeface="Monotype Sorts" pitchFamily="2" charset="2"/>
              <a:buNone/>
              <a:defRPr/>
            </a:pPr>
            <a:r>
              <a:rPr lang="en-US" altLang="zh-CN" sz="2400" dirty="0">
                <a:solidFill>
                  <a:schemeClr val="tx1"/>
                </a:solidFill>
              </a:rPr>
              <a:t>	}</a:t>
            </a:r>
            <a:endParaRPr lang="en-US" altLang="zh-CN" sz="2400" dirty="0">
              <a:solidFill>
                <a:schemeClr val="tx1"/>
              </a:solidFill>
            </a:endParaRPr>
          </a:p>
          <a:p>
            <a:pPr algn="just">
              <a:lnSpc>
                <a:spcPct val="90000"/>
              </a:lnSpc>
              <a:buClr>
                <a:srgbClr val="000000"/>
              </a:buClr>
              <a:buFont typeface="Monotype Sorts" pitchFamily="2" charset="2"/>
              <a:buNone/>
              <a:defRPr/>
            </a:pPr>
            <a:r>
              <a:rPr lang="en-US" altLang="zh-CN" sz="2400" dirty="0">
                <a:solidFill>
                  <a:schemeClr val="tx1"/>
                </a:solidFill>
              </a:rPr>
              <a:t>}</a:t>
            </a:r>
            <a:endParaRPr lang="en-US" altLang="zh-CN" sz="2400"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程序</a:t>
            </a:r>
            <a:r>
              <a:rPr lang="zh-CN" altLang="en-US" dirty="0"/>
              <a:t>、进程、线程</a:t>
            </a:r>
            <a:br>
              <a:rPr lang="zh-CN" altLang="en-US" dirty="0"/>
            </a:br>
            <a:endParaRPr lang="zh-CN" altLang="en-US" dirty="0" smtClean="0"/>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zh-CN" altLang="en-US" dirty="0" smtClean="0"/>
              <a:t>程序、进程、线程</a:t>
            </a:r>
            <a:endParaRPr lang="zh-CN" altLang="en-US" dirty="0" smtClean="0"/>
          </a:p>
          <a:p>
            <a:pPr lvl="1">
              <a:lnSpc>
                <a:spcPct val="90000"/>
              </a:lnSpc>
            </a:pPr>
            <a:r>
              <a:rPr lang="zh-CN" altLang="en-US" dirty="0" smtClean="0"/>
              <a:t>程序是一段静态的代码，是应用软件执行的蓝本</a:t>
            </a:r>
            <a:r>
              <a:rPr lang="en-US" altLang="zh-CN" dirty="0" smtClean="0"/>
              <a:t>;</a:t>
            </a:r>
            <a:endParaRPr lang="en-US" altLang="zh-CN" dirty="0" smtClean="0"/>
          </a:p>
          <a:p>
            <a:pPr lvl="1">
              <a:lnSpc>
                <a:spcPct val="90000"/>
              </a:lnSpc>
            </a:pPr>
            <a:endParaRPr lang="zh-CN" altLang="en-US" dirty="0" smtClean="0"/>
          </a:p>
          <a:p>
            <a:pPr lvl="1">
              <a:lnSpc>
                <a:spcPct val="90000"/>
              </a:lnSpc>
            </a:pPr>
            <a:r>
              <a:rPr lang="zh-CN" altLang="en-US" dirty="0" smtClean="0"/>
              <a:t>进程是程序的一次动态执行过程，它对应了</a:t>
            </a:r>
            <a:r>
              <a:rPr lang="zh-CN" altLang="en-US" b="1" dirty="0" smtClean="0">
                <a:solidFill>
                  <a:srgbClr val="FF0000"/>
                </a:solidFill>
              </a:rPr>
              <a:t>从代码加载、执行至执行完毕的一个完整过程</a:t>
            </a:r>
            <a:r>
              <a:rPr lang="zh-CN" altLang="en-US" dirty="0" smtClean="0"/>
              <a:t>，这个过程也是进程本身从产生、发展至消亡的过程</a:t>
            </a:r>
            <a:endParaRPr lang="en-US" altLang="zh-CN" dirty="0"/>
          </a:p>
          <a:p>
            <a:pPr lvl="1">
              <a:lnSpc>
                <a:spcPct val="90000"/>
              </a:lnSpc>
            </a:pPr>
            <a:endParaRPr lang="zh-CN" altLang="en-US" dirty="0" smtClean="0"/>
          </a:p>
          <a:p>
            <a:pPr lvl="1">
              <a:lnSpc>
                <a:spcPct val="90000"/>
              </a:lnSpc>
            </a:pPr>
            <a:r>
              <a:rPr lang="zh-CN" altLang="en-US" dirty="0" smtClean="0"/>
              <a:t>线程是比进程更小的执行单位。进程在其执行过程中，可以产生多个线程，形成多条执行线索，每条线索，即每个线程也有它自身的产生、存在和消亡的过程，也是一个动态的概念</a:t>
            </a:r>
            <a:r>
              <a:rPr lang="en-US" altLang="zh-CN" dirty="0" smtClean="0"/>
              <a:t>.</a:t>
            </a:r>
            <a:endParaRPr lang="zh-CN" alt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多线程同步模型</a:t>
            </a:r>
            <a:endParaRPr lang="zh-CN" altLang="en-US" dirty="0" smtClean="0"/>
          </a:p>
        </p:txBody>
      </p:sp>
      <p:sp>
        <p:nvSpPr>
          <p:cNvPr id="2867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mtClean="0"/>
          </a:p>
        </p:txBody>
      </p:sp>
      <p:sp>
        <p:nvSpPr>
          <p:cNvPr id="4" name="TextBox 3"/>
          <p:cNvSpPr txBox="1"/>
          <p:nvPr/>
        </p:nvSpPr>
        <p:spPr>
          <a:xfrm>
            <a:off x="957263" y="1535113"/>
            <a:ext cx="7450137" cy="4154487"/>
          </a:xfrm>
          <a:prstGeom prst="rect">
            <a:avLst/>
          </a:prstGeom>
          <a:solidFill>
            <a:schemeClr val="accent2">
              <a:lumMod val="20000"/>
              <a:lumOff val="80000"/>
            </a:schemeClr>
          </a:solidFill>
          <a:ln>
            <a:solidFill>
              <a:schemeClr val="accent2">
                <a:lumMod val="75000"/>
              </a:schemeClr>
            </a:solidFill>
          </a:ln>
        </p:spPr>
        <p:txBody>
          <a:bodyPr wrap="none">
            <a:spAutoFit/>
          </a:bodyPr>
          <a:lstStyle/>
          <a:p>
            <a:pPr algn="just">
              <a:buClr>
                <a:srgbClr val="000000"/>
              </a:buClr>
              <a:buFont typeface="Monotype Sorts" pitchFamily="2" charset="2"/>
              <a:buNone/>
              <a:defRPr/>
            </a:pPr>
            <a:r>
              <a:rPr lang="en-US" altLang="zh-CN" sz="2400" dirty="0">
                <a:solidFill>
                  <a:schemeClr val="tx1"/>
                </a:solidFill>
              </a:rPr>
              <a:t>public class </a:t>
            </a:r>
            <a:r>
              <a:rPr lang="en-US" altLang="zh-CN" sz="2400" dirty="0" err="1">
                <a:solidFill>
                  <a:schemeClr val="tx1"/>
                </a:solidFill>
              </a:rPr>
              <a:t>SyncTest</a:t>
            </a:r>
            <a:r>
              <a:rPr lang="en-US" altLang="zh-CN" sz="2400" dirty="0">
                <a:solidFill>
                  <a:schemeClr val="tx1"/>
                </a:solidFill>
              </a:rPr>
              <a:t>{</a:t>
            </a:r>
            <a:endParaRPr lang="en-US" altLang="zh-CN" sz="2400" dirty="0">
              <a:solidFill>
                <a:schemeClr val="tx1"/>
              </a:solidFill>
            </a:endParaRPr>
          </a:p>
          <a:p>
            <a:pPr lvl="2" algn="just">
              <a:defRPr/>
            </a:pPr>
            <a:r>
              <a:rPr lang="en-US" altLang="zh-CN" sz="2400" dirty="0">
                <a:solidFill>
                  <a:schemeClr val="tx1"/>
                </a:solidFill>
              </a:rPr>
              <a:t>public static void main(String </a:t>
            </a:r>
            <a:r>
              <a:rPr lang="en-US" altLang="zh-CN" sz="2400" dirty="0" err="1">
                <a:solidFill>
                  <a:schemeClr val="tx1"/>
                </a:solidFill>
              </a:rPr>
              <a:t>args</a:t>
            </a:r>
            <a:r>
              <a:rPr lang="en-US" altLang="zh-CN" sz="2400" dirty="0">
                <a:solidFill>
                  <a:schemeClr val="tx1"/>
                </a:solidFill>
              </a:rPr>
              <a:t>[]){</a:t>
            </a:r>
            <a:endParaRPr lang="en-US" altLang="zh-CN" sz="2400" dirty="0">
              <a:solidFill>
                <a:schemeClr val="tx1"/>
              </a:solidFill>
            </a:endParaRPr>
          </a:p>
          <a:p>
            <a:pPr lvl="2" algn="just">
              <a:defRPr/>
            </a:pPr>
            <a:r>
              <a:rPr lang="en-US" altLang="zh-CN" sz="2400" dirty="0">
                <a:solidFill>
                  <a:schemeClr val="tx1"/>
                </a:solidFill>
              </a:rPr>
              <a:t>	</a:t>
            </a:r>
            <a:r>
              <a:rPr lang="en-US" altLang="zh-CN" sz="2400" dirty="0" err="1">
                <a:solidFill>
                  <a:schemeClr val="tx1"/>
                </a:solidFill>
              </a:rPr>
              <a:t>SyncStack</a:t>
            </a:r>
            <a:r>
              <a:rPr lang="en-US" altLang="zh-CN" sz="2400" dirty="0">
                <a:solidFill>
                  <a:schemeClr val="tx1"/>
                </a:solidFill>
              </a:rPr>
              <a:t> stack = new </a:t>
            </a:r>
            <a:r>
              <a:rPr lang="en-US" altLang="zh-CN" sz="2400" dirty="0" err="1">
                <a:solidFill>
                  <a:schemeClr val="tx1"/>
                </a:solidFill>
              </a:rPr>
              <a:t>SyncStack</a:t>
            </a:r>
            <a:r>
              <a:rPr lang="en-US" altLang="zh-CN" sz="2400" dirty="0">
                <a:solidFill>
                  <a:schemeClr val="tx1"/>
                </a:solidFill>
              </a:rPr>
              <a:t>();</a:t>
            </a:r>
            <a:endParaRPr lang="en-US" altLang="zh-CN" sz="2400" dirty="0">
              <a:solidFill>
                <a:schemeClr val="tx1"/>
              </a:solidFill>
            </a:endParaRPr>
          </a:p>
          <a:p>
            <a:pPr lvl="2" algn="just">
              <a:defRPr/>
            </a:pPr>
            <a:r>
              <a:rPr lang="en-US" altLang="zh-CN" sz="2400" dirty="0">
                <a:solidFill>
                  <a:schemeClr val="tx1"/>
                </a:solidFill>
              </a:rPr>
              <a:t>	Runnable source=new Producer(stack);</a:t>
            </a:r>
            <a:endParaRPr lang="en-US" altLang="zh-CN" sz="2400" dirty="0">
              <a:solidFill>
                <a:schemeClr val="tx1"/>
              </a:solidFill>
            </a:endParaRPr>
          </a:p>
          <a:p>
            <a:pPr lvl="2" algn="just">
              <a:defRPr/>
            </a:pPr>
            <a:r>
              <a:rPr lang="en-US" altLang="zh-CN" sz="2400" dirty="0">
                <a:solidFill>
                  <a:schemeClr val="tx1"/>
                </a:solidFill>
              </a:rPr>
              <a:t>	Runnable sink = new Consumer(stack);</a:t>
            </a:r>
            <a:endParaRPr lang="en-US" altLang="zh-CN" sz="2400" dirty="0">
              <a:solidFill>
                <a:schemeClr val="tx1"/>
              </a:solidFill>
            </a:endParaRPr>
          </a:p>
          <a:p>
            <a:pPr lvl="2" algn="just">
              <a:defRPr/>
            </a:pPr>
            <a:r>
              <a:rPr lang="en-US" altLang="zh-CN" sz="2400" dirty="0">
                <a:solidFill>
                  <a:schemeClr val="tx1"/>
                </a:solidFill>
              </a:rPr>
              <a:t>	Thread t1 = new Thread(source);</a:t>
            </a:r>
            <a:endParaRPr lang="en-US" altLang="zh-CN" sz="2400" dirty="0">
              <a:solidFill>
                <a:schemeClr val="tx1"/>
              </a:solidFill>
            </a:endParaRPr>
          </a:p>
          <a:p>
            <a:pPr lvl="2" algn="just">
              <a:defRPr/>
            </a:pPr>
            <a:r>
              <a:rPr lang="en-US" altLang="zh-CN" sz="2400" dirty="0">
                <a:solidFill>
                  <a:schemeClr val="tx1"/>
                </a:solidFill>
              </a:rPr>
              <a:t>	Thread t2 = new Thread(sink);</a:t>
            </a:r>
            <a:endParaRPr lang="en-US" altLang="zh-CN" sz="2400" dirty="0">
              <a:solidFill>
                <a:schemeClr val="tx1"/>
              </a:solidFill>
            </a:endParaRPr>
          </a:p>
          <a:p>
            <a:pPr lvl="2" algn="just">
              <a:defRPr/>
            </a:pPr>
            <a:r>
              <a:rPr lang="en-US" altLang="zh-CN" sz="2400" dirty="0">
                <a:solidFill>
                  <a:schemeClr val="tx1"/>
                </a:solidFill>
              </a:rPr>
              <a:t>	t1.start();</a:t>
            </a:r>
            <a:endParaRPr lang="en-US" altLang="zh-CN" sz="2400" dirty="0">
              <a:solidFill>
                <a:schemeClr val="tx1"/>
              </a:solidFill>
            </a:endParaRPr>
          </a:p>
          <a:p>
            <a:pPr lvl="2" algn="just">
              <a:defRPr/>
            </a:pPr>
            <a:r>
              <a:rPr lang="en-US" altLang="zh-CN" sz="2400" dirty="0">
                <a:solidFill>
                  <a:schemeClr val="tx1"/>
                </a:solidFill>
              </a:rPr>
              <a:t>	t2.start();</a:t>
            </a:r>
            <a:endParaRPr lang="en-US" altLang="zh-CN" sz="2400" dirty="0">
              <a:solidFill>
                <a:schemeClr val="tx1"/>
              </a:solidFill>
            </a:endParaRPr>
          </a:p>
          <a:p>
            <a:pPr lvl="2" algn="just">
              <a:defRPr/>
            </a:pPr>
            <a:r>
              <a:rPr lang="en-US" altLang="zh-CN" sz="2400" dirty="0">
                <a:solidFill>
                  <a:schemeClr val="tx1"/>
                </a:solidFill>
              </a:rPr>
              <a:t>}</a:t>
            </a:r>
            <a:endParaRPr lang="en-US" altLang="zh-CN" sz="2400" dirty="0">
              <a:solidFill>
                <a:schemeClr val="tx1"/>
              </a:solidFill>
            </a:endParaRPr>
          </a:p>
          <a:p>
            <a:pPr algn="just">
              <a:buClr>
                <a:srgbClr val="000000"/>
              </a:buClr>
              <a:buFont typeface="Monotype Sorts" pitchFamily="2" charset="2"/>
              <a:buNone/>
              <a:defRPr/>
            </a:pPr>
            <a:r>
              <a:rPr lang="en-US" altLang="zh-CN" sz="2400" dirty="0">
                <a:solidFill>
                  <a:schemeClr val="tx1"/>
                </a:solidFill>
              </a:rPr>
              <a:t>}</a:t>
            </a:r>
            <a:endParaRPr lang="en-US" altLang="zh-CN" sz="2400" dirty="0">
              <a:solidFill>
                <a:schemeClr val="tx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smtClean="0"/>
              <a:t>多线程问题</a:t>
            </a:r>
            <a:r>
              <a:rPr lang="en-US" altLang="zh-CN" smtClean="0"/>
              <a:t>——</a:t>
            </a:r>
            <a:r>
              <a:rPr lang="zh-CN" altLang="en-US" smtClean="0"/>
              <a:t>死锁</a:t>
            </a:r>
            <a:endParaRPr lang="zh-CN" altLang="en-US" smtClean="0"/>
          </a:p>
        </p:txBody>
      </p:sp>
      <p:sp>
        <p:nvSpPr>
          <p:cNvPr id="2969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当两个或两个以上的线程在执行过程中，因争夺资源而造成了互相等待，并且若无外力作用，它们都将无法推进下去的现象称为系统处在死锁状态或系统产生了死锁</a:t>
            </a:r>
            <a:r>
              <a:rPr lang="en-US" altLang="zh-CN" dirty="0" smtClean="0"/>
              <a:t>.</a:t>
            </a:r>
            <a:endParaRPr lang="en-US" altLang="zh-CN" dirty="0" smtClean="0"/>
          </a:p>
          <a:p>
            <a:pPr lvl="1"/>
            <a:r>
              <a:rPr lang="zh-CN" altLang="en-US" dirty="0" smtClean="0"/>
              <a:t>资源占用是互斥的，当某个线程提出申请资源后，使得有关线程在无外力协助下，永远分配不到必需的资源而无法继续运行</a:t>
            </a:r>
            <a:endParaRPr lang="en-US" altLang="zh-CN" dirty="0" smtClean="0"/>
          </a:p>
          <a:p>
            <a:r>
              <a:rPr lang="zh-CN" altLang="en-US" dirty="0" smtClean="0"/>
              <a:t>产生死锁的必要条件</a:t>
            </a:r>
            <a:endParaRPr lang="en-US" altLang="zh-CN" dirty="0" smtClean="0"/>
          </a:p>
          <a:p>
            <a:pPr lvl="1"/>
            <a:r>
              <a:rPr lang="zh-CN" altLang="en-US" dirty="0" smtClean="0"/>
              <a:t>互斥条件：指线程对所分配到的资源进行排它性使用</a:t>
            </a:r>
            <a:r>
              <a:rPr lang="en-US" altLang="zh-CN" dirty="0" smtClean="0"/>
              <a:t>.</a:t>
            </a:r>
            <a:endParaRPr lang="en-US" altLang="zh-CN" dirty="0" smtClean="0"/>
          </a:p>
          <a:p>
            <a:pPr lvl="1"/>
            <a:r>
              <a:rPr lang="zh-CN" altLang="en-US" dirty="0" smtClean="0"/>
              <a:t>请求和保持条件：指线程已经保持至少一个资源，但又提出了新的资源请求</a:t>
            </a:r>
            <a:r>
              <a:rPr lang="en-US" altLang="zh-CN" dirty="0" smtClean="0"/>
              <a:t>.</a:t>
            </a:r>
            <a:endParaRPr lang="en-US" altLang="zh-CN" dirty="0" smtClean="0"/>
          </a:p>
          <a:p>
            <a:pPr lvl="1"/>
            <a:r>
              <a:rPr lang="zh-CN" altLang="en-US" dirty="0" smtClean="0"/>
              <a:t>不剥夺条件：进程已获得的资源，在未使用完之前，不能被剥夺，只能在使用完时由自己释放</a:t>
            </a:r>
            <a:r>
              <a:rPr lang="en-US" altLang="zh-CN" dirty="0" smtClean="0"/>
              <a:t>.</a:t>
            </a:r>
            <a:endParaRPr lang="en-US" altLang="zh-CN" dirty="0" smtClean="0"/>
          </a:p>
          <a:p>
            <a:pPr lvl="1"/>
            <a:r>
              <a:rPr lang="zh-CN" altLang="en-US" dirty="0" smtClean="0"/>
              <a:t>环路等待条件</a:t>
            </a:r>
            <a:r>
              <a:rPr lang="en-US" altLang="zh-CN" dirty="0" smtClean="0"/>
              <a:t>:</a:t>
            </a:r>
            <a:r>
              <a:rPr lang="zh-CN" altLang="en-US" dirty="0" smtClean="0"/>
              <a:t>指在发生死锁时，必然存在一个线程</a:t>
            </a:r>
            <a:r>
              <a:rPr lang="en-US" altLang="zh-CN" dirty="0" smtClean="0"/>
              <a:t>——</a:t>
            </a:r>
            <a:r>
              <a:rPr lang="zh-CN" altLang="en-US" dirty="0" smtClean="0"/>
              <a:t>资源的环形链</a:t>
            </a:r>
            <a:r>
              <a:rPr lang="en-US" altLang="zh-CN" dirty="0" smtClean="0"/>
              <a:t>.</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anim calcmode="lin" valueType="num">
                                      <p:cBhvr additive="base">
                                        <p:cTn id="11"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 calcmode="lin" valueType="num">
                                      <p:cBhvr additive="base">
                                        <p:cTn id="17"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69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9699">
                                            <p:txEl>
                                              <p:pRg st="3" end="3"/>
                                            </p:txEl>
                                          </p:spTgt>
                                        </p:tgtEl>
                                        <p:attrNameLst>
                                          <p:attrName>style.visibility</p:attrName>
                                        </p:attrNameLst>
                                      </p:cBhvr>
                                      <p:to>
                                        <p:strVal val="visible"/>
                                      </p:to>
                                    </p:set>
                                    <p:anim calcmode="lin" valueType="num">
                                      <p:cBhvr additive="base">
                                        <p:cTn id="21"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969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9699">
                                            <p:txEl>
                                              <p:pRg st="4" end="4"/>
                                            </p:txEl>
                                          </p:spTgt>
                                        </p:tgtEl>
                                        <p:attrNameLst>
                                          <p:attrName>style.visibility</p:attrName>
                                        </p:attrNameLst>
                                      </p:cBhvr>
                                      <p:to>
                                        <p:strVal val="visible"/>
                                      </p:to>
                                    </p:set>
                                    <p:anim calcmode="lin" valueType="num">
                                      <p:cBhvr additive="base">
                                        <p:cTn id="25"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9699">
                                            <p:txEl>
                                              <p:pRg st="5" end="5"/>
                                            </p:txEl>
                                          </p:spTgt>
                                        </p:tgtEl>
                                        <p:attrNameLst>
                                          <p:attrName>style.visibility</p:attrName>
                                        </p:attrNameLst>
                                      </p:cBhvr>
                                      <p:to>
                                        <p:strVal val="visible"/>
                                      </p:to>
                                    </p:set>
                                    <p:anim calcmode="lin" valueType="num">
                                      <p:cBhvr additive="base">
                                        <p:cTn id="29" dur="5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969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9699">
                                            <p:txEl>
                                              <p:pRg st="6" end="6"/>
                                            </p:txEl>
                                          </p:spTgt>
                                        </p:tgtEl>
                                        <p:attrNameLst>
                                          <p:attrName>style.visibility</p:attrName>
                                        </p:attrNameLst>
                                      </p:cBhvr>
                                      <p:to>
                                        <p:strVal val="visible"/>
                                      </p:to>
                                    </p:set>
                                    <p:anim calcmode="lin" valueType="num">
                                      <p:cBhvr additive="base">
                                        <p:cTn id="33" dur="5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96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smtClean="0"/>
              <a:t>多线程问题</a:t>
            </a:r>
            <a:r>
              <a:rPr lang="en-US" altLang="zh-CN" smtClean="0"/>
              <a:t>——</a:t>
            </a:r>
            <a:r>
              <a:rPr lang="zh-CN" altLang="en-US" smtClean="0"/>
              <a:t>死锁</a:t>
            </a:r>
            <a:endParaRPr lang="zh-CN" altLang="en-US" smtClean="0"/>
          </a:p>
        </p:txBody>
      </p:sp>
      <p:sp>
        <p:nvSpPr>
          <p:cNvPr id="30723"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smtClean="0"/>
              <a:t>出现死锁的情况</a:t>
            </a:r>
            <a:endParaRPr lang="zh-CN" altLang="en-US" smtClean="0"/>
          </a:p>
        </p:txBody>
      </p:sp>
      <p:graphicFrame>
        <p:nvGraphicFramePr>
          <p:cNvPr id="5" name="图示 4"/>
          <p:cNvGraphicFramePr/>
          <p:nvPr/>
        </p:nvGraphicFramePr>
        <p:xfrm>
          <a:off x="611560" y="1916832"/>
          <a:ext cx="7296472"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总结　　　　　　　　　</a:t>
            </a:r>
            <a:endParaRPr lang="zh-CN" altLang="en-US" dirty="0" smtClean="0">
              <a:solidFill>
                <a:srgbClr val="FF0000"/>
              </a:solidFill>
            </a:endParaRPr>
          </a:p>
        </p:txBody>
      </p:sp>
      <p:sp>
        <p:nvSpPr>
          <p:cNvPr id="7171" name="内容占位符 2"/>
          <p:cNvSpPr>
            <a:spLocks noGrp="1"/>
          </p:cNvSpPr>
          <p:nvPr>
            <p:ph idx="1"/>
          </p:nvPr>
        </p:nvSpPr>
        <p:spPr bwMode="auto">
          <a:xfrm>
            <a:off x="457200" y="1285875"/>
            <a:ext cx="8229600" cy="531147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线程</a:t>
            </a:r>
            <a:r>
              <a:rPr lang="zh-CN" altLang="en-US" dirty="0" smtClean="0"/>
              <a:t>简介</a:t>
            </a:r>
            <a:endParaRPr lang="en-US" altLang="zh-CN" dirty="0" smtClean="0"/>
          </a:p>
          <a:p>
            <a:pPr lvl="1"/>
            <a:r>
              <a:rPr lang="zh-CN" altLang="en-US" dirty="0"/>
              <a:t>程序、进程、线程</a:t>
            </a:r>
            <a:endParaRPr lang="en-US" altLang="zh-CN" dirty="0"/>
          </a:p>
          <a:p>
            <a:pPr lvl="1"/>
            <a:r>
              <a:rPr lang="zh-CN" altLang="en-US" dirty="0"/>
              <a:t>线程的应用场景</a:t>
            </a:r>
            <a:endParaRPr lang="en-US" altLang="zh-CN" dirty="0"/>
          </a:p>
          <a:p>
            <a:pPr lvl="1"/>
            <a:r>
              <a:rPr lang="zh-CN" altLang="en-US" dirty="0"/>
              <a:t>线程的</a:t>
            </a:r>
            <a:r>
              <a:rPr lang="zh-CN" altLang="en-US" dirty="0" smtClean="0"/>
              <a:t>生命周期</a:t>
            </a:r>
            <a:endParaRPr lang="en-US" altLang="zh-CN" dirty="0"/>
          </a:p>
          <a:p>
            <a:r>
              <a:rPr lang="en-US" altLang="zh-CN" dirty="0"/>
              <a:t>Java</a:t>
            </a:r>
            <a:r>
              <a:rPr lang="zh-CN" altLang="en-US" dirty="0"/>
              <a:t>中创建多</a:t>
            </a:r>
            <a:r>
              <a:rPr lang="zh-CN" altLang="en-US" dirty="0" smtClean="0"/>
              <a:t>线程</a:t>
            </a:r>
            <a:endParaRPr lang="en-US" altLang="zh-CN" dirty="0" smtClean="0"/>
          </a:p>
          <a:p>
            <a:pPr lvl="1"/>
            <a:r>
              <a:rPr lang="zh-CN" altLang="en-US" dirty="0"/>
              <a:t>定义任务</a:t>
            </a:r>
            <a:endParaRPr lang="en-US" altLang="zh-CN" dirty="0"/>
          </a:p>
          <a:p>
            <a:pPr lvl="1"/>
            <a:r>
              <a:rPr lang="zh-CN" altLang="en-US" dirty="0"/>
              <a:t>线程中的常用方法</a:t>
            </a:r>
            <a:endParaRPr lang="en-US" altLang="zh-CN" dirty="0"/>
          </a:p>
          <a:p>
            <a:pPr lvl="1"/>
            <a:r>
              <a:rPr lang="zh-CN" altLang="en-US" dirty="0"/>
              <a:t>线程的</a:t>
            </a:r>
            <a:r>
              <a:rPr lang="zh-CN" altLang="en-US" dirty="0" smtClean="0"/>
              <a:t>优先级</a:t>
            </a:r>
            <a:endParaRPr lang="en-US" altLang="zh-CN" dirty="0" smtClean="0"/>
          </a:p>
          <a:p>
            <a:r>
              <a:rPr lang="zh-CN" altLang="en-US" dirty="0"/>
              <a:t>多</a:t>
            </a:r>
            <a:r>
              <a:rPr lang="zh-CN" altLang="en-US" dirty="0" smtClean="0"/>
              <a:t>线程的同步和死锁</a:t>
            </a:r>
            <a:endParaRPr lang="en-US" altLang="zh-CN" dirty="0" smtClean="0"/>
          </a:p>
          <a:p>
            <a:pPr lvl="1"/>
            <a:r>
              <a:rPr lang="zh-CN" altLang="en-US" dirty="0"/>
              <a:t>多线程的问题</a:t>
            </a:r>
            <a:endParaRPr lang="en-US" altLang="zh-CN" dirty="0"/>
          </a:p>
          <a:p>
            <a:pPr lvl="1"/>
            <a:r>
              <a:rPr lang="zh-CN" altLang="en-US" dirty="0"/>
              <a:t>资源协调</a:t>
            </a:r>
            <a:endParaRPr lang="en-US" altLang="zh-CN" dirty="0"/>
          </a:p>
          <a:p>
            <a:pPr lvl="1"/>
            <a:r>
              <a:rPr lang="zh-CN" altLang="en-US" dirty="0"/>
              <a:t>多线程同步</a:t>
            </a:r>
            <a:endParaRPr lang="en-US" altLang="zh-CN" dirty="0"/>
          </a:p>
          <a:p>
            <a:pPr lvl="1"/>
            <a:r>
              <a:rPr lang="zh-CN" altLang="en-US" dirty="0"/>
              <a:t>死锁</a:t>
            </a:r>
            <a:endParaRPr lang="en-US" altLang="zh-CN" dirty="0"/>
          </a:p>
          <a:p>
            <a:endParaRPr lang="en-US" altLang="zh-CN" dirty="0" smtClean="0"/>
          </a:p>
          <a:p>
            <a:pPr lvl="1"/>
            <a:endParaRPr lang="en-US" altLang="zh-C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p:cNvSpPr>
            <a:spLocks noGrp="1" noChangeArrowheads="1"/>
          </p:cNvSpPr>
          <p:nvPr>
            <p:ph type="ctrTitle" idx="4294967295"/>
          </p:nvPr>
        </p:nvSpPr>
        <p:spPr>
          <a:xfrm>
            <a:off x="899592" y="3212976"/>
            <a:ext cx="7362825" cy="582612"/>
          </a:xfrm>
          <a:prstGeom prst="rect">
            <a:avLst/>
          </a:prstGeom>
        </p:spPr>
        <p:txBody>
          <a:bodyPr anchor="b"/>
          <a:lstStyle/>
          <a:p>
            <a:pPr algn="ctr" eaLnBrk="1" hangingPunct="1"/>
            <a:r>
              <a:rPr lang="en-US" altLang="zh-CN" sz="5400" b="1" dirty="0" smtClean="0">
                <a:solidFill>
                  <a:srgbClr val="C00000"/>
                </a:solidFill>
              </a:rPr>
              <a:t>Thank You</a:t>
            </a:r>
            <a:endParaRPr lang="zh-CN" altLang="zh-CN" sz="5400" b="1" dirty="0" smtClean="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1000"/>
                                        <p:tgtEl>
                                          <p:spTgt spid="25603"/>
                                        </p:tgtEl>
                                      </p:cBhvr>
                                    </p:animEffect>
                                    <p:anim calcmode="lin" valueType="num">
                                      <p:cBhvr>
                                        <p:cTn id="8" dur="1000" fill="hold"/>
                                        <p:tgtEl>
                                          <p:spTgt spid="25603"/>
                                        </p:tgtEl>
                                        <p:attrNameLst>
                                          <p:attrName>ppt_x</p:attrName>
                                        </p:attrNameLst>
                                      </p:cBhvr>
                                      <p:tavLst>
                                        <p:tav tm="0">
                                          <p:val>
                                            <p:strVal val="#ppt_x"/>
                                          </p:val>
                                        </p:tav>
                                        <p:tav tm="100000">
                                          <p:val>
                                            <p:strVal val="#ppt_x"/>
                                          </p:val>
                                        </p:tav>
                                      </p:tavLst>
                                    </p:anim>
                                    <p:anim calcmode="lin" valueType="num">
                                      <p:cBhvr>
                                        <p:cTn id="9" dur="1000" fill="hold"/>
                                        <p:tgtEl>
                                          <p:spTgt spid="256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线程和进程的区别</a:t>
            </a:r>
            <a:endParaRPr lang="zh-CN" altLang="en-US" dirty="0" smtClean="0"/>
          </a:p>
        </p:txBody>
      </p:sp>
      <p:graphicFrame>
        <p:nvGraphicFramePr>
          <p:cNvPr id="4" name="图示 3"/>
          <p:cNvGraphicFramePr/>
          <p:nvPr/>
        </p:nvGraphicFramePr>
        <p:xfrm>
          <a:off x="827584" y="1268760"/>
          <a:ext cx="7272808" cy="5040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dirty="0"/>
              <a:t>Java</a:t>
            </a:r>
            <a:r>
              <a:rPr lang="zh-CN" altLang="en-US" dirty="0"/>
              <a:t>中的线程</a:t>
            </a:r>
            <a:endParaRPr lang="zh-CN" altLang="en-US" dirty="0" smtClean="0"/>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dirty="0"/>
              <a:t>Java</a:t>
            </a:r>
            <a:r>
              <a:rPr lang="zh-CN" altLang="en-US" dirty="0">
                <a:latin typeface="宋体" panose="02010600030101010101" pitchFamily="2" charset="-122"/>
              </a:rPr>
              <a:t>中的线程</a:t>
            </a:r>
            <a:endParaRPr lang="zh-CN" altLang="en-US" dirty="0"/>
          </a:p>
          <a:p>
            <a:pPr lvl="1">
              <a:spcBef>
                <a:spcPct val="15000"/>
              </a:spcBef>
            </a:pPr>
            <a:r>
              <a:rPr lang="zh-CN" altLang="en-US" dirty="0"/>
              <a:t>每个</a:t>
            </a:r>
            <a:r>
              <a:rPr lang="en-US" altLang="zh-CN" dirty="0"/>
              <a:t>Java</a:t>
            </a:r>
            <a:r>
              <a:rPr lang="zh-CN" altLang="en-US" dirty="0"/>
              <a:t>程序都有一个默认的主线程</a:t>
            </a:r>
            <a:endParaRPr lang="en-US" altLang="zh-CN" dirty="0"/>
          </a:p>
          <a:p>
            <a:pPr lvl="1">
              <a:spcBef>
                <a:spcPct val="15000"/>
              </a:spcBef>
            </a:pPr>
            <a:r>
              <a:rPr lang="zh-CN" altLang="en-US" dirty="0"/>
              <a:t>当</a:t>
            </a:r>
            <a:r>
              <a:rPr lang="en-US" altLang="zh-CN" dirty="0"/>
              <a:t>JVM</a:t>
            </a:r>
            <a:r>
              <a:rPr lang="zh-CN" altLang="en-US" dirty="0"/>
              <a:t>加载代码发现</a:t>
            </a:r>
            <a:r>
              <a:rPr lang="en-US" altLang="zh-CN" dirty="0"/>
              <a:t>main</a:t>
            </a:r>
            <a:r>
              <a:rPr lang="zh-CN" altLang="en-US" dirty="0"/>
              <a:t>方法之后，就会立即启动一个线程，这个线程称为</a:t>
            </a:r>
            <a:r>
              <a:rPr lang="zh-CN" altLang="en-US" dirty="0">
                <a:solidFill>
                  <a:srgbClr val="FF0000"/>
                </a:solidFill>
              </a:rPr>
              <a:t>主线程</a:t>
            </a:r>
            <a:endParaRPr lang="en-US" altLang="zh-CN" dirty="0">
              <a:solidFill>
                <a:srgbClr val="FF0000"/>
              </a:solidFill>
            </a:endParaRPr>
          </a:p>
          <a:p>
            <a:r>
              <a:rPr lang="zh-CN" altLang="en-US" dirty="0"/>
              <a:t>主线程的特点： </a:t>
            </a:r>
            <a:endParaRPr lang="zh-CN" altLang="en-US" dirty="0"/>
          </a:p>
          <a:p>
            <a:pPr lvl="1"/>
            <a:r>
              <a:rPr lang="zh-CN" altLang="en-US" dirty="0">
                <a:solidFill>
                  <a:srgbClr val="FF0000"/>
                </a:solidFill>
              </a:rPr>
              <a:t>是产生其他子线程的线程</a:t>
            </a:r>
            <a:endParaRPr lang="zh-CN" altLang="en-US" dirty="0">
              <a:solidFill>
                <a:srgbClr val="FF0000"/>
              </a:solidFill>
            </a:endParaRPr>
          </a:p>
          <a:p>
            <a:pPr lvl="1"/>
            <a:r>
              <a:rPr lang="zh-CN" altLang="en-US" dirty="0">
                <a:solidFill>
                  <a:srgbClr val="FF0000"/>
                </a:solidFill>
              </a:rPr>
              <a:t>不一定是最后完成执行的线程</a:t>
            </a:r>
            <a:endParaRPr lang="zh-CN" altLang="en-US" dirty="0"/>
          </a:p>
          <a:p>
            <a:pPr eaLnBrk="1" hangingPunct="1"/>
            <a:endParaRPr lang="zh-CN" altLang="en-US" dirty="0" smtClean="0"/>
          </a:p>
          <a:p>
            <a:pPr lvl="1">
              <a:lnSpc>
                <a:spcPct val="90000"/>
              </a:lnSpc>
            </a:pPr>
            <a:endParaRPr lang="zh-CN" alt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dirty="0" smtClean="0"/>
              <a:t>Java</a:t>
            </a:r>
            <a:r>
              <a:rPr lang="zh-CN" altLang="en-US" dirty="0"/>
              <a:t>中的线程</a:t>
            </a:r>
            <a:endParaRPr lang="zh-CN" altLang="en-US" dirty="0"/>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dirty="0"/>
              <a:t>Java</a:t>
            </a:r>
            <a:r>
              <a:rPr lang="zh-CN" altLang="en-US" dirty="0"/>
              <a:t>中的线程</a:t>
            </a:r>
            <a:endParaRPr lang="zh-CN" altLang="en-US" dirty="0"/>
          </a:p>
          <a:p>
            <a:pPr lvl="1">
              <a:spcBef>
                <a:spcPct val="15000"/>
              </a:spcBef>
            </a:pPr>
            <a:r>
              <a:rPr lang="zh-CN" altLang="en-US" dirty="0"/>
              <a:t>如果</a:t>
            </a:r>
            <a:r>
              <a:rPr lang="en-US" altLang="zh-CN" dirty="0">
                <a:solidFill>
                  <a:srgbClr val="FF0000"/>
                </a:solidFill>
              </a:rPr>
              <a:t>main</a:t>
            </a:r>
            <a:r>
              <a:rPr lang="zh-CN" altLang="en-US" dirty="0">
                <a:solidFill>
                  <a:srgbClr val="FF0000"/>
                </a:solidFill>
              </a:rPr>
              <a:t>方法中没有创建其他的线程</a:t>
            </a:r>
            <a:r>
              <a:rPr lang="zh-CN" altLang="en-US" dirty="0"/>
              <a:t>，那么当</a:t>
            </a:r>
            <a:r>
              <a:rPr lang="en-US" altLang="zh-CN" dirty="0"/>
              <a:t>main</a:t>
            </a:r>
            <a:r>
              <a:rPr lang="zh-CN" altLang="en-US" dirty="0"/>
              <a:t>方法执行完最后一个语句，</a:t>
            </a:r>
            <a:r>
              <a:rPr lang="en-US" altLang="zh-CN" dirty="0"/>
              <a:t>JVM</a:t>
            </a:r>
            <a:r>
              <a:rPr lang="zh-CN" altLang="en-US" dirty="0"/>
              <a:t>就会结束</a:t>
            </a:r>
            <a:r>
              <a:rPr lang="en-US" altLang="zh-CN" dirty="0"/>
              <a:t>Java</a:t>
            </a:r>
            <a:r>
              <a:rPr lang="zh-CN" altLang="en-US" dirty="0"/>
              <a:t>应用程序</a:t>
            </a:r>
            <a:r>
              <a:rPr lang="en-US" altLang="zh-CN" dirty="0"/>
              <a:t>——</a:t>
            </a:r>
            <a:r>
              <a:rPr lang="zh-CN" altLang="en-US" dirty="0"/>
              <a:t>单线程</a:t>
            </a:r>
            <a:endParaRPr lang="zh-CN" altLang="en-US" dirty="0"/>
          </a:p>
          <a:p>
            <a:pPr lvl="1">
              <a:spcBef>
                <a:spcPct val="15000"/>
              </a:spcBef>
            </a:pPr>
            <a:r>
              <a:rPr lang="zh-CN" altLang="en-US" dirty="0"/>
              <a:t>如果</a:t>
            </a:r>
            <a:r>
              <a:rPr lang="en-US" altLang="zh-CN" dirty="0">
                <a:solidFill>
                  <a:srgbClr val="FF0000"/>
                </a:solidFill>
              </a:rPr>
              <a:t>main</a:t>
            </a:r>
            <a:r>
              <a:rPr lang="zh-CN" altLang="en-US" dirty="0">
                <a:solidFill>
                  <a:srgbClr val="FF0000"/>
                </a:solidFill>
              </a:rPr>
              <a:t>方法中又创建了其他线程</a:t>
            </a:r>
            <a:r>
              <a:rPr lang="zh-CN" altLang="en-US" dirty="0"/>
              <a:t>，那么</a:t>
            </a:r>
            <a:r>
              <a:rPr lang="en-US" altLang="zh-CN" dirty="0"/>
              <a:t>JVM</a:t>
            </a:r>
            <a:r>
              <a:rPr lang="zh-CN" altLang="en-US" dirty="0"/>
              <a:t>就要在主线程和其他线程之间轮流切换，</a:t>
            </a:r>
            <a:r>
              <a:rPr lang="en-US" altLang="zh-CN" dirty="0"/>
              <a:t>JVM</a:t>
            </a:r>
            <a:r>
              <a:rPr lang="zh-CN" altLang="en-US" dirty="0"/>
              <a:t>要等程序中所有线程都结束之后才结束程序</a:t>
            </a:r>
            <a:r>
              <a:rPr lang="en-US" altLang="zh-CN" dirty="0"/>
              <a:t>——</a:t>
            </a:r>
            <a:r>
              <a:rPr lang="zh-CN" altLang="en-US" dirty="0"/>
              <a:t>多线程</a:t>
            </a:r>
            <a:endParaRPr lang="zh-CN" altLang="en-US" dirty="0"/>
          </a:p>
          <a:p>
            <a:pPr eaLnBrk="1" hangingPunct="1"/>
            <a:endParaRPr lang="zh-CN" altLang="en-US" dirty="0" smtClean="0"/>
          </a:p>
          <a:p>
            <a:pPr lvl="1">
              <a:lnSpc>
                <a:spcPct val="90000"/>
              </a:lnSpc>
            </a:pPr>
            <a:endParaRPr lang="zh-CN"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多线程的优势</a:t>
            </a:r>
            <a:endParaRPr lang="zh-CN" altLang="en-US" dirty="0" smtClean="0"/>
          </a:p>
        </p:txBody>
      </p:sp>
      <p:sp>
        <p:nvSpPr>
          <p:cNvPr id="819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多线程的优势</a:t>
            </a:r>
            <a:r>
              <a:rPr lang="en-US" altLang="zh-CN" dirty="0" smtClean="0"/>
              <a:t>:</a:t>
            </a:r>
            <a:endParaRPr lang="en-US" altLang="zh-CN" dirty="0" smtClean="0"/>
          </a:p>
          <a:p>
            <a:pPr lvl="1"/>
            <a:r>
              <a:rPr lang="zh-CN" altLang="en-US" dirty="0" smtClean="0"/>
              <a:t>减轻编写交互频繁、涉及面多的程序的困难</a:t>
            </a:r>
            <a:r>
              <a:rPr lang="en-US" altLang="zh-CN" dirty="0" smtClean="0"/>
              <a:t>.</a:t>
            </a:r>
            <a:endParaRPr lang="en-US" altLang="zh-CN" dirty="0" smtClean="0"/>
          </a:p>
          <a:p>
            <a:pPr lvl="1"/>
            <a:r>
              <a:rPr lang="zh-CN" altLang="en-US" dirty="0" smtClean="0"/>
              <a:t>程序的吞吐量会得到改善</a:t>
            </a:r>
            <a:r>
              <a:rPr lang="en-US" altLang="zh-CN" dirty="0" smtClean="0"/>
              <a:t>.</a:t>
            </a:r>
            <a:endParaRPr lang="en-US" altLang="zh-CN" dirty="0" smtClean="0"/>
          </a:p>
          <a:p>
            <a:pPr lvl="1"/>
            <a:r>
              <a:rPr lang="zh-CN" altLang="en-US" dirty="0" smtClean="0"/>
              <a:t>由多个处理器的系统，可以并发运行不同的线程</a:t>
            </a:r>
            <a:r>
              <a:rPr lang="en-US" altLang="zh-CN" dirty="0" smtClean="0"/>
              <a:t>.(</a:t>
            </a:r>
            <a:r>
              <a:rPr lang="zh-CN" altLang="en-US" dirty="0" smtClean="0"/>
              <a:t>否则</a:t>
            </a:r>
            <a:r>
              <a:rPr lang="en-US" altLang="zh-CN" dirty="0" smtClean="0"/>
              <a:t>,</a:t>
            </a:r>
            <a:r>
              <a:rPr lang="zh-CN" altLang="en-US" dirty="0" smtClean="0"/>
              <a:t>任何时刻只有一个线程在运行</a:t>
            </a:r>
            <a:r>
              <a:rPr lang="en-US" altLang="zh-CN" dirty="0" smtClean="0"/>
              <a:t>)</a:t>
            </a:r>
            <a:endParaRPr lang="en-US" altLang="zh-CN" dirty="0" smtClean="0"/>
          </a:p>
          <a:p>
            <a:pPr lvl="1"/>
            <a:r>
              <a:rPr lang="zh-CN" altLang="en-US" dirty="0"/>
              <a:t>“同时”执行是人的感觉，在线程之间实际上轮换执行</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多线程的应用场景</a:t>
            </a:r>
            <a:endParaRPr lang="zh-CN" altLang="en-US" dirty="0" smtClean="0"/>
          </a:p>
        </p:txBody>
      </p:sp>
      <p:sp>
        <p:nvSpPr>
          <p:cNvPr id="921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多线程什么场合下被使用呢？</a:t>
            </a:r>
            <a:endParaRPr lang="en-US" altLang="zh-CN" dirty="0" smtClean="0"/>
          </a:p>
          <a:p>
            <a:pPr lvl="1"/>
            <a:r>
              <a:rPr lang="zh-CN" altLang="en-US" dirty="0" smtClean="0"/>
              <a:t>想</a:t>
            </a:r>
            <a:r>
              <a:rPr lang="zh-CN" altLang="en-US" dirty="0"/>
              <a:t>要同时处理多件事：单线程处理不了的，必须使用多线程。（类似于分身术）</a:t>
            </a:r>
            <a:endParaRPr lang="zh-CN" altLang="en-US" dirty="0"/>
          </a:p>
          <a:p>
            <a:pPr lvl="1"/>
            <a:r>
              <a:rPr lang="zh-CN" altLang="en-US" dirty="0"/>
              <a:t>多个线程分解大任务：用单线程可以做，但是使用多线程可以更快。（类似于左右开弓</a:t>
            </a:r>
            <a:r>
              <a:rPr lang="zh-CN" altLang="en-US" dirty="0" smtClean="0"/>
              <a:t>）</a:t>
            </a: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32040" y="3501008"/>
            <a:ext cx="3312368"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042" y="3501008"/>
            <a:ext cx="4098974" cy="2199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8033</Words>
  <Application>WPS 演示</Application>
  <PresentationFormat>全屏显示(4:3)</PresentationFormat>
  <Paragraphs>508</Paragraphs>
  <Slides>44</Slides>
  <Notes>15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44</vt:i4>
      </vt:variant>
    </vt:vector>
  </HeadingPairs>
  <TitlesOfParts>
    <vt:vector size="54" baseType="lpstr">
      <vt:lpstr>Arial</vt:lpstr>
      <vt:lpstr>宋体</vt:lpstr>
      <vt:lpstr>Wingdings</vt:lpstr>
      <vt:lpstr>华文新魏</vt:lpstr>
      <vt:lpstr>微软雅黑</vt:lpstr>
      <vt:lpstr>Arial Black</vt:lpstr>
      <vt:lpstr>黑体</vt:lpstr>
      <vt:lpstr>Monotype Sorts</vt:lpstr>
      <vt:lpstr>Wingdings</vt:lpstr>
      <vt:lpstr>2_Default Design</vt:lpstr>
      <vt:lpstr>线程和多线程</vt:lpstr>
      <vt:lpstr>讲授思路　　　　　　　　　</vt:lpstr>
      <vt:lpstr>讲授思路-线程简介 　　　　　　　　　</vt:lpstr>
      <vt:lpstr>程序、进程、线程 </vt:lpstr>
      <vt:lpstr>线程和进程的区别</vt:lpstr>
      <vt:lpstr>Java中的线程</vt:lpstr>
      <vt:lpstr>Java中的线程</vt:lpstr>
      <vt:lpstr>多线程的优势</vt:lpstr>
      <vt:lpstr>多线程的应用场景</vt:lpstr>
      <vt:lpstr>线程的生命周期</vt:lpstr>
      <vt:lpstr>线程状态介绍 　　　　　　　　　</vt:lpstr>
      <vt:lpstr>线程状态介绍 　　　　　　　　　</vt:lpstr>
      <vt:lpstr>讲授思路-Java中创建多线程 　　　　　　　　　</vt:lpstr>
      <vt:lpstr>定义任务</vt:lpstr>
      <vt:lpstr>定义任务</vt:lpstr>
      <vt:lpstr>创建多线程示例</vt:lpstr>
      <vt:lpstr>创建线程的方式对比</vt:lpstr>
      <vt:lpstr>线程创建的问题</vt:lpstr>
      <vt:lpstr>线程创建的问题</vt:lpstr>
      <vt:lpstr>线程中的常用方法 </vt:lpstr>
      <vt:lpstr>线程中的常用方法 </vt:lpstr>
      <vt:lpstr>阻止线程执行的方法</vt:lpstr>
      <vt:lpstr>线程睡眠</vt:lpstr>
      <vt:lpstr>线程睡眠注意事项</vt:lpstr>
      <vt:lpstr>课堂练习</vt:lpstr>
      <vt:lpstr>线程的优先级</vt:lpstr>
      <vt:lpstr>线程优先级及线程让步</vt:lpstr>
      <vt:lpstr>线程阻塞</vt:lpstr>
      <vt:lpstr>总结　　　　　　　　　</vt:lpstr>
      <vt:lpstr>讲授思路-多线程的同步和死锁　　　　　　　　　</vt:lpstr>
      <vt:lpstr>多线程问题</vt:lpstr>
      <vt:lpstr>多线程问题——资源协调</vt:lpstr>
      <vt:lpstr>多线程问题——资源协调</vt:lpstr>
      <vt:lpstr>资源同步——对象互斥锁</vt:lpstr>
      <vt:lpstr>资源同步——对象互斥锁</vt:lpstr>
      <vt:lpstr>多线程同步模型</vt:lpstr>
      <vt:lpstr>多线程同步模型</vt:lpstr>
      <vt:lpstr>多线程同步模型</vt:lpstr>
      <vt:lpstr>多线程同步模型</vt:lpstr>
      <vt:lpstr>多线程同步模型</vt:lpstr>
      <vt:lpstr>多线程问题——死锁</vt:lpstr>
      <vt:lpstr>多线程问题——死锁</vt:lpstr>
      <vt:lpstr>总结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lenovo</cp:lastModifiedBy>
  <cp:revision>711</cp:revision>
  <dcterms:created xsi:type="dcterms:W3CDTF">2006-10-06T15:46:00Z</dcterms:created>
  <dcterms:modified xsi:type="dcterms:W3CDTF">2017-02-06T00:23:27Z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