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73" r:id="rId2"/>
    <p:sldId id="274" r:id="rId3"/>
    <p:sldId id="275" r:id="rId4"/>
    <p:sldId id="289" r:id="rId5"/>
    <p:sldId id="290" r:id="rId6"/>
    <p:sldId id="277" r:id="rId7"/>
    <p:sldId id="284" r:id="rId8"/>
    <p:sldId id="278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4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355601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55601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355601" y="2730500"/>
            <a:ext cx="5892800" cy="62992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>
            <a:spLocks noGrp="1"/>
          </p:cNvSpPr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664614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2-10-superquadro_1631x2178.jpeg"/>
          <p:cNvSpPr>
            <a:spLocks noGrp="1"/>
          </p:cNvSpPr>
          <p:nvPr>
            <p:ph type="pic" idx="15"/>
          </p:nvPr>
        </p:nvSpPr>
        <p:spPr>
          <a:xfrm>
            <a:off x="533401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5689601"/>
            <a:ext cx="10464800" cy="53347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133067"/>
            <a:ext cx="10464800" cy="68736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07697" y="9247011"/>
            <a:ext cx="376706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tirring"/>
          <p:cNvSpPr txBox="1">
            <a:spLocks noGrp="1"/>
          </p:cNvSpPr>
          <p:nvPr>
            <p:ph type="title"/>
          </p:nvPr>
        </p:nvSpPr>
        <p:spPr>
          <a:xfrm>
            <a:off x="355600" y="3657600"/>
            <a:ext cx="12293600" cy="2438400"/>
          </a:xfrm>
          <a:prstGeom prst="rect">
            <a:avLst/>
          </a:prstGeom>
        </p:spPr>
        <p:txBody>
          <a:bodyPr/>
          <a:lstStyle/>
          <a:p>
            <a:r>
              <a:rPr dirty="0"/>
              <a:t>Stirring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40DF303-3DA4-44F6-83FF-DC49061E7D20}"/>
              </a:ext>
            </a:extLst>
          </p:cNvPr>
          <p:cNvSpPr/>
          <p:nvPr/>
        </p:nvSpPr>
        <p:spPr>
          <a:xfrm>
            <a:off x="839244" y="5164747"/>
            <a:ext cx="2217107" cy="293109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F8F928B-4F5F-4E7F-BC03-502A8E3487BB}"/>
              </a:ext>
            </a:extLst>
          </p:cNvPr>
          <p:cNvGrpSpPr/>
          <p:nvPr/>
        </p:nvGrpSpPr>
        <p:grpSpPr>
          <a:xfrm>
            <a:off x="839244" y="1875730"/>
            <a:ext cx="11399098" cy="6220107"/>
            <a:chOff x="-237998" y="1083240"/>
            <a:chExt cx="13904310" cy="758711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DC3CC5C-4BE2-461C-BB97-32A02E025F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66" t="43893" r="9358"/>
            <a:stretch/>
          </p:blipFill>
          <p:spPr>
            <a:xfrm rot="5400000">
              <a:off x="-1880680" y="3747056"/>
              <a:ext cx="5598902" cy="2313537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765BDAC-C0AB-46A3-B6BC-7A5366E529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731"/>
            <a:stretch/>
          </p:blipFill>
          <p:spPr>
            <a:xfrm>
              <a:off x="2075541" y="1083240"/>
              <a:ext cx="11590771" cy="7587119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A8761E6-6C11-4658-AD9B-A36A11D173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" t="43893" r="80543"/>
            <a:stretch/>
          </p:blipFill>
          <p:spPr>
            <a:xfrm rot="5400000">
              <a:off x="-45739" y="890982"/>
              <a:ext cx="1929019" cy="2313535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D281213-93DB-46C0-97EE-1D04C118AB5D}"/>
              </a:ext>
            </a:extLst>
          </p:cNvPr>
          <p:cNvGrpSpPr/>
          <p:nvPr/>
        </p:nvGrpSpPr>
        <p:grpSpPr>
          <a:xfrm>
            <a:off x="1388405" y="2"/>
            <a:ext cx="10227990" cy="9770301"/>
            <a:chOff x="1728245" y="0"/>
            <a:chExt cx="9548310" cy="9121036"/>
          </a:xfrm>
        </p:grpSpPr>
        <p:pic>
          <p:nvPicPr>
            <p:cNvPr id="171" name="屏幕快照 2018-12-07 16.54.21.png" descr="屏幕快照 2018-12-07 16.54.21.png"/>
            <p:cNvPicPr>
              <a:picLocks noChangeAspect="1"/>
            </p:cNvPicPr>
            <p:nvPr/>
          </p:nvPicPr>
          <p:blipFill rotWithShape="1">
            <a:blip r:embed="rId2">
              <a:extLst/>
            </a:blip>
            <a:srcRect b="21509"/>
            <a:stretch/>
          </p:blipFill>
          <p:spPr>
            <a:xfrm>
              <a:off x="1728245" y="0"/>
              <a:ext cx="9548310" cy="8718115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" name="屏幕快照 2018-12-07 16.54.21.png" descr="屏幕快照 2018-12-07 16.54.21.png">
              <a:extLst>
                <a:ext uri="{FF2B5EF4-FFF2-40B4-BE49-F238E27FC236}">
                  <a16:creationId xmlns:a16="http://schemas.microsoft.com/office/drawing/2014/main" id="{72DC5C7E-0C58-44C9-9001-D048E2EC0A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/>
            </a:blip>
            <a:srcRect t="96290" b="83"/>
            <a:stretch/>
          </p:blipFill>
          <p:spPr>
            <a:xfrm>
              <a:off x="1728245" y="8718115"/>
              <a:ext cx="9548310" cy="402921"/>
            </a:xfrm>
            <a:prstGeom prst="rect">
              <a:avLst/>
            </a:prstGeom>
            <a:ln w="12700">
              <a:miter lim="400000"/>
            </a:ln>
          </p:spPr>
        </p:pic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D281213-93DB-46C0-97EE-1D04C118AB5D}"/>
              </a:ext>
            </a:extLst>
          </p:cNvPr>
          <p:cNvGrpSpPr/>
          <p:nvPr/>
        </p:nvGrpSpPr>
        <p:grpSpPr>
          <a:xfrm>
            <a:off x="1388405" y="2"/>
            <a:ext cx="10227990" cy="9770301"/>
            <a:chOff x="1728245" y="0"/>
            <a:chExt cx="9548310" cy="9121036"/>
          </a:xfrm>
        </p:grpSpPr>
        <p:pic>
          <p:nvPicPr>
            <p:cNvPr id="171" name="屏幕快照 2018-12-07 16.54.21.png" descr="屏幕快照 2018-12-07 16.54.21.png"/>
            <p:cNvPicPr>
              <a:picLocks noChangeAspect="1"/>
            </p:cNvPicPr>
            <p:nvPr/>
          </p:nvPicPr>
          <p:blipFill rotWithShape="1">
            <a:blip r:embed="rId2">
              <a:extLst/>
            </a:blip>
            <a:srcRect b="21509"/>
            <a:stretch/>
          </p:blipFill>
          <p:spPr>
            <a:xfrm>
              <a:off x="1728245" y="0"/>
              <a:ext cx="9548310" cy="8718115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" name="屏幕快照 2018-12-07 16.54.21.png" descr="屏幕快照 2018-12-07 16.54.21.png">
              <a:extLst>
                <a:ext uri="{FF2B5EF4-FFF2-40B4-BE49-F238E27FC236}">
                  <a16:creationId xmlns:a16="http://schemas.microsoft.com/office/drawing/2014/main" id="{72DC5C7E-0C58-44C9-9001-D048E2EC0A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/>
            </a:blip>
            <a:srcRect t="96290" b="83"/>
            <a:stretch/>
          </p:blipFill>
          <p:spPr>
            <a:xfrm>
              <a:off x="1728245" y="8718115"/>
              <a:ext cx="9548310" cy="402921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3B8D59D5-56B6-4F81-9AFF-43851666CB28}"/>
              </a:ext>
            </a:extLst>
          </p:cNvPr>
          <p:cNvSpPr/>
          <p:nvPr/>
        </p:nvSpPr>
        <p:spPr>
          <a:xfrm>
            <a:off x="6502400" y="2035188"/>
            <a:ext cx="62456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To collect current rotating speed data</a:t>
            </a:r>
            <a:endParaRPr lang="zh-CN" altLang="en-US" sz="32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938002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D281213-93DB-46C0-97EE-1D04C118AB5D}"/>
              </a:ext>
            </a:extLst>
          </p:cNvPr>
          <p:cNvGrpSpPr/>
          <p:nvPr/>
        </p:nvGrpSpPr>
        <p:grpSpPr>
          <a:xfrm>
            <a:off x="1388405" y="2"/>
            <a:ext cx="10227990" cy="9770301"/>
            <a:chOff x="1728245" y="0"/>
            <a:chExt cx="9548310" cy="9121036"/>
          </a:xfrm>
        </p:grpSpPr>
        <p:pic>
          <p:nvPicPr>
            <p:cNvPr id="171" name="屏幕快照 2018-12-07 16.54.21.png" descr="屏幕快照 2018-12-07 16.54.21.png"/>
            <p:cNvPicPr>
              <a:picLocks noChangeAspect="1"/>
            </p:cNvPicPr>
            <p:nvPr/>
          </p:nvPicPr>
          <p:blipFill rotWithShape="1">
            <a:blip r:embed="rId2">
              <a:extLst/>
            </a:blip>
            <a:srcRect b="21509"/>
            <a:stretch/>
          </p:blipFill>
          <p:spPr>
            <a:xfrm>
              <a:off x="1728245" y="0"/>
              <a:ext cx="9548310" cy="8718115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" name="屏幕快照 2018-12-07 16.54.21.png" descr="屏幕快照 2018-12-07 16.54.21.png">
              <a:extLst>
                <a:ext uri="{FF2B5EF4-FFF2-40B4-BE49-F238E27FC236}">
                  <a16:creationId xmlns:a16="http://schemas.microsoft.com/office/drawing/2014/main" id="{72DC5C7E-0C58-44C9-9001-D048E2EC0A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/>
            </a:blip>
            <a:srcRect t="96290" b="83"/>
            <a:stretch/>
          </p:blipFill>
          <p:spPr>
            <a:xfrm>
              <a:off x="1728245" y="8718115"/>
              <a:ext cx="9548310" cy="402921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3B8D59D5-56B6-4F81-9AFF-43851666CB28}"/>
              </a:ext>
            </a:extLst>
          </p:cNvPr>
          <p:cNvSpPr/>
          <p:nvPr/>
        </p:nvSpPr>
        <p:spPr>
          <a:xfrm>
            <a:off x="6502400" y="2035188"/>
            <a:ext cx="62456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To collect current rotating speed data</a:t>
            </a:r>
            <a:endParaRPr lang="zh-CN" altLang="en-US" sz="32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ED1567-88D9-44AD-9BB4-99CCD2C7CBA6}"/>
              </a:ext>
            </a:extLst>
          </p:cNvPr>
          <p:cNvSpPr/>
          <p:nvPr/>
        </p:nvSpPr>
        <p:spPr>
          <a:xfrm>
            <a:off x="6707584" y="7934947"/>
            <a:ext cx="58352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To moderate rotating speed</a:t>
            </a:r>
            <a:endParaRPr lang="zh-CN" altLang="en-US" sz="40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1578516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箭头: 右 2">
            <a:extLst>
              <a:ext uri="{FF2B5EF4-FFF2-40B4-BE49-F238E27FC236}">
                <a16:creationId xmlns:a16="http://schemas.microsoft.com/office/drawing/2014/main" id="{6E4A8FA5-84EE-4A1C-8CCC-A80DA630EB21}"/>
              </a:ext>
            </a:extLst>
          </p:cNvPr>
          <p:cNvSpPr/>
          <p:nvPr/>
        </p:nvSpPr>
        <p:spPr>
          <a:xfrm rot="19621301">
            <a:off x="9892190" y="7498169"/>
            <a:ext cx="1322717" cy="400833"/>
          </a:xfrm>
          <a:prstGeom prst="rightArrow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5E0051-D5D9-44BB-AD27-DB0C830A58DE}"/>
              </a:ext>
            </a:extLst>
          </p:cNvPr>
          <p:cNvSpPr/>
          <p:nvPr/>
        </p:nvSpPr>
        <p:spPr>
          <a:xfrm>
            <a:off x="2746417" y="8185468"/>
            <a:ext cx="75119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Both of them are </a:t>
            </a:r>
            <a:r>
              <a:rPr lang="en-US" altLang="zh-CN" sz="54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under 20</a:t>
            </a:r>
            <a:endParaRPr lang="zh-CN" alt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82BBD95-D95A-41C2-B5EE-4708A8603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1" y="2583131"/>
            <a:ext cx="12961538" cy="45873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286551D-8154-47D5-8DEA-424580220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64" y="1455576"/>
            <a:ext cx="12105472" cy="679660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ECFDD6F-2E68-4837-AC94-710C6F9874D0}"/>
              </a:ext>
            </a:extLst>
          </p:cNvPr>
          <p:cNvSpPr/>
          <p:nvPr/>
        </p:nvSpPr>
        <p:spPr>
          <a:xfrm>
            <a:off x="3614101" y="8281326"/>
            <a:ext cx="3446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Pretty linear</a:t>
            </a:r>
            <a:endParaRPr lang="zh-CN" alt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1026" name="Picture 2" descr="Image result for emoji">
            <a:extLst>
              <a:ext uri="{FF2B5EF4-FFF2-40B4-BE49-F238E27FC236}">
                <a16:creationId xmlns:a16="http://schemas.microsoft.com/office/drawing/2014/main" id="{73AC6D7F-F4B8-4FED-8738-7C4F11964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878" y="8191440"/>
            <a:ext cx="1013216" cy="101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C93713C8-BA62-45E7-BC30-076EB6FC56F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86713" y="6106350"/>
            <a:ext cx="3557218" cy="1716068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rgbClr val="5A5F5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0437657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tirr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Problems &amp; fix</a:t>
            </a:r>
          </a:p>
        </p:txBody>
      </p:sp>
      <p:pic>
        <p:nvPicPr>
          <p:cNvPr id="2050" name="Picture 2" descr="Image result for mosfet">
            <a:extLst>
              <a:ext uri="{FF2B5EF4-FFF2-40B4-BE49-F238E27FC236}">
                <a16:creationId xmlns:a16="http://schemas.microsoft.com/office/drawing/2014/main" id="{477427F7-7B0B-4726-B2D5-03C932138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3222144"/>
            <a:ext cx="5362348" cy="473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0/05/MOSFET_functioning_body.svg/350px-MOSFET_functioning_body.svg.png">
            <a:extLst>
              <a:ext uri="{FF2B5EF4-FFF2-40B4-BE49-F238E27FC236}">
                <a16:creationId xmlns:a16="http://schemas.microsoft.com/office/drawing/2014/main" id="{8BFE0E7C-742C-4384-A649-DE9BC6C02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607" y="3715429"/>
            <a:ext cx="6935024" cy="374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28</Words>
  <Application>Microsoft Office PowerPoint</Application>
  <PresentationFormat>自定义</PresentationFormat>
  <Paragraphs>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Gill Sans Light</vt:lpstr>
      <vt:lpstr>Helvetica Neue</vt:lpstr>
      <vt:lpstr>Showroom</vt:lpstr>
      <vt:lpstr>Stirring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Problems &amp; fix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2  presentation</dc:title>
  <cp:lastModifiedBy>岩松 刘</cp:lastModifiedBy>
  <cp:revision>16</cp:revision>
  <dcterms:modified xsi:type="dcterms:W3CDTF">2018-12-11T20:38:40Z</dcterms:modified>
</cp:coreProperties>
</file>