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1" r:id="rId3"/>
    <p:sldId id="266" r:id="rId4"/>
    <p:sldId id="269" r:id="rId5"/>
    <p:sldId id="257" r:id="rId6"/>
    <p:sldId id="258" r:id="rId7"/>
    <p:sldId id="268" r:id="rId8"/>
    <p:sldId id="262" r:id="rId9"/>
    <p:sldId id="263" r:id="rId10"/>
    <p:sldId id="264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8383"/>
    <a:srgbClr val="F4CCCC"/>
    <a:srgbClr val="741B47"/>
    <a:srgbClr val="DAEDEF"/>
    <a:srgbClr val="C27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77" autoAdjust="0"/>
  </p:normalViewPr>
  <p:slideViewPr>
    <p:cSldViewPr snapToGrid="0">
      <p:cViewPr>
        <p:scale>
          <a:sx n="97" d="100"/>
          <a:sy n="97" d="100"/>
        </p:scale>
        <p:origin x="375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52584-384D-4BE7-9EB6-6A353C4456D1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4E61-BB04-491E-B27D-687C9A2A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B4E61-BB04-491E-B27D-687C9A2A2E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538A-3498-3FEF-9743-628122C2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D540E-50E2-C814-2AF0-4CC7B3A2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8AC08-1890-FB6C-A26A-E1A909F1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ABCBB-F979-C701-89EC-C1762F2A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36CED-0007-21DB-E792-E8CFDB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6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E612-FB44-1B60-FAB6-9863416D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8FE78-7486-E8D3-1F35-2B194B62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92BA2-64A0-086D-7B54-9F2EAD6E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4DB01-D0B3-6B81-D21D-1E68C3E9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0D55-3A4A-D7D8-43B5-0BD0544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4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4EC725-B820-C451-8507-B55B188E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CCF4B-5855-6996-E783-C8895C84C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7BBC0-A5C7-FFB8-CAF1-564A3B2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3F553-30E9-4705-6C5E-EDD84522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5036-22FA-0018-1B0D-98FF8C3D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5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403F8-593C-78F3-BDF1-2CA80259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D7528-0707-1980-64E1-C4C2FB4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2F60E-E318-D7F7-8981-B93E1B6A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C964E-3105-1BF7-A2C0-F7FA42ED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D04B2-3E29-9D80-38B1-64FC069A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F422F-4FCE-8AAC-ACB3-68D1DD3D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18863-FE96-090D-DF00-049027AE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7F2D3-624A-3D2D-2D12-AB1B2A82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FDB69-A509-9486-9230-327C34BE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024D1-7FCC-83C0-D72E-3E741456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606F-6DF5-9073-6211-E49FD038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D6250-6469-AA98-CC0C-0903B2652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5B228-23CE-4289-AA84-3C46F7E1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F557A-3B90-3D9B-C28A-493865DA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4D432-7931-6B66-8AC2-5BCFC70B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074ED-5494-0CED-1DB4-7CF5C6F0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1BF4C-2AA8-4594-A2B3-D052C8FD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A624B-B5FA-98F0-F82F-36E53A61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827D1-5878-D342-C96E-1EA164B9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F5F09-81EA-0AF0-87B7-2E1FDC03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FE5E01-2034-F015-A215-692CCFEC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773228-3F03-D218-1FD1-FC4DF9A3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93859B-6920-2B75-0AB0-98135F76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02CAA-538D-A535-FA23-1010EDC2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F845-407B-51EB-9E31-A033EC32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DE510-A50C-769A-A65D-1A161B1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95CB8-3B15-57AC-9AF1-0637314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C5800-1069-1708-77D0-EB696CF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33E5B2-652F-408F-30E5-864D625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E1F974-5B83-995C-1CBE-239C333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0455A-6A8D-4FF5-5B50-20F06A78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B766-9FF6-79A0-D1B2-E0C877D5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C0EC2-61DE-8961-C8F0-CA1F5642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BB59A-9776-2AA9-CA49-64FFCDAAB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137A8-BC75-1FD7-2F7D-1103F3B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DDC48-F001-CC4F-5CD9-02F348B9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F4AE9-D814-95D2-1B27-B4789E92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401D-A40B-167D-436C-DFFEB74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DE04-98C0-06D3-A417-2860600D5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10BFB-9DC6-8B83-C35A-A0386968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2F89E-0EA0-1CA0-CD9F-ABB45AFB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C3623-FD7F-3398-A252-B6B06AF7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07498-8546-38FD-195B-A89F955A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B65E3-37F8-4CAF-A5EF-E74C8BA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6656F-D397-949C-E40A-CE926A64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E4687-7FCE-D1CA-C9A9-246D793F6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5138-9A36-447B-86E7-5EF8AC7F09A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E9D1E-118C-6D28-D2CC-7C3BC894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1369B-EC5B-6F0F-0690-B17E27CE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77CB-4221-4654-B14E-2F98F419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3C99A779-FA09-46D7-3976-B24FCEB8F87D}"/>
              </a:ext>
            </a:extLst>
          </p:cNvPr>
          <p:cNvSpPr/>
          <p:nvPr/>
        </p:nvSpPr>
        <p:spPr>
          <a:xfrm>
            <a:off x="7095272" y="2167389"/>
            <a:ext cx="3677265" cy="2195379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F5B5C9C-7494-63B2-59FB-9EF1861C2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74615"/>
              </p:ext>
            </p:extLst>
          </p:nvPr>
        </p:nvGraphicFramePr>
        <p:xfrm>
          <a:off x="2848202" y="3455680"/>
          <a:ext cx="24290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5800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485800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485800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485800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485800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</a:tblGrid>
              <a:tr h="2888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06C60F6-5C57-0151-36FD-1F6130F7002D}"/>
              </a:ext>
            </a:extLst>
          </p:cNvPr>
          <p:cNvSpPr/>
          <p:nvPr/>
        </p:nvSpPr>
        <p:spPr>
          <a:xfrm>
            <a:off x="8809420" y="4866685"/>
            <a:ext cx="1225721" cy="347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1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34C266-C85A-C622-6F66-6AD580790A62}"/>
              </a:ext>
            </a:extLst>
          </p:cNvPr>
          <p:cNvSpPr/>
          <p:nvPr/>
        </p:nvSpPr>
        <p:spPr>
          <a:xfrm>
            <a:off x="8823620" y="5288783"/>
            <a:ext cx="1225721" cy="347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2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E438A5-2046-FEE1-1D43-3F07D68AC5D9}"/>
              </a:ext>
            </a:extLst>
          </p:cNvPr>
          <p:cNvSpPr/>
          <p:nvPr/>
        </p:nvSpPr>
        <p:spPr>
          <a:xfrm>
            <a:off x="8830040" y="5707651"/>
            <a:ext cx="1225721" cy="347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3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BE2E38A-1D8E-D2E6-60F0-045664005D15}"/>
              </a:ext>
            </a:extLst>
          </p:cNvPr>
          <p:cNvSpPr/>
          <p:nvPr/>
        </p:nvSpPr>
        <p:spPr>
          <a:xfrm>
            <a:off x="8823619" y="6126149"/>
            <a:ext cx="1225721" cy="347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4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666526-1FA7-0A53-95B1-2EE3802DD5B8}"/>
              </a:ext>
            </a:extLst>
          </p:cNvPr>
          <p:cNvSpPr txBox="1">
            <a:spLocks/>
          </p:cNvSpPr>
          <p:nvPr/>
        </p:nvSpPr>
        <p:spPr>
          <a:xfrm>
            <a:off x="3214924" y="3059534"/>
            <a:ext cx="183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Tasks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15EDB39-3324-3C30-CEBA-50653F31F667}"/>
              </a:ext>
            </a:extLst>
          </p:cNvPr>
          <p:cNvSpPr/>
          <p:nvPr/>
        </p:nvSpPr>
        <p:spPr>
          <a:xfrm>
            <a:off x="5430397" y="2402775"/>
            <a:ext cx="1535379" cy="246391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957343-A352-E64D-4F20-3816B099B690}"/>
              </a:ext>
            </a:extLst>
          </p:cNvPr>
          <p:cNvSpPr/>
          <p:nvPr/>
        </p:nvSpPr>
        <p:spPr>
          <a:xfrm>
            <a:off x="632364" y="2033427"/>
            <a:ext cx="1138896" cy="60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675D64A-93CF-53B1-1061-BDC0ED1AD5FE}"/>
              </a:ext>
            </a:extLst>
          </p:cNvPr>
          <p:cNvSpPr/>
          <p:nvPr/>
        </p:nvSpPr>
        <p:spPr>
          <a:xfrm>
            <a:off x="632360" y="2791057"/>
            <a:ext cx="1138896" cy="60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B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0DC00A-5D1B-CBE2-B69F-52A40F6D6896}"/>
              </a:ext>
            </a:extLst>
          </p:cNvPr>
          <p:cNvSpPr/>
          <p:nvPr/>
        </p:nvSpPr>
        <p:spPr>
          <a:xfrm>
            <a:off x="598497" y="3536179"/>
            <a:ext cx="1138896" cy="10894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C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0AFFED-8D6A-2FDD-A4BF-2E92B0988DAE}"/>
              </a:ext>
            </a:extLst>
          </p:cNvPr>
          <p:cNvSpPr/>
          <p:nvPr/>
        </p:nvSpPr>
        <p:spPr>
          <a:xfrm>
            <a:off x="598497" y="4769914"/>
            <a:ext cx="1138896" cy="60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010222-20C9-43ED-9C12-CFB4FD7E8B0A}"/>
              </a:ext>
            </a:extLst>
          </p:cNvPr>
          <p:cNvSpPr/>
          <p:nvPr/>
        </p:nvSpPr>
        <p:spPr>
          <a:xfrm>
            <a:off x="666133" y="3899999"/>
            <a:ext cx="1028832" cy="300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748057-F535-48A7-85BF-ACF70FE95DE1}"/>
              </a:ext>
            </a:extLst>
          </p:cNvPr>
          <p:cNvSpPr/>
          <p:nvPr/>
        </p:nvSpPr>
        <p:spPr>
          <a:xfrm>
            <a:off x="666133" y="4256856"/>
            <a:ext cx="1028832" cy="3004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A1F56D0-792A-79E2-B0DB-EE58E177013B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1771260" y="2333858"/>
            <a:ext cx="1076942" cy="13047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FDC774A-AF34-C8BC-316C-4B0C0C53BA2A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1771256" y="3091488"/>
            <a:ext cx="1076946" cy="54707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415A2CF-09FB-56B2-4A1D-096B4A9A0AEC}"/>
              </a:ext>
            </a:extLst>
          </p:cNvPr>
          <p:cNvCxnSpPr>
            <a:stCxn id="6" idx="3"/>
            <a:endCxn id="22" idx="1"/>
          </p:cNvCxnSpPr>
          <p:nvPr/>
        </p:nvCxnSpPr>
        <p:spPr>
          <a:xfrm flipV="1">
            <a:off x="1694965" y="3638560"/>
            <a:ext cx="1153237" cy="411655"/>
          </a:xfrm>
          <a:prstGeom prst="bentConnector3">
            <a:avLst>
              <a:gd name="adj1" fmla="val 532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F5CB138-22F1-C7CC-4710-0E1190BE46F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1694965" y="3638560"/>
            <a:ext cx="1153237" cy="768512"/>
          </a:xfrm>
          <a:prstGeom prst="bentConnector3">
            <a:avLst>
              <a:gd name="adj1" fmla="val 5335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7965CD0-64AB-1CF9-28BE-CFC88A4DE0B2}"/>
              </a:ext>
            </a:extLst>
          </p:cNvPr>
          <p:cNvCxnSpPr>
            <a:cxnSpLocks/>
          </p:cNvCxnSpPr>
          <p:nvPr/>
        </p:nvCxnSpPr>
        <p:spPr>
          <a:xfrm flipV="1">
            <a:off x="1737363" y="3638560"/>
            <a:ext cx="1110809" cy="1431785"/>
          </a:xfrm>
          <a:prstGeom prst="bentConnector3">
            <a:avLst>
              <a:gd name="adj1" fmla="val 515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024024B-9BD5-B10A-AD10-CB820FD8F300}"/>
              </a:ext>
            </a:extLst>
          </p:cNvPr>
          <p:cNvSpPr txBox="1">
            <a:spLocks/>
          </p:cNvSpPr>
          <p:nvPr/>
        </p:nvSpPr>
        <p:spPr>
          <a:xfrm>
            <a:off x="8426357" y="37721"/>
            <a:ext cx="12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34FEFAA-72CD-A46D-CDD4-D376FDA81685}"/>
              </a:ext>
            </a:extLst>
          </p:cNvPr>
          <p:cNvSpPr>
            <a:spLocks/>
          </p:cNvSpPr>
          <p:nvPr/>
        </p:nvSpPr>
        <p:spPr>
          <a:xfrm>
            <a:off x="8347178" y="1233583"/>
            <a:ext cx="1325189" cy="55905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CPU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6130DD-DF94-5405-C520-6EB65157004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492415" y="655973"/>
            <a:ext cx="1048832" cy="65948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BB1713B-B147-3890-4276-356DAFC49A35}"/>
              </a:ext>
            </a:extLst>
          </p:cNvPr>
          <p:cNvCxnSpPr>
            <a:cxnSpLocks/>
          </p:cNvCxnSpPr>
          <p:nvPr/>
        </p:nvCxnSpPr>
        <p:spPr>
          <a:xfrm>
            <a:off x="7995964" y="695243"/>
            <a:ext cx="834886" cy="53397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形 58" descr="徽章 纯色填充">
            <a:extLst>
              <a:ext uri="{FF2B5EF4-FFF2-40B4-BE49-F238E27FC236}">
                <a16:creationId xmlns:a16="http://schemas.microsoft.com/office/drawing/2014/main" id="{FFA11F5D-74C8-66A5-BB59-AC57A831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6478" y="915826"/>
            <a:ext cx="209519" cy="209519"/>
          </a:xfrm>
          <a:prstGeom prst="rect">
            <a:avLst/>
          </a:prstGeom>
        </p:spPr>
      </p:pic>
      <p:pic>
        <p:nvPicPr>
          <p:cNvPr id="60" name="图形 59" descr="徽章 1 纯色填充">
            <a:extLst>
              <a:ext uri="{FF2B5EF4-FFF2-40B4-BE49-F238E27FC236}">
                <a16:creationId xmlns:a16="http://schemas.microsoft.com/office/drawing/2014/main" id="{55D17DE1-FBD0-41BC-A35D-6131CE93E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725" y="1054051"/>
            <a:ext cx="218801" cy="218801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C8BC4FC-E031-6CE7-A602-B59220C9F8C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19659" y="662874"/>
            <a:ext cx="290114" cy="57070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E862458-29A6-15A6-9DB7-89C6550208C4}"/>
              </a:ext>
            </a:extLst>
          </p:cNvPr>
          <p:cNvCxnSpPr>
            <a:cxnSpLocks/>
          </p:cNvCxnSpPr>
          <p:nvPr/>
        </p:nvCxnSpPr>
        <p:spPr>
          <a:xfrm flipH="1">
            <a:off x="9130443" y="658510"/>
            <a:ext cx="168570" cy="5707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540F48B-CFDA-2D53-B676-215B0BF4FD41}"/>
              </a:ext>
            </a:extLst>
          </p:cNvPr>
          <p:cNvCxnSpPr>
            <a:cxnSpLocks/>
          </p:cNvCxnSpPr>
          <p:nvPr/>
        </p:nvCxnSpPr>
        <p:spPr>
          <a:xfrm flipH="1">
            <a:off x="9332323" y="693155"/>
            <a:ext cx="434460" cy="58352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676017-80CC-4A10-46B7-FD378F08302E}"/>
              </a:ext>
            </a:extLst>
          </p:cNvPr>
          <p:cNvCxnSpPr>
            <a:cxnSpLocks/>
            <a:endCxn id="56" idx="7"/>
          </p:cNvCxnSpPr>
          <p:nvPr/>
        </p:nvCxnSpPr>
        <p:spPr>
          <a:xfrm flipH="1">
            <a:off x="9478298" y="697519"/>
            <a:ext cx="898674" cy="61793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3E409BF-D916-40CF-BF04-071AF05E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01228"/>
              </p:ext>
            </p:extLst>
          </p:nvPr>
        </p:nvGraphicFramePr>
        <p:xfrm>
          <a:off x="7253842" y="356959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pic>
        <p:nvPicPr>
          <p:cNvPr id="66" name="图形 65" descr="徽章 6 纯色填充">
            <a:extLst>
              <a:ext uri="{FF2B5EF4-FFF2-40B4-BE49-F238E27FC236}">
                <a16:creationId xmlns:a16="http://schemas.microsoft.com/office/drawing/2014/main" id="{7B2C837C-F12D-1CB9-1658-EAF08D06B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2082" y="891690"/>
            <a:ext cx="216245" cy="216245"/>
          </a:xfrm>
          <a:prstGeom prst="rect">
            <a:avLst/>
          </a:prstGeom>
        </p:spPr>
      </p:pic>
      <p:pic>
        <p:nvPicPr>
          <p:cNvPr id="67" name="图形 66" descr="徽章 5 纯色填充">
            <a:extLst>
              <a:ext uri="{FF2B5EF4-FFF2-40B4-BE49-F238E27FC236}">
                <a16:creationId xmlns:a16="http://schemas.microsoft.com/office/drawing/2014/main" id="{C9809804-AE6D-209D-15B6-3FA3F35EA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76638" y="805970"/>
            <a:ext cx="216245" cy="216245"/>
          </a:xfrm>
          <a:prstGeom prst="rect">
            <a:avLst/>
          </a:prstGeom>
        </p:spPr>
      </p:pic>
      <p:pic>
        <p:nvPicPr>
          <p:cNvPr id="68" name="图形 67" descr="徽章 4 纯色填充">
            <a:extLst>
              <a:ext uri="{FF2B5EF4-FFF2-40B4-BE49-F238E27FC236}">
                <a16:creationId xmlns:a16="http://schemas.microsoft.com/office/drawing/2014/main" id="{8F48860C-9EE5-9601-8E3A-4AD4771BDB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4253" y="783568"/>
            <a:ext cx="216245" cy="216245"/>
          </a:xfrm>
          <a:prstGeom prst="rect">
            <a:avLst/>
          </a:prstGeom>
        </p:spPr>
      </p:pic>
      <p:pic>
        <p:nvPicPr>
          <p:cNvPr id="69" name="图形 68" descr="徽章 3 纯色填充">
            <a:extLst>
              <a:ext uri="{FF2B5EF4-FFF2-40B4-BE49-F238E27FC236}">
                <a16:creationId xmlns:a16="http://schemas.microsoft.com/office/drawing/2014/main" id="{8BB29BA9-1130-5D2E-9CE3-A1748CAE8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45249" y="832880"/>
            <a:ext cx="216245" cy="216245"/>
          </a:xfrm>
          <a:prstGeom prst="rect">
            <a:avLst/>
          </a:prstGeom>
        </p:spPr>
      </p:pic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46391EA-CCAA-B9A4-7B06-7D2126013278}"/>
              </a:ext>
            </a:extLst>
          </p:cNvPr>
          <p:cNvSpPr/>
          <p:nvPr/>
        </p:nvSpPr>
        <p:spPr>
          <a:xfrm>
            <a:off x="8930288" y="2300722"/>
            <a:ext cx="1325190" cy="19855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C5EDF9F-53E3-8D19-C530-D3883692DE68}"/>
              </a:ext>
            </a:extLst>
          </p:cNvPr>
          <p:cNvSpPr/>
          <p:nvPr/>
        </p:nvSpPr>
        <p:spPr>
          <a:xfrm>
            <a:off x="9077462" y="2634042"/>
            <a:ext cx="1086322" cy="354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F626A88-D897-5066-6529-7797F3DF3919}"/>
              </a:ext>
            </a:extLst>
          </p:cNvPr>
          <p:cNvSpPr/>
          <p:nvPr/>
        </p:nvSpPr>
        <p:spPr>
          <a:xfrm>
            <a:off x="9077462" y="3053193"/>
            <a:ext cx="1086322" cy="354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CB848FB-0A25-BF06-2E8F-A2F691BBBD23}"/>
              </a:ext>
            </a:extLst>
          </p:cNvPr>
          <p:cNvSpPr/>
          <p:nvPr/>
        </p:nvSpPr>
        <p:spPr>
          <a:xfrm>
            <a:off x="9077462" y="3473545"/>
            <a:ext cx="1086322" cy="354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3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E3FAA29-A724-891B-DF0C-D2AF40315676}"/>
              </a:ext>
            </a:extLst>
          </p:cNvPr>
          <p:cNvSpPr/>
          <p:nvPr/>
        </p:nvSpPr>
        <p:spPr>
          <a:xfrm>
            <a:off x="9077462" y="3893897"/>
            <a:ext cx="1086322" cy="3545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4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BD839FB-4561-ED77-3AF6-13A2A5C0D678}"/>
              </a:ext>
            </a:extLst>
          </p:cNvPr>
          <p:cNvSpPr/>
          <p:nvPr/>
        </p:nvSpPr>
        <p:spPr>
          <a:xfrm>
            <a:off x="8245824" y="4920470"/>
            <a:ext cx="374317" cy="294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641205-B07C-E75F-57EE-CE0604957497}"/>
              </a:ext>
            </a:extLst>
          </p:cNvPr>
          <p:cNvSpPr/>
          <p:nvPr/>
        </p:nvSpPr>
        <p:spPr>
          <a:xfrm>
            <a:off x="8252042" y="5315675"/>
            <a:ext cx="374317" cy="29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E0B098B-063C-D842-776C-B68276C40E53}"/>
              </a:ext>
            </a:extLst>
          </p:cNvPr>
          <p:cNvSpPr/>
          <p:nvPr/>
        </p:nvSpPr>
        <p:spPr>
          <a:xfrm>
            <a:off x="8245823" y="5718487"/>
            <a:ext cx="374317" cy="29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359130-F97B-F9FE-EBE5-8C3E3DBDAB0D}"/>
              </a:ext>
            </a:extLst>
          </p:cNvPr>
          <p:cNvSpPr/>
          <p:nvPr/>
        </p:nvSpPr>
        <p:spPr>
          <a:xfrm>
            <a:off x="8245823" y="6138839"/>
            <a:ext cx="374317" cy="294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037A82B-074B-41B9-1425-1BFC00956E16}"/>
              </a:ext>
            </a:extLst>
          </p:cNvPr>
          <p:cNvSpPr/>
          <p:nvPr/>
        </p:nvSpPr>
        <p:spPr>
          <a:xfrm>
            <a:off x="7871506" y="6142511"/>
            <a:ext cx="374317" cy="294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81D863A-0869-D16F-C09F-5E14DFF2B0BC}"/>
              </a:ext>
            </a:extLst>
          </p:cNvPr>
          <p:cNvSpPr/>
          <p:nvPr/>
        </p:nvSpPr>
        <p:spPr>
          <a:xfrm>
            <a:off x="8414403" y="3083427"/>
            <a:ext cx="374317" cy="294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B5FE6FF-56C0-9CAB-D314-9C059EA64A25}"/>
              </a:ext>
            </a:extLst>
          </p:cNvPr>
          <p:cNvSpPr/>
          <p:nvPr/>
        </p:nvSpPr>
        <p:spPr>
          <a:xfrm>
            <a:off x="8414403" y="2634042"/>
            <a:ext cx="374317" cy="29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8C1ED49-979A-AC75-6B98-B63823874208}"/>
              </a:ext>
            </a:extLst>
          </p:cNvPr>
          <p:cNvSpPr/>
          <p:nvPr/>
        </p:nvSpPr>
        <p:spPr>
          <a:xfrm>
            <a:off x="8414403" y="3931885"/>
            <a:ext cx="374317" cy="29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B7B6064-DE4C-EE63-50A7-91EC1C20CD48}"/>
              </a:ext>
            </a:extLst>
          </p:cNvPr>
          <p:cNvSpPr/>
          <p:nvPr/>
        </p:nvSpPr>
        <p:spPr>
          <a:xfrm>
            <a:off x="8052561" y="3511533"/>
            <a:ext cx="374317" cy="294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5EC33D3-B703-9C81-84BB-0D3EA27CF9CB}"/>
              </a:ext>
            </a:extLst>
          </p:cNvPr>
          <p:cNvSpPr/>
          <p:nvPr/>
        </p:nvSpPr>
        <p:spPr>
          <a:xfrm>
            <a:off x="8426878" y="3503779"/>
            <a:ext cx="374317" cy="294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22A9ED0-040F-73A4-25F7-045A09AEFA39}"/>
              </a:ext>
            </a:extLst>
          </p:cNvPr>
          <p:cNvSpPr/>
          <p:nvPr/>
        </p:nvSpPr>
        <p:spPr>
          <a:xfrm>
            <a:off x="7089401" y="114908"/>
            <a:ext cx="3677265" cy="1732835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5E714FF-2195-A0EB-4809-8E8CA3EE3272}"/>
              </a:ext>
            </a:extLst>
          </p:cNvPr>
          <p:cNvSpPr/>
          <p:nvPr/>
        </p:nvSpPr>
        <p:spPr>
          <a:xfrm>
            <a:off x="7089401" y="4783885"/>
            <a:ext cx="3677265" cy="1769232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070B20-FF80-FCB9-4741-C6493765C7ED}"/>
              </a:ext>
            </a:extLst>
          </p:cNvPr>
          <p:cNvSpPr txBox="1">
            <a:spLocks/>
          </p:cNvSpPr>
          <p:nvPr/>
        </p:nvSpPr>
        <p:spPr>
          <a:xfrm>
            <a:off x="7227617" y="5435049"/>
            <a:ext cx="86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214F3B6-0DBC-4777-BC87-6B5730E43024}"/>
              </a:ext>
            </a:extLst>
          </p:cNvPr>
          <p:cNvSpPr txBox="1">
            <a:spLocks/>
          </p:cNvSpPr>
          <p:nvPr/>
        </p:nvSpPr>
        <p:spPr>
          <a:xfrm>
            <a:off x="7185591" y="3146151"/>
            <a:ext cx="86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254A095-F34C-96D4-CBFA-CC302237C505}"/>
              </a:ext>
            </a:extLst>
          </p:cNvPr>
          <p:cNvSpPr txBox="1"/>
          <p:nvPr/>
        </p:nvSpPr>
        <p:spPr>
          <a:xfrm>
            <a:off x="7652688" y="1838699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Single Processor Scheduling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0846809-A7A5-19EA-115F-79BD7A7ED192}"/>
              </a:ext>
            </a:extLst>
          </p:cNvPr>
          <p:cNvSpPr txBox="1"/>
          <p:nvPr/>
        </p:nvSpPr>
        <p:spPr>
          <a:xfrm>
            <a:off x="7781835" y="4393843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Many-core Scheduling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AC7816E-BD80-291B-7714-5AFE44FC2F9D}"/>
              </a:ext>
            </a:extLst>
          </p:cNvPr>
          <p:cNvSpPr txBox="1"/>
          <p:nvPr/>
        </p:nvSpPr>
        <p:spPr>
          <a:xfrm>
            <a:off x="7746064" y="6542008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Multi-processor Scheduling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A445CE-DECA-27D7-2F57-457BD5E40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855"/>
              </p:ext>
            </p:extLst>
          </p:nvPr>
        </p:nvGraphicFramePr>
        <p:xfrm>
          <a:off x="4922235" y="767838"/>
          <a:ext cx="1939235" cy="382035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39235">
                  <a:extLst>
                    <a:ext uri="{9D8B030D-6E8A-4147-A177-3AD203B41FA5}">
                      <a16:colId xmlns:a16="http://schemas.microsoft.com/office/drawing/2014/main" val="1415814752"/>
                    </a:ext>
                  </a:extLst>
                </a:gridCol>
              </a:tblGrid>
              <a:tr h="545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13992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383437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58125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591070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Victim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03557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557941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07047"/>
                  </a:ext>
                </a:extLst>
              </a:tr>
            </a:tbl>
          </a:graphicData>
        </a:graphic>
      </p:graphicFrame>
      <p:sp>
        <p:nvSpPr>
          <p:cNvPr id="3" name="圆柱体 2">
            <a:extLst>
              <a:ext uri="{FF2B5EF4-FFF2-40B4-BE49-F238E27FC236}">
                <a16:creationId xmlns:a16="http://schemas.microsoft.com/office/drawing/2014/main" id="{0525C82E-9188-4989-1C57-9AC563A0FCCD}"/>
              </a:ext>
            </a:extLst>
          </p:cNvPr>
          <p:cNvSpPr/>
          <p:nvPr/>
        </p:nvSpPr>
        <p:spPr>
          <a:xfrm>
            <a:off x="9056730" y="1530912"/>
            <a:ext cx="2186646" cy="2442246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3B60E-2972-92B4-5E6A-BC07CE1478EF}"/>
              </a:ext>
            </a:extLst>
          </p:cNvPr>
          <p:cNvSpPr txBox="1"/>
          <p:nvPr/>
        </p:nvSpPr>
        <p:spPr>
          <a:xfrm>
            <a:off x="4925347" y="4625667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1D80-06F6-F0B0-2F63-892AD8DD35A6}"/>
              </a:ext>
            </a:extLst>
          </p:cNvPr>
          <p:cNvSpPr/>
          <p:nvPr/>
        </p:nvSpPr>
        <p:spPr>
          <a:xfrm>
            <a:off x="9456573" y="2191027"/>
            <a:ext cx="750957" cy="561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387A9D-47FD-F3B0-B42F-2474F9204CFA}"/>
              </a:ext>
            </a:extLst>
          </p:cNvPr>
          <p:cNvCxnSpPr>
            <a:cxnSpLocks/>
          </p:cNvCxnSpPr>
          <p:nvPr/>
        </p:nvCxnSpPr>
        <p:spPr>
          <a:xfrm flipV="1">
            <a:off x="6864626" y="2433983"/>
            <a:ext cx="2548835" cy="764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35D06F-C5EF-A599-A0D7-9FD688ABA673}"/>
              </a:ext>
            </a:extLst>
          </p:cNvPr>
          <p:cNvCxnSpPr>
            <a:cxnSpLocks/>
          </p:cNvCxnSpPr>
          <p:nvPr/>
        </p:nvCxnSpPr>
        <p:spPr>
          <a:xfrm flipH="1" flipV="1">
            <a:off x="6864626" y="3429040"/>
            <a:ext cx="3390348" cy="11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3903BA5-0F87-9181-DA5D-8846358C321B}"/>
              </a:ext>
            </a:extLst>
          </p:cNvPr>
          <p:cNvSpPr txBox="1"/>
          <p:nvPr/>
        </p:nvSpPr>
        <p:spPr>
          <a:xfrm rot="20663266">
            <a:off x="6822659" y="2508739"/>
            <a:ext cx="24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 Victim Page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84F08A-78A9-47C6-5027-6C14765A6364}"/>
              </a:ext>
            </a:extLst>
          </p:cNvPr>
          <p:cNvSpPr txBox="1"/>
          <p:nvPr/>
        </p:nvSpPr>
        <p:spPr>
          <a:xfrm rot="172257">
            <a:off x="6935305" y="3462988"/>
            <a:ext cx="24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in Desired Page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FE3FD3F-0BE3-AADA-9E5F-0B0766C8EB9C}"/>
              </a:ext>
            </a:extLst>
          </p:cNvPr>
          <p:cNvSpPr/>
          <p:nvPr/>
        </p:nvSpPr>
        <p:spPr>
          <a:xfrm>
            <a:off x="2430412" y="2558428"/>
            <a:ext cx="1540880" cy="12795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Page Management Unit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318283-2BB0-5494-318B-41C3DD70EB33}"/>
              </a:ext>
            </a:extLst>
          </p:cNvPr>
          <p:cNvSpPr/>
          <p:nvPr/>
        </p:nvSpPr>
        <p:spPr>
          <a:xfrm>
            <a:off x="9832051" y="3263388"/>
            <a:ext cx="750957" cy="561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6CCB1DD-3639-50CE-91FB-D59CC1C9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40101"/>
              </p:ext>
            </p:extLst>
          </p:nvPr>
        </p:nvGraphicFramePr>
        <p:xfrm>
          <a:off x="513555" y="1929600"/>
          <a:ext cx="1173587" cy="24046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1276">
                  <a:extLst>
                    <a:ext uri="{9D8B030D-6E8A-4147-A177-3AD203B41FA5}">
                      <a16:colId xmlns:a16="http://schemas.microsoft.com/office/drawing/2014/main" val="397483225"/>
                    </a:ext>
                  </a:extLst>
                </a:gridCol>
                <a:gridCol w="362311">
                  <a:extLst>
                    <a:ext uri="{9D8B030D-6E8A-4147-A177-3AD203B41FA5}">
                      <a16:colId xmlns:a16="http://schemas.microsoft.com/office/drawing/2014/main" val="1665827454"/>
                    </a:ext>
                  </a:extLst>
                </a:gridCol>
              </a:tblGrid>
              <a:tr h="4007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124966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0890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23832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95251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11247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52766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F7AA0FED-60BA-629D-C1EC-CDFDB0DAE7F3}"/>
              </a:ext>
            </a:extLst>
          </p:cNvPr>
          <p:cNvSpPr/>
          <p:nvPr/>
        </p:nvSpPr>
        <p:spPr>
          <a:xfrm rot="10800000" flipH="1">
            <a:off x="1730254" y="3051773"/>
            <a:ext cx="690102" cy="2928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857BA72-3406-1085-D53F-720CC9E52505}"/>
              </a:ext>
            </a:extLst>
          </p:cNvPr>
          <p:cNvSpPr/>
          <p:nvPr/>
        </p:nvSpPr>
        <p:spPr>
          <a:xfrm rot="10800000" flipH="1">
            <a:off x="4032488" y="3051774"/>
            <a:ext cx="849791" cy="2928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F3D5C0-7765-13F0-4A71-D60F53DCB39E}"/>
              </a:ext>
            </a:extLst>
          </p:cNvPr>
          <p:cNvSpPr txBox="1"/>
          <p:nvPr/>
        </p:nvSpPr>
        <p:spPr>
          <a:xfrm>
            <a:off x="513555" y="4334262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C51CDE-C65C-F40D-1F42-B0ACDFD518A6}"/>
              </a:ext>
            </a:extLst>
          </p:cNvPr>
          <p:cNvSpPr txBox="1"/>
          <p:nvPr/>
        </p:nvSpPr>
        <p:spPr>
          <a:xfrm>
            <a:off x="4072444" y="2828859"/>
            <a:ext cx="1049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Victim Frame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6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A278CAD-0A5D-D297-54BB-53ED8C60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35250"/>
              </p:ext>
            </p:extLst>
          </p:nvPr>
        </p:nvGraphicFramePr>
        <p:xfrm>
          <a:off x="3414591" y="1356623"/>
          <a:ext cx="1598997" cy="382035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8997">
                  <a:extLst>
                    <a:ext uri="{9D8B030D-6E8A-4147-A177-3AD203B41FA5}">
                      <a16:colId xmlns:a16="http://schemas.microsoft.com/office/drawing/2014/main" val="1415814752"/>
                    </a:ext>
                  </a:extLst>
                </a:gridCol>
              </a:tblGrid>
              <a:tr h="54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3992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83437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58125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91070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Filled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03557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557941"/>
                  </a:ext>
                </a:extLst>
              </a:tr>
              <a:tr h="54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0704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4794237-3BF9-DA35-2FC2-DAE9D955ABF4}"/>
              </a:ext>
            </a:extLst>
          </p:cNvPr>
          <p:cNvSpPr txBox="1"/>
          <p:nvPr/>
        </p:nvSpPr>
        <p:spPr>
          <a:xfrm>
            <a:off x="3457846" y="5176978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68C33E-5162-B4A4-FC5C-C59930B4B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7469"/>
              </p:ext>
            </p:extLst>
          </p:nvPr>
        </p:nvGraphicFramePr>
        <p:xfrm>
          <a:off x="9454252" y="2552925"/>
          <a:ext cx="1308905" cy="128309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08905">
                  <a:extLst>
                    <a:ext uri="{9D8B030D-6E8A-4147-A177-3AD203B41FA5}">
                      <a16:colId xmlns:a16="http://schemas.microsoft.com/office/drawing/2014/main" val="1616258732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79115"/>
                  </a:ext>
                </a:extLst>
              </a:tr>
              <a:tr h="6415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58746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F36C125-7235-6177-203B-92B39B141D16}"/>
              </a:ext>
            </a:extLst>
          </p:cNvPr>
          <p:cNvSpPr txBox="1"/>
          <p:nvPr/>
        </p:nvSpPr>
        <p:spPr>
          <a:xfrm>
            <a:off x="9627446" y="2228198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7752C43-339C-951B-2F0E-406343137B42}"/>
              </a:ext>
            </a:extLst>
          </p:cNvPr>
          <p:cNvSpPr/>
          <p:nvPr/>
        </p:nvSpPr>
        <p:spPr>
          <a:xfrm rot="372466" flipH="1">
            <a:off x="5014877" y="2687096"/>
            <a:ext cx="2025855" cy="2605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3BAD9A4-E358-0110-729C-20771FD6B211}"/>
              </a:ext>
            </a:extLst>
          </p:cNvPr>
          <p:cNvSpPr/>
          <p:nvPr/>
        </p:nvSpPr>
        <p:spPr>
          <a:xfrm rot="20297984" flipH="1">
            <a:off x="4976365" y="3870308"/>
            <a:ext cx="2134412" cy="2448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97F459-7ACA-5935-E205-2527EB38D58A}"/>
              </a:ext>
            </a:extLst>
          </p:cNvPr>
          <p:cNvSpPr txBox="1"/>
          <p:nvPr/>
        </p:nvSpPr>
        <p:spPr>
          <a:xfrm>
            <a:off x="5657640" y="2412864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7FBF35-44D2-C814-DBAF-FAC2F38E42D4}"/>
              </a:ext>
            </a:extLst>
          </p:cNvPr>
          <p:cNvSpPr txBox="1"/>
          <p:nvPr/>
        </p:nvSpPr>
        <p:spPr>
          <a:xfrm>
            <a:off x="5657640" y="4034604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79D1265-59F7-BAD8-868B-AAF78F817F81}"/>
              </a:ext>
            </a:extLst>
          </p:cNvPr>
          <p:cNvSpPr/>
          <p:nvPr/>
        </p:nvSpPr>
        <p:spPr>
          <a:xfrm>
            <a:off x="7315261" y="2686114"/>
            <a:ext cx="1540880" cy="101671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Memory Allocator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CFE5FF1-2E6F-133F-249C-1FB11528B786}"/>
              </a:ext>
            </a:extLst>
          </p:cNvPr>
          <p:cNvSpPr/>
          <p:nvPr/>
        </p:nvSpPr>
        <p:spPr>
          <a:xfrm flipH="1">
            <a:off x="8857791" y="3064179"/>
            <a:ext cx="495852" cy="2605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7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EA48A17-721D-930C-11AD-A707976CCC19}"/>
              </a:ext>
            </a:extLst>
          </p:cNvPr>
          <p:cNvSpPr/>
          <p:nvPr/>
        </p:nvSpPr>
        <p:spPr>
          <a:xfrm>
            <a:off x="7508195" y="1509162"/>
            <a:ext cx="2767781" cy="31337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Unit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66C0C6-87AE-5E98-F60F-9DE9B03A4E91}"/>
              </a:ext>
            </a:extLst>
          </p:cNvPr>
          <p:cNvSpPr/>
          <p:nvPr/>
        </p:nvSpPr>
        <p:spPr>
          <a:xfrm>
            <a:off x="8041114" y="2162543"/>
            <a:ext cx="1852788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Monitor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8F374C-93FA-E026-0766-2D9CD28DC3D4}"/>
              </a:ext>
            </a:extLst>
          </p:cNvPr>
          <p:cNvSpPr/>
          <p:nvPr/>
        </p:nvSpPr>
        <p:spPr>
          <a:xfrm>
            <a:off x="7953603" y="2999272"/>
            <a:ext cx="1029230" cy="609600"/>
          </a:xfrm>
          <a:prstGeom prst="roundRect">
            <a:avLst/>
          </a:prstGeom>
          <a:solidFill>
            <a:srgbClr val="741B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2E2DB3-96F8-4024-EB22-D58BF59A8323}"/>
              </a:ext>
            </a:extLst>
          </p:cNvPr>
          <p:cNvSpPr/>
          <p:nvPr/>
        </p:nvSpPr>
        <p:spPr>
          <a:xfrm>
            <a:off x="8047542" y="3932740"/>
            <a:ext cx="185279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Dataflow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6E9F6F9-7297-0F1D-821B-CCE2CC41CCA7}"/>
              </a:ext>
            </a:extLst>
          </p:cNvPr>
          <p:cNvSpPr/>
          <p:nvPr/>
        </p:nvSpPr>
        <p:spPr>
          <a:xfrm>
            <a:off x="8823356" y="2772142"/>
            <a:ext cx="288132" cy="158623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36C5870-69A3-F1BB-8794-13CC3F8E49D8}"/>
              </a:ext>
            </a:extLst>
          </p:cNvPr>
          <p:cNvSpPr/>
          <p:nvPr/>
        </p:nvSpPr>
        <p:spPr>
          <a:xfrm>
            <a:off x="8324152" y="3608872"/>
            <a:ext cx="288132" cy="319003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50DC5FF-F4F3-70A9-AD3A-105EC6FF7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1947"/>
              </p:ext>
            </p:extLst>
          </p:nvPr>
        </p:nvGraphicFramePr>
        <p:xfrm>
          <a:off x="3137619" y="3233380"/>
          <a:ext cx="2109786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1631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243994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1B78A5E-DDFC-CB74-187A-68BAF76A2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952721"/>
              </p:ext>
            </p:extLst>
          </p:nvPr>
        </p:nvGraphicFramePr>
        <p:xfrm>
          <a:off x="3086626" y="1519807"/>
          <a:ext cx="2109786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1631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351631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243994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0568BAF-484A-58EC-1408-A8062C8B131A}"/>
              </a:ext>
            </a:extLst>
          </p:cNvPr>
          <p:cNvSpPr txBox="1"/>
          <p:nvPr/>
        </p:nvSpPr>
        <p:spPr>
          <a:xfrm>
            <a:off x="2163380" y="3193420"/>
            <a:ext cx="189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605014-4AFB-F487-8248-01C52BB21F28}"/>
              </a:ext>
            </a:extLst>
          </p:cNvPr>
          <p:cNvSpPr txBox="1"/>
          <p:nvPr/>
        </p:nvSpPr>
        <p:spPr>
          <a:xfrm>
            <a:off x="2252446" y="1499496"/>
            <a:ext cx="189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EF8E2D7-CA57-87B7-FB66-54736A0BE695}"/>
              </a:ext>
            </a:extLst>
          </p:cNvPr>
          <p:cNvSpPr/>
          <p:nvPr/>
        </p:nvSpPr>
        <p:spPr>
          <a:xfrm>
            <a:off x="4540480" y="2379524"/>
            <a:ext cx="317080" cy="276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E7B74D4-6840-6C0C-0940-76C61B542414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4250065" y="1930568"/>
            <a:ext cx="554915" cy="342995"/>
          </a:xfrm>
          <a:prstGeom prst="curvedConnector3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62C701F2-334F-CB48-A656-98332B7B5BF0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>
            <a:off x="4282603" y="2777005"/>
            <a:ext cx="537730" cy="295105"/>
          </a:xfrm>
          <a:prstGeom prst="curvedConnector3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 descr="图标&#10;&#10;描述已自动生成">
            <a:extLst>
              <a:ext uri="{FF2B5EF4-FFF2-40B4-BE49-F238E27FC236}">
                <a16:creationId xmlns:a16="http://schemas.microsoft.com/office/drawing/2014/main" id="{72B777BD-6EFE-924B-1D2D-FEE3A61E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1113" y="2347808"/>
            <a:ext cx="375814" cy="37581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CC313EC2-30FC-B7F4-F74C-47E5BE890C01}"/>
              </a:ext>
            </a:extLst>
          </p:cNvPr>
          <p:cNvSpPr/>
          <p:nvPr/>
        </p:nvSpPr>
        <p:spPr>
          <a:xfrm>
            <a:off x="2958967" y="3974292"/>
            <a:ext cx="2379292" cy="6685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86E7F6C3-C1EB-7DBA-BB00-2E7C0653200B}"/>
              </a:ext>
            </a:extLst>
          </p:cNvPr>
          <p:cNvSpPr/>
          <p:nvPr/>
        </p:nvSpPr>
        <p:spPr>
          <a:xfrm>
            <a:off x="4016157" y="3627940"/>
            <a:ext cx="250723" cy="3048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38DEC51-6582-5317-57C3-97ACC2313E3D}"/>
              </a:ext>
            </a:extLst>
          </p:cNvPr>
          <p:cNvSpPr/>
          <p:nvPr/>
        </p:nvSpPr>
        <p:spPr>
          <a:xfrm>
            <a:off x="1952772" y="1057655"/>
            <a:ext cx="3741174" cy="388865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3AF957B4-15FA-B79A-7B53-8F9BA1B9B2C1}"/>
              </a:ext>
            </a:extLst>
          </p:cNvPr>
          <p:cNvSpPr/>
          <p:nvPr/>
        </p:nvSpPr>
        <p:spPr>
          <a:xfrm>
            <a:off x="5849034" y="2347808"/>
            <a:ext cx="1907523" cy="2458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88B408B-3446-F6CC-2B0C-3C992BEE4A40}"/>
              </a:ext>
            </a:extLst>
          </p:cNvPr>
          <p:cNvSpPr/>
          <p:nvPr/>
        </p:nvSpPr>
        <p:spPr>
          <a:xfrm flipH="1">
            <a:off x="5830021" y="3876560"/>
            <a:ext cx="1907523" cy="24580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BCEFE3-7D63-2D3B-9AF4-2A81E2784A96}"/>
              </a:ext>
            </a:extLst>
          </p:cNvPr>
          <p:cNvSpPr txBox="1"/>
          <p:nvPr/>
        </p:nvSpPr>
        <p:spPr>
          <a:xfrm>
            <a:off x="5849034" y="2102065"/>
            <a:ext cx="189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Loss/Delay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8B3675-184A-209F-0FE9-CDB63C3FAD14}"/>
              </a:ext>
            </a:extLst>
          </p:cNvPr>
          <p:cNvSpPr txBox="1"/>
          <p:nvPr/>
        </p:nvSpPr>
        <p:spPr>
          <a:xfrm>
            <a:off x="5887290" y="2539350"/>
            <a:ext cx="189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Capacity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938C66-362F-6A4F-B847-A60E12A81F75}"/>
              </a:ext>
            </a:extLst>
          </p:cNvPr>
          <p:cNvSpPr txBox="1"/>
          <p:nvPr/>
        </p:nvSpPr>
        <p:spPr>
          <a:xfrm>
            <a:off x="5957823" y="3438766"/>
            <a:ext cx="18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Data Transmission Rate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B0889A6-965D-9AAA-86B6-6AFCDD347EE8}"/>
              </a:ext>
            </a:extLst>
          </p:cNvPr>
          <p:cNvSpPr/>
          <p:nvPr/>
        </p:nvSpPr>
        <p:spPr>
          <a:xfrm>
            <a:off x="9017549" y="2999272"/>
            <a:ext cx="102923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ED7EC6F9-27C0-A6D5-AD48-7F851FD40DE9}"/>
              </a:ext>
            </a:extLst>
          </p:cNvPr>
          <p:cNvSpPr/>
          <p:nvPr/>
        </p:nvSpPr>
        <p:spPr>
          <a:xfrm>
            <a:off x="9379090" y="3611716"/>
            <a:ext cx="288132" cy="319003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4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85B59CB-955A-7BDC-0126-2F87BC563CF6}"/>
              </a:ext>
            </a:extLst>
          </p:cNvPr>
          <p:cNvSpPr/>
          <p:nvPr/>
        </p:nvSpPr>
        <p:spPr>
          <a:xfrm>
            <a:off x="3873908" y="892278"/>
            <a:ext cx="5019369" cy="19541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Resources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04D88EA8-BE68-3418-6AB4-A9BC0EB46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04" y="1754566"/>
            <a:ext cx="811777" cy="649422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D511AB37-DE50-0762-909A-FA2577D2B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46" y="1754566"/>
            <a:ext cx="811777" cy="649422"/>
          </a:xfrm>
          <a:prstGeom prst="rect">
            <a:avLst/>
          </a:prstGeom>
        </p:spPr>
      </p:pic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31DC9924-856D-F314-0013-58C55D04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88" y="1754566"/>
            <a:ext cx="811777" cy="6494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5BFAB6-024C-781B-0027-9711678D18CC}"/>
              </a:ext>
            </a:extLst>
          </p:cNvPr>
          <p:cNvSpPr/>
          <p:nvPr/>
        </p:nvSpPr>
        <p:spPr>
          <a:xfrm>
            <a:off x="4672936" y="3266276"/>
            <a:ext cx="3403958" cy="2901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 Resource Allocation Unit</a:t>
            </a:r>
            <a:endParaRPr lang="zh-CN" altLang="en-US" b="1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F6B2E44-A83C-9BEF-1469-9162B9E1B027}"/>
              </a:ext>
            </a:extLst>
          </p:cNvPr>
          <p:cNvSpPr/>
          <p:nvPr/>
        </p:nvSpPr>
        <p:spPr>
          <a:xfrm>
            <a:off x="5763547" y="3797105"/>
            <a:ext cx="198120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DDCE64-3849-316D-0CE7-B2018F0FE017}"/>
              </a:ext>
            </a:extLst>
          </p:cNvPr>
          <p:cNvSpPr/>
          <p:nvPr/>
        </p:nvSpPr>
        <p:spPr>
          <a:xfrm>
            <a:off x="2025727" y="4533891"/>
            <a:ext cx="1448305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6D0E48-74CD-9928-5846-6CB2EA9C2EFA}"/>
              </a:ext>
            </a:extLst>
          </p:cNvPr>
          <p:cNvSpPr/>
          <p:nvPr/>
        </p:nvSpPr>
        <p:spPr>
          <a:xfrm>
            <a:off x="5732206" y="4601516"/>
            <a:ext cx="198120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C531A4F-F3B5-5E3E-87DA-10773A466C42}"/>
              </a:ext>
            </a:extLst>
          </p:cNvPr>
          <p:cNvSpPr/>
          <p:nvPr/>
        </p:nvSpPr>
        <p:spPr>
          <a:xfrm>
            <a:off x="2025727" y="5289003"/>
            <a:ext cx="1448305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4B3EDB-51F0-DCC9-FC48-29F82E7D8CA9}"/>
              </a:ext>
            </a:extLst>
          </p:cNvPr>
          <p:cNvSpPr/>
          <p:nvPr/>
        </p:nvSpPr>
        <p:spPr>
          <a:xfrm>
            <a:off x="5746952" y="5303870"/>
            <a:ext cx="198120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B91777-E322-5978-4D33-9D203CAE8F61}"/>
              </a:ext>
            </a:extLst>
          </p:cNvPr>
          <p:cNvSpPr/>
          <p:nvPr/>
        </p:nvSpPr>
        <p:spPr>
          <a:xfrm>
            <a:off x="2025728" y="3740418"/>
            <a:ext cx="1448306" cy="609600"/>
          </a:xfrm>
          <a:prstGeom prst="roundRect">
            <a:avLst/>
          </a:prstGeom>
          <a:solidFill>
            <a:srgbClr val="E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DA6FCC-7AD9-DB39-A63F-81C96557C39B}"/>
              </a:ext>
            </a:extLst>
          </p:cNvPr>
          <p:cNvSpPr txBox="1"/>
          <p:nvPr/>
        </p:nvSpPr>
        <p:spPr>
          <a:xfrm>
            <a:off x="4876530" y="3966538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C6E3AD-05D7-08FB-374A-A075D4F71615}"/>
              </a:ext>
            </a:extLst>
          </p:cNvPr>
          <p:cNvSpPr txBox="1"/>
          <p:nvPr/>
        </p:nvSpPr>
        <p:spPr>
          <a:xfrm>
            <a:off x="4734421" y="4672351"/>
            <a:ext cx="189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44DCD2-1029-863F-762B-DE53ABF6249C}"/>
              </a:ext>
            </a:extLst>
          </p:cNvPr>
          <p:cNvSpPr txBox="1"/>
          <p:nvPr/>
        </p:nvSpPr>
        <p:spPr>
          <a:xfrm>
            <a:off x="4798870" y="5412367"/>
            <a:ext cx="107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4B40235B-96B9-4CBA-4BF7-CDF17025E886}"/>
              </a:ext>
            </a:extLst>
          </p:cNvPr>
          <p:cNvSpPr/>
          <p:nvPr/>
        </p:nvSpPr>
        <p:spPr>
          <a:xfrm>
            <a:off x="6242103" y="2645758"/>
            <a:ext cx="432271" cy="54077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7B1C406-CF07-1272-F8B3-D5D4AF661919}"/>
              </a:ext>
            </a:extLst>
          </p:cNvPr>
          <p:cNvSpPr/>
          <p:nvPr/>
        </p:nvSpPr>
        <p:spPr>
          <a:xfrm>
            <a:off x="5763547" y="3806574"/>
            <a:ext cx="576879" cy="609600"/>
          </a:xfrm>
          <a:prstGeom prst="roundRect">
            <a:avLst/>
          </a:prstGeom>
          <a:solidFill>
            <a:srgbClr val="E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8098E8B-A696-ADF8-1A3B-7557606B021F}"/>
              </a:ext>
            </a:extLst>
          </p:cNvPr>
          <p:cNvSpPr/>
          <p:nvPr/>
        </p:nvSpPr>
        <p:spPr>
          <a:xfrm>
            <a:off x="6338741" y="3813575"/>
            <a:ext cx="291847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1FB9AC7-D613-E589-4B98-6F643D79708E}"/>
              </a:ext>
            </a:extLst>
          </p:cNvPr>
          <p:cNvSpPr/>
          <p:nvPr/>
        </p:nvSpPr>
        <p:spPr>
          <a:xfrm>
            <a:off x="6630588" y="3813575"/>
            <a:ext cx="763270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150BCB5-1CB4-7002-C475-F1E90834C6A6}"/>
              </a:ext>
            </a:extLst>
          </p:cNvPr>
          <p:cNvSpPr/>
          <p:nvPr/>
        </p:nvSpPr>
        <p:spPr>
          <a:xfrm>
            <a:off x="5731364" y="4598520"/>
            <a:ext cx="291847" cy="594988"/>
          </a:xfrm>
          <a:prstGeom prst="roundRect">
            <a:avLst/>
          </a:prstGeom>
          <a:solidFill>
            <a:srgbClr val="E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F611D5E-5210-4C70-2BF3-F9952480479E}"/>
              </a:ext>
            </a:extLst>
          </p:cNvPr>
          <p:cNvSpPr/>
          <p:nvPr/>
        </p:nvSpPr>
        <p:spPr>
          <a:xfrm>
            <a:off x="6022368" y="4600345"/>
            <a:ext cx="806135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9572E19-2EB3-790E-E697-D1D14AD0F431}"/>
              </a:ext>
            </a:extLst>
          </p:cNvPr>
          <p:cNvSpPr/>
          <p:nvPr/>
        </p:nvSpPr>
        <p:spPr>
          <a:xfrm>
            <a:off x="6828503" y="4600345"/>
            <a:ext cx="534014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9CBDE3B-4EA8-893E-F345-E6875C7CF8E2}"/>
              </a:ext>
            </a:extLst>
          </p:cNvPr>
          <p:cNvSpPr/>
          <p:nvPr/>
        </p:nvSpPr>
        <p:spPr>
          <a:xfrm>
            <a:off x="5733928" y="5303870"/>
            <a:ext cx="1094574" cy="609600"/>
          </a:xfrm>
          <a:prstGeom prst="roundRect">
            <a:avLst/>
          </a:prstGeom>
          <a:solidFill>
            <a:srgbClr val="E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284ED85-C8C2-F38B-68A1-37369C6FF803}"/>
              </a:ext>
            </a:extLst>
          </p:cNvPr>
          <p:cNvSpPr/>
          <p:nvPr/>
        </p:nvSpPr>
        <p:spPr>
          <a:xfrm>
            <a:off x="6828502" y="5310871"/>
            <a:ext cx="181591" cy="609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DE325B-2408-E967-4AD9-2FB0F6557BB0}"/>
              </a:ext>
            </a:extLst>
          </p:cNvPr>
          <p:cNvSpPr/>
          <p:nvPr/>
        </p:nvSpPr>
        <p:spPr>
          <a:xfrm>
            <a:off x="7010093" y="5310871"/>
            <a:ext cx="560745" cy="609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4580833-5008-7E66-82F4-ECAE529134FB}"/>
              </a:ext>
            </a:extLst>
          </p:cNvPr>
          <p:cNvSpPr/>
          <p:nvPr/>
        </p:nvSpPr>
        <p:spPr>
          <a:xfrm>
            <a:off x="3680148" y="3880138"/>
            <a:ext cx="812973" cy="3301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98B85EE-8E2C-700A-E580-521884CDDE4B}"/>
              </a:ext>
            </a:extLst>
          </p:cNvPr>
          <p:cNvSpPr/>
          <p:nvPr/>
        </p:nvSpPr>
        <p:spPr>
          <a:xfrm>
            <a:off x="3677681" y="4644945"/>
            <a:ext cx="812973" cy="3301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284FDB8-BC35-FC78-488D-BFFF0A836F96}"/>
              </a:ext>
            </a:extLst>
          </p:cNvPr>
          <p:cNvSpPr/>
          <p:nvPr/>
        </p:nvSpPr>
        <p:spPr>
          <a:xfrm>
            <a:off x="3677681" y="5451540"/>
            <a:ext cx="812973" cy="3301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708EA5-2646-5150-E095-C622CD850EA0}"/>
              </a:ext>
            </a:extLst>
          </p:cNvPr>
          <p:cNvSpPr/>
          <p:nvPr/>
        </p:nvSpPr>
        <p:spPr>
          <a:xfrm>
            <a:off x="1978991" y="2093844"/>
            <a:ext cx="1669774" cy="470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Application2 Request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1D3F55-22CD-B26C-35C6-4FC6740DD2E8}"/>
              </a:ext>
            </a:extLst>
          </p:cNvPr>
          <p:cNvSpPr/>
          <p:nvPr/>
        </p:nvSpPr>
        <p:spPr>
          <a:xfrm>
            <a:off x="1978991" y="2696818"/>
            <a:ext cx="1669774" cy="470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Application3 Request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AAA035-55ED-DFED-6334-059CB5959D57}"/>
              </a:ext>
            </a:extLst>
          </p:cNvPr>
          <p:cNvSpPr/>
          <p:nvPr/>
        </p:nvSpPr>
        <p:spPr>
          <a:xfrm>
            <a:off x="1978991" y="1490870"/>
            <a:ext cx="1669774" cy="470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Application1 Request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02A8EA8-BA77-45AB-9917-3734DE175BFB}"/>
              </a:ext>
            </a:extLst>
          </p:cNvPr>
          <p:cNvSpPr/>
          <p:nvPr/>
        </p:nvSpPr>
        <p:spPr>
          <a:xfrm>
            <a:off x="5225771" y="1726096"/>
            <a:ext cx="2354470" cy="14102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Scheduler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CF4FD07-A062-45E5-5540-5B7EC3E2104A}"/>
              </a:ext>
            </a:extLst>
          </p:cNvPr>
          <p:cNvSpPr/>
          <p:nvPr/>
        </p:nvSpPr>
        <p:spPr>
          <a:xfrm>
            <a:off x="3829877" y="2422938"/>
            <a:ext cx="1276625" cy="2650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A2A2BE-A650-4DA2-C93C-23ADD0ACAC1A}"/>
              </a:ext>
            </a:extLst>
          </p:cNvPr>
          <p:cNvSpPr txBox="1"/>
          <p:nvPr/>
        </p:nvSpPr>
        <p:spPr>
          <a:xfrm>
            <a:off x="3790120" y="2122557"/>
            <a:ext cx="19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Request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067F8E-111A-3B28-EEB8-309EA73B24EA}"/>
              </a:ext>
            </a:extLst>
          </p:cNvPr>
          <p:cNvSpPr txBox="1"/>
          <p:nvPr/>
        </p:nvSpPr>
        <p:spPr>
          <a:xfrm rot="5400000">
            <a:off x="2244035" y="3171689"/>
            <a:ext cx="121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C64C75BB-66DB-2758-8B4B-58FE6B38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44" y="1329470"/>
            <a:ext cx="1085404" cy="1085404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39AA27D7-AEC4-551A-4E99-A7FC9500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58" y="1636475"/>
            <a:ext cx="1085404" cy="1085404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83AB95F8-787C-53C4-C40E-54EA19EA9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03" y="1923608"/>
            <a:ext cx="1085404" cy="1085404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47E11D4-B4B8-A2FE-CEEA-A72EB4A0B036}"/>
              </a:ext>
            </a:extLst>
          </p:cNvPr>
          <p:cNvSpPr/>
          <p:nvPr/>
        </p:nvSpPr>
        <p:spPr>
          <a:xfrm>
            <a:off x="7699510" y="2383016"/>
            <a:ext cx="1276625" cy="2650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6C6B7D-FE1B-D806-6B09-AB52A2B7D619}"/>
              </a:ext>
            </a:extLst>
          </p:cNvPr>
          <p:cNvSpPr txBox="1"/>
          <p:nvPr/>
        </p:nvSpPr>
        <p:spPr>
          <a:xfrm>
            <a:off x="7774608" y="2084844"/>
            <a:ext cx="19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D9B7B7-D83F-ED86-D8ED-EF46313EB6CF}"/>
              </a:ext>
            </a:extLst>
          </p:cNvPr>
          <p:cNvSpPr txBox="1"/>
          <p:nvPr/>
        </p:nvSpPr>
        <p:spPr>
          <a:xfrm>
            <a:off x="8839544" y="982392"/>
            <a:ext cx="19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6006E1-4265-473D-B29C-0E2C72B25830}"/>
              </a:ext>
            </a:extLst>
          </p:cNvPr>
          <p:cNvSpPr txBox="1"/>
          <p:nvPr/>
        </p:nvSpPr>
        <p:spPr>
          <a:xfrm>
            <a:off x="5579696" y="4292912"/>
            <a:ext cx="29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Scheduling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5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DA269E9-A5F0-3718-5DFA-92806FF4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70" y="3517962"/>
            <a:ext cx="5047565" cy="30576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28F67C-E817-4042-8760-08C1D6B4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3" y="789189"/>
            <a:ext cx="5792544" cy="1954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5430F2-70F5-268B-FF5C-8D651895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1083"/>
            <a:ext cx="6033403" cy="2429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3DAF44-069E-D97E-B2C0-F56E76AAA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7" y="3767810"/>
            <a:ext cx="5908912" cy="28377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C7C751-CA8C-E7ED-1F03-CF24447AB656}"/>
              </a:ext>
            </a:extLst>
          </p:cNvPr>
          <p:cNvSpPr txBox="1"/>
          <p:nvPr/>
        </p:nvSpPr>
        <p:spPr>
          <a:xfrm>
            <a:off x="2322252" y="3364074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Cache Management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FD9024-7F90-4734-B48D-42C8497F3A73}"/>
              </a:ext>
            </a:extLst>
          </p:cNvPr>
          <p:cNvSpPr txBox="1"/>
          <p:nvPr/>
        </p:nvSpPr>
        <p:spPr>
          <a:xfrm>
            <a:off x="8099923" y="3275111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Prefetch Mechanism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B9B2E5-444A-E526-3EE2-E8309EF92E2D}"/>
              </a:ext>
            </a:extLst>
          </p:cNvPr>
          <p:cNvSpPr txBox="1"/>
          <p:nvPr/>
        </p:nvSpPr>
        <p:spPr>
          <a:xfrm>
            <a:off x="2322251" y="6404392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Page Replacement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81FE5B-E313-2831-071D-51F74FE24F05}"/>
              </a:ext>
            </a:extLst>
          </p:cNvPr>
          <p:cNvSpPr txBox="1"/>
          <p:nvPr/>
        </p:nvSpPr>
        <p:spPr>
          <a:xfrm>
            <a:off x="8328522" y="6404392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Space Allocation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2D403D-6192-A114-638E-00C7E40C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3" y="1319343"/>
            <a:ext cx="5690012" cy="2859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272CE-0B99-C8BB-8E33-6F943EA0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74" y="540966"/>
            <a:ext cx="4883328" cy="36377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794D2BA-5941-26B7-869A-0E5394B8DB93}"/>
              </a:ext>
            </a:extLst>
          </p:cNvPr>
          <p:cNvSpPr txBox="1"/>
          <p:nvPr/>
        </p:nvSpPr>
        <p:spPr>
          <a:xfrm>
            <a:off x="8460261" y="4168877"/>
            <a:ext cx="29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Resource Allocation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362CE7-43EE-F197-443C-F6F4DF0E3405}"/>
              </a:ext>
            </a:extLst>
          </p:cNvPr>
          <p:cNvSpPr txBox="1"/>
          <p:nvPr/>
        </p:nvSpPr>
        <p:spPr>
          <a:xfrm>
            <a:off x="2028606" y="4168878"/>
            <a:ext cx="340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Congestion Control &amp; Flow Control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2F1708-73E8-5B9B-2483-7BB49B37A7B1}"/>
              </a:ext>
            </a:extLst>
          </p:cNvPr>
          <p:cNvSpPr>
            <a:spLocks/>
          </p:cNvSpPr>
          <p:nvPr/>
        </p:nvSpPr>
        <p:spPr>
          <a:xfrm>
            <a:off x="4962939" y="1966252"/>
            <a:ext cx="2071758" cy="8346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47DA3B-2BCE-DAD5-7A12-D89D8524D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372847"/>
              </p:ext>
            </p:extLst>
          </p:nvPr>
        </p:nvGraphicFramePr>
        <p:xfrm>
          <a:off x="4324626" y="1018172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D1AA0DAA-49D1-DE55-10B8-D650012F23F7}"/>
              </a:ext>
            </a:extLst>
          </p:cNvPr>
          <p:cNvSpPr>
            <a:spLocks/>
          </p:cNvSpPr>
          <p:nvPr/>
        </p:nvSpPr>
        <p:spPr>
          <a:xfrm>
            <a:off x="5901634" y="1436019"/>
            <a:ext cx="300382" cy="5162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597144B1-707E-E6AE-DA9C-9658E3D83224}"/>
              </a:ext>
            </a:extLst>
          </p:cNvPr>
          <p:cNvSpPr>
            <a:spLocks/>
          </p:cNvSpPr>
          <p:nvPr/>
        </p:nvSpPr>
        <p:spPr>
          <a:xfrm>
            <a:off x="5901634" y="2847888"/>
            <a:ext cx="300382" cy="5888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3C9F18-8F9B-138D-C210-4EFFC7C5147C}"/>
              </a:ext>
            </a:extLst>
          </p:cNvPr>
          <p:cNvSpPr txBox="1">
            <a:spLocks/>
          </p:cNvSpPr>
          <p:nvPr/>
        </p:nvSpPr>
        <p:spPr>
          <a:xfrm>
            <a:off x="3078921" y="941982"/>
            <a:ext cx="124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Processes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9F44B2-370D-2BBE-9401-F323D8AB92F1}"/>
              </a:ext>
            </a:extLst>
          </p:cNvPr>
          <p:cNvSpPr txBox="1">
            <a:spLocks/>
          </p:cNvSpPr>
          <p:nvPr/>
        </p:nvSpPr>
        <p:spPr>
          <a:xfrm>
            <a:off x="3078921" y="3503970"/>
            <a:ext cx="12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E3CA5E-EF79-EC18-4403-5C4FB0FD866F}"/>
              </a:ext>
            </a:extLst>
          </p:cNvPr>
          <p:cNvSpPr>
            <a:spLocks/>
          </p:cNvSpPr>
          <p:nvPr/>
        </p:nvSpPr>
        <p:spPr>
          <a:xfrm>
            <a:off x="5391424" y="4345722"/>
            <a:ext cx="1400313" cy="81121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CPU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6E37D3-1CC4-5C88-6CB2-F8752FE1DA1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36661" y="3768113"/>
            <a:ext cx="1059834" cy="69640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64A79D-E85F-7A69-36CB-1ECC580940C4}"/>
              </a:ext>
            </a:extLst>
          </p:cNvPr>
          <p:cNvCxnSpPr>
            <a:cxnSpLocks/>
          </p:cNvCxnSpPr>
          <p:nvPr/>
        </p:nvCxnSpPr>
        <p:spPr>
          <a:xfrm>
            <a:off x="5066748" y="3811747"/>
            <a:ext cx="834886" cy="53397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形 29" descr="徽章 纯色填充">
            <a:extLst>
              <a:ext uri="{FF2B5EF4-FFF2-40B4-BE49-F238E27FC236}">
                <a16:creationId xmlns:a16="http://schemas.microsoft.com/office/drawing/2014/main" id="{8F36D22F-3ED6-3700-5624-9E06E4BC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62" y="4032330"/>
            <a:ext cx="209519" cy="209519"/>
          </a:xfrm>
          <a:prstGeom prst="rect">
            <a:avLst/>
          </a:prstGeom>
        </p:spPr>
      </p:pic>
      <p:pic>
        <p:nvPicPr>
          <p:cNvPr id="32" name="图形 31" descr="徽章 1 纯色填充">
            <a:extLst>
              <a:ext uri="{FF2B5EF4-FFF2-40B4-BE49-F238E27FC236}">
                <a16:creationId xmlns:a16="http://schemas.microsoft.com/office/drawing/2014/main" id="{9D207F8D-4FC6-5DC2-4F18-6978CBA8D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509" y="4170555"/>
            <a:ext cx="218801" cy="218801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8659C4-14B4-2B57-3B78-7719D63EC5C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63905" y="3775014"/>
            <a:ext cx="327676" cy="5707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BF7A55-3856-2EEB-A997-7F1941000562}"/>
              </a:ext>
            </a:extLst>
          </p:cNvPr>
          <p:cNvCxnSpPr>
            <a:cxnSpLocks/>
          </p:cNvCxnSpPr>
          <p:nvPr/>
        </p:nvCxnSpPr>
        <p:spPr>
          <a:xfrm flipH="1">
            <a:off x="6201227" y="3775014"/>
            <a:ext cx="168570" cy="5707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263074-844A-8846-7DC3-92E92F5F174F}"/>
              </a:ext>
            </a:extLst>
          </p:cNvPr>
          <p:cNvCxnSpPr>
            <a:cxnSpLocks/>
          </p:cNvCxnSpPr>
          <p:nvPr/>
        </p:nvCxnSpPr>
        <p:spPr>
          <a:xfrm flipH="1">
            <a:off x="6403107" y="3809659"/>
            <a:ext cx="434460" cy="58352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6F4A8F-1B0E-4886-9A62-BA97C639068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586666" y="3809659"/>
            <a:ext cx="834552" cy="65486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C8A034-ED95-749F-F6F1-C7207D753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328003"/>
              </p:ext>
            </p:extLst>
          </p:nvPr>
        </p:nvGraphicFramePr>
        <p:xfrm>
          <a:off x="4324626" y="3473463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pic>
        <p:nvPicPr>
          <p:cNvPr id="61" name="图形 60" descr="徽章 6 纯色填充">
            <a:extLst>
              <a:ext uri="{FF2B5EF4-FFF2-40B4-BE49-F238E27FC236}">
                <a16:creationId xmlns:a16="http://schemas.microsoft.com/office/drawing/2014/main" id="{D7FF0BE4-56F8-53B5-319F-B089F4B5A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2866" y="4008194"/>
            <a:ext cx="216245" cy="216245"/>
          </a:xfrm>
          <a:prstGeom prst="rect">
            <a:avLst/>
          </a:prstGeom>
        </p:spPr>
      </p:pic>
      <p:pic>
        <p:nvPicPr>
          <p:cNvPr id="63" name="图形 62" descr="徽章 5 纯色填充">
            <a:extLst>
              <a:ext uri="{FF2B5EF4-FFF2-40B4-BE49-F238E27FC236}">
                <a16:creationId xmlns:a16="http://schemas.microsoft.com/office/drawing/2014/main" id="{BE53B3E3-91C9-05F7-47F2-A693969D9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7422" y="3922474"/>
            <a:ext cx="216245" cy="216245"/>
          </a:xfrm>
          <a:prstGeom prst="rect">
            <a:avLst/>
          </a:prstGeom>
        </p:spPr>
      </p:pic>
      <p:pic>
        <p:nvPicPr>
          <p:cNvPr id="65" name="图形 64" descr="徽章 4 纯色填充">
            <a:extLst>
              <a:ext uri="{FF2B5EF4-FFF2-40B4-BE49-F238E27FC236}">
                <a16:creationId xmlns:a16="http://schemas.microsoft.com/office/drawing/2014/main" id="{575C4F13-DD30-5B92-D8B2-AC0B5A2371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5037" y="3900072"/>
            <a:ext cx="216245" cy="216245"/>
          </a:xfrm>
          <a:prstGeom prst="rect">
            <a:avLst/>
          </a:prstGeom>
        </p:spPr>
      </p:pic>
      <p:pic>
        <p:nvPicPr>
          <p:cNvPr id="67" name="图形 66" descr="徽章 3 纯色填充">
            <a:extLst>
              <a:ext uri="{FF2B5EF4-FFF2-40B4-BE49-F238E27FC236}">
                <a16:creationId xmlns:a16="http://schemas.microsoft.com/office/drawing/2014/main" id="{46637DF3-7A8E-9272-F64E-600169926F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6033" y="3949384"/>
            <a:ext cx="216245" cy="2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9455AF-4B90-6806-BA89-EFED2FDFB7BF}"/>
              </a:ext>
            </a:extLst>
          </p:cNvPr>
          <p:cNvSpPr/>
          <p:nvPr/>
        </p:nvSpPr>
        <p:spPr>
          <a:xfrm>
            <a:off x="2442817" y="808383"/>
            <a:ext cx="1577009" cy="80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0C7E80F-26A6-A563-F01F-2F097BD4A928}"/>
              </a:ext>
            </a:extLst>
          </p:cNvPr>
          <p:cNvSpPr/>
          <p:nvPr/>
        </p:nvSpPr>
        <p:spPr>
          <a:xfrm>
            <a:off x="2442816" y="1831009"/>
            <a:ext cx="1577009" cy="80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B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8A5BEE-E1CB-EC81-94D9-9D0B8E0CFBE2}"/>
              </a:ext>
            </a:extLst>
          </p:cNvPr>
          <p:cNvSpPr/>
          <p:nvPr/>
        </p:nvSpPr>
        <p:spPr>
          <a:xfrm>
            <a:off x="2442813" y="2891182"/>
            <a:ext cx="1577009" cy="14577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C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93DB01-0F40-270C-550B-2C926BE97B57}"/>
              </a:ext>
            </a:extLst>
          </p:cNvPr>
          <p:cNvSpPr/>
          <p:nvPr/>
        </p:nvSpPr>
        <p:spPr>
          <a:xfrm>
            <a:off x="2442814" y="4565373"/>
            <a:ext cx="1577009" cy="80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8A6530-15BB-6A3F-F7DD-690DE113CBDD}"/>
              </a:ext>
            </a:extLst>
          </p:cNvPr>
          <p:cNvSpPr/>
          <p:nvPr/>
        </p:nvSpPr>
        <p:spPr>
          <a:xfrm>
            <a:off x="5660886" y="1210366"/>
            <a:ext cx="1577009" cy="36620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8B87C6-4325-3C3A-A65B-6F5696DCAF78}"/>
              </a:ext>
            </a:extLst>
          </p:cNvPr>
          <p:cNvSpPr/>
          <p:nvPr/>
        </p:nvSpPr>
        <p:spPr>
          <a:xfrm>
            <a:off x="8633791" y="1011583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AD747B-3DF2-4927-F188-C10142B683C7}"/>
              </a:ext>
            </a:extLst>
          </p:cNvPr>
          <p:cNvSpPr/>
          <p:nvPr/>
        </p:nvSpPr>
        <p:spPr>
          <a:xfrm>
            <a:off x="8633790" y="2034209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839A7B-B20B-DA2D-55F5-5666546A6EFA}"/>
              </a:ext>
            </a:extLst>
          </p:cNvPr>
          <p:cNvSpPr/>
          <p:nvPr/>
        </p:nvSpPr>
        <p:spPr>
          <a:xfrm>
            <a:off x="8633789" y="3127513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291168-B980-3CB2-001E-08BF3717502D}"/>
              </a:ext>
            </a:extLst>
          </p:cNvPr>
          <p:cNvSpPr/>
          <p:nvPr/>
        </p:nvSpPr>
        <p:spPr>
          <a:xfrm>
            <a:off x="8633788" y="4150139"/>
            <a:ext cx="1577009" cy="803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E6F82E-6366-6A6B-B7AE-84CB56E939D7}"/>
              </a:ext>
            </a:extLst>
          </p:cNvPr>
          <p:cNvSpPr/>
          <p:nvPr/>
        </p:nvSpPr>
        <p:spPr>
          <a:xfrm>
            <a:off x="2526750" y="3341756"/>
            <a:ext cx="1424605" cy="401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035E5E-0605-737F-D2EC-23100243F85A}"/>
              </a:ext>
            </a:extLst>
          </p:cNvPr>
          <p:cNvSpPr/>
          <p:nvPr/>
        </p:nvSpPr>
        <p:spPr>
          <a:xfrm>
            <a:off x="2519014" y="3798955"/>
            <a:ext cx="1424605" cy="401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2065F48-DFCC-78D0-AECE-3B5AE926CAF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019826" y="1210366"/>
            <a:ext cx="1641060" cy="1831009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641B15B-8B70-0744-A88D-73BD6AEBEC5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4019825" y="2232992"/>
            <a:ext cx="1641061" cy="808383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EA9A443-5169-88CA-6CE5-747DF39EACC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019822" y="3041375"/>
            <a:ext cx="1641064" cy="578677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7F99ECB-AC25-3AEF-20BE-2FF4508F934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19823" y="3041375"/>
            <a:ext cx="1641063" cy="1925981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500F629-3F07-0F2D-3765-FA7B6E3A70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37895" y="1413566"/>
            <a:ext cx="1395896" cy="1627809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E2EBE3B-828B-3A9E-C7AB-7D21C1773B1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237895" y="2436192"/>
            <a:ext cx="1395895" cy="605183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08F8CB3-756C-A8E7-1BA4-51079D4BC8F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237895" y="3041375"/>
            <a:ext cx="1395894" cy="488121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3819A63-1BD5-8BCD-9E6A-FB69B451F77F}"/>
              </a:ext>
            </a:extLst>
          </p:cNvPr>
          <p:cNvCxnSpPr>
            <a:stCxn id="6" idx="3"/>
          </p:cNvCxnSpPr>
          <p:nvPr/>
        </p:nvCxnSpPr>
        <p:spPr>
          <a:xfrm>
            <a:off x="7237895" y="3041375"/>
            <a:ext cx="1395893" cy="682486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B5D58F9-CC35-A99A-7317-2CC252E1A0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237895" y="3041375"/>
            <a:ext cx="1395893" cy="1510747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41CBD69-562A-E96D-F6DA-B8BAC59E1F9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19820" y="3041375"/>
            <a:ext cx="1641066" cy="890103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5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A6A96F-E972-9348-CB4F-B499D3C47F6A}"/>
              </a:ext>
            </a:extLst>
          </p:cNvPr>
          <p:cNvSpPr/>
          <p:nvPr/>
        </p:nvSpPr>
        <p:spPr>
          <a:xfrm>
            <a:off x="7807733" y="981307"/>
            <a:ext cx="1923772" cy="4781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9F5B5C9C-7494-63B2-59FB-9EF1861C2D5A}"/>
              </a:ext>
            </a:extLst>
          </p:cNvPr>
          <p:cNvGraphicFramePr>
            <a:graphicFrameLocks/>
          </p:cNvGraphicFramePr>
          <p:nvPr/>
        </p:nvGraphicFramePr>
        <p:xfrm>
          <a:off x="1828800" y="3429000"/>
          <a:ext cx="3348384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8064">
                  <a:extLst>
                    <a:ext uri="{9D8B030D-6E8A-4147-A177-3AD203B41FA5}">
                      <a16:colId xmlns:a16="http://schemas.microsoft.com/office/drawing/2014/main" val="3183662128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83847005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763443634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561187442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2382569123"/>
                    </a:ext>
                  </a:extLst>
                </a:gridCol>
                <a:gridCol w="558064">
                  <a:extLst>
                    <a:ext uri="{9D8B030D-6E8A-4147-A177-3AD203B41FA5}">
                      <a16:colId xmlns:a16="http://schemas.microsoft.com/office/drawing/2014/main" val="31715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57210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06C60F6-5C57-0151-36FD-1F6130F7002D}"/>
              </a:ext>
            </a:extLst>
          </p:cNvPr>
          <p:cNvSpPr/>
          <p:nvPr/>
        </p:nvSpPr>
        <p:spPr>
          <a:xfrm>
            <a:off x="8002095" y="1528418"/>
            <a:ext cx="1577009" cy="803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34C266-C85A-C622-6F66-6AD580790A62}"/>
              </a:ext>
            </a:extLst>
          </p:cNvPr>
          <p:cNvSpPr/>
          <p:nvPr/>
        </p:nvSpPr>
        <p:spPr>
          <a:xfrm>
            <a:off x="8002094" y="2551044"/>
            <a:ext cx="1577009" cy="803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E438A5-2046-FEE1-1D43-3F07D68AC5D9}"/>
              </a:ext>
            </a:extLst>
          </p:cNvPr>
          <p:cNvSpPr/>
          <p:nvPr/>
        </p:nvSpPr>
        <p:spPr>
          <a:xfrm>
            <a:off x="8002093" y="3644348"/>
            <a:ext cx="1577009" cy="803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BE2E38A-1D8E-D2E6-60F0-045664005D15}"/>
              </a:ext>
            </a:extLst>
          </p:cNvPr>
          <p:cNvSpPr/>
          <p:nvPr/>
        </p:nvSpPr>
        <p:spPr>
          <a:xfrm>
            <a:off x="8002092" y="4666974"/>
            <a:ext cx="1577009" cy="803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666526-1FA7-0A53-95B1-2EE3802DD5B8}"/>
              </a:ext>
            </a:extLst>
          </p:cNvPr>
          <p:cNvSpPr txBox="1">
            <a:spLocks/>
          </p:cNvSpPr>
          <p:nvPr/>
        </p:nvSpPr>
        <p:spPr>
          <a:xfrm>
            <a:off x="2584174" y="2982816"/>
            <a:ext cx="183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Tasks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15EDB39-3324-3C30-CEBA-50653F31F667}"/>
              </a:ext>
            </a:extLst>
          </p:cNvPr>
          <p:cNvSpPr/>
          <p:nvPr/>
        </p:nvSpPr>
        <p:spPr>
          <a:xfrm>
            <a:off x="5371547" y="2086003"/>
            <a:ext cx="2436185" cy="305683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Scheduler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8024C3-94D5-3C71-A696-72430DB0DA5D}"/>
              </a:ext>
            </a:extLst>
          </p:cNvPr>
          <p:cNvSpPr/>
          <p:nvPr/>
        </p:nvSpPr>
        <p:spPr>
          <a:xfrm>
            <a:off x="6421231" y="1628775"/>
            <a:ext cx="1745841" cy="24343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Cache Management Unit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95CDBC9-569D-B5B9-EDE9-D94AB2CAFACE}"/>
              </a:ext>
            </a:extLst>
          </p:cNvPr>
          <p:cNvSpPr/>
          <p:nvPr/>
        </p:nvSpPr>
        <p:spPr>
          <a:xfrm>
            <a:off x="1727952" y="2327995"/>
            <a:ext cx="1177434" cy="9308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A54AE94-C3EA-139B-2A1B-81DA843D2017}"/>
              </a:ext>
            </a:extLst>
          </p:cNvPr>
          <p:cNvSpPr/>
          <p:nvPr/>
        </p:nvSpPr>
        <p:spPr>
          <a:xfrm flipV="1">
            <a:off x="2900121" y="2493811"/>
            <a:ext cx="1333861" cy="2313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1E2B5-74C6-4CF8-30AB-FBE6C10D8883}"/>
              </a:ext>
            </a:extLst>
          </p:cNvPr>
          <p:cNvSpPr txBox="1"/>
          <p:nvPr/>
        </p:nvSpPr>
        <p:spPr>
          <a:xfrm>
            <a:off x="3084840" y="2199762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2E7787F-671F-3FE7-B298-3E26E1FD4414}"/>
              </a:ext>
            </a:extLst>
          </p:cNvPr>
          <p:cNvSpPr/>
          <p:nvPr/>
        </p:nvSpPr>
        <p:spPr>
          <a:xfrm>
            <a:off x="9158777" y="2284374"/>
            <a:ext cx="1548440" cy="107784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D199CD4-4787-208A-517C-F0B69F747499}"/>
              </a:ext>
            </a:extLst>
          </p:cNvPr>
          <p:cNvSpPr/>
          <p:nvPr/>
        </p:nvSpPr>
        <p:spPr>
          <a:xfrm>
            <a:off x="4242559" y="1476523"/>
            <a:ext cx="1256680" cy="2599842"/>
          </a:xfrm>
          <a:prstGeom prst="roundRect">
            <a:avLst/>
          </a:prstGeom>
          <a:solidFill>
            <a:srgbClr val="F4CCCC"/>
          </a:solidFill>
          <a:ln>
            <a:solidFill>
              <a:srgbClr val="F4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741B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b="1" dirty="0">
              <a:solidFill>
                <a:srgbClr val="741B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86CF52-F7B5-C829-D165-ECC4D74818F1}"/>
              </a:ext>
            </a:extLst>
          </p:cNvPr>
          <p:cNvSpPr/>
          <p:nvPr/>
        </p:nvSpPr>
        <p:spPr>
          <a:xfrm>
            <a:off x="4374460" y="1908802"/>
            <a:ext cx="992878" cy="2057399"/>
          </a:xfrm>
          <a:prstGeom prst="roundRect">
            <a:avLst/>
          </a:prstGeom>
          <a:solidFill>
            <a:srgbClr val="741B47"/>
          </a:solidFill>
          <a:ln>
            <a:solidFill>
              <a:srgbClr val="741B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94D8D68-7666-E37B-0162-4E86B3581221}"/>
              </a:ext>
            </a:extLst>
          </p:cNvPr>
          <p:cNvSpPr/>
          <p:nvPr/>
        </p:nvSpPr>
        <p:spPr>
          <a:xfrm>
            <a:off x="4516920" y="1995043"/>
            <a:ext cx="721831" cy="227564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2A2C399-3FDA-389C-5DFC-8A5719870530}"/>
              </a:ext>
            </a:extLst>
          </p:cNvPr>
          <p:cNvSpPr/>
          <p:nvPr/>
        </p:nvSpPr>
        <p:spPr>
          <a:xfrm>
            <a:off x="4516920" y="2328418"/>
            <a:ext cx="721831" cy="227564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3DC1E29-B50A-2D8D-60CF-AC82BA5A3CF0}"/>
              </a:ext>
            </a:extLst>
          </p:cNvPr>
          <p:cNvSpPr/>
          <p:nvPr/>
        </p:nvSpPr>
        <p:spPr>
          <a:xfrm>
            <a:off x="4526445" y="2652267"/>
            <a:ext cx="721831" cy="227564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3107587-0FEF-AE62-3737-5CD5AF563716}"/>
              </a:ext>
            </a:extLst>
          </p:cNvPr>
          <p:cNvSpPr/>
          <p:nvPr/>
        </p:nvSpPr>
        <p:spPr>
          <a:xfrm>
            <a:off x="4526444" y="2985642"/>
            <a:ext cx="721831" cy="227564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3615644-5CAE-31D6-EF7C-ED344249A357}"/>
              </a:ext>
            </a:extLst>
          </p:cNvPr>
          <p:cNvSpPr/>
          <p:nvPr/>
        </p:nvSpPr>
        <p:spPr>
          <a:xfrm>
            <a:off x="4526444" y="3328545"/>
            <a:ext cx="721831" cy="227564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537EDA9-E96C-3C49-DAFA-A4A9690CEB23}"/>
              </a:ext>
            </a:extLst>
          </p:cNvPr>
          <p:cNvSpPr/>
          <p:nvPr/>
        </p:nvSpPr>
        <p:spPr>
          <a:xfrm>
            <a:off x="4526444" y="3636585"/>
            <a:ext cx="721831" cy="227564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AEA9494-B7A5-9DEB-0BB5-2B3880053654}"/>
              </a:ext>
            </a:extLst>
          </p:cNvPr>
          <p:cNvSpPr/>
          <p:nvPr/>
        </p:nvSpPr>
        <p:spPr>
          <a:xfrm flipV="1">
            <a:off x="5499239" y="2521333"/>
            <a:ext cx="921991" cy="2313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935B2211-72B1-B62B-4303-DDE981E9450B}"/>
              </a:ext>
            </a:extLst>
          </p:cNvPr>
          <p:cNvSpPr/>
          <p:nvPr/>
        </p:nvSpPr>
        <p:spPr>
          <a:xfrm flipV="1">
            <a:off x="8167071" y="2538061"/>
            <a:ext cx="991706" cy="2313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51DFBF1-35B7-9301-605B-4074282EE2D3}"/>
              </a:ext>
            </a:extLst>
          </p:cNvPr>
          <p:cNvSpPr/>
          <p:nvPr/>
        </p:nvSpPr>
        <p:spPr>
          <a:xfrm rot="10800000" flipV="1">
            <a:off x="2905385" y="2946735"/>
            <a:ext cx="1333860" cy="2313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0EEAC13-CB31-2BB1-B3A0-A7FDBCAA8A17}"/>
              </a:ext>
            </a:extLst>
          </p:cNvPr>
          <p:cNvSpPr/>
          <p:nvPr/>
        </p:nvSpPr>
        <p:spPr>
          <a:xfrm rot="10800000" flipV="1">
            <a:off x="8167071" y="3023127"/>
            <a:ext cx="991705" cy="2313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732F8F-0106-F4A4-4824-A48550AC2FA4}"/>
              </a:ext>
            </a:extLst>
          </p:cNvPr>
          <p:cNvSpPr txBox="1"/>
          <p:nvPr/>
        </p:nvSpPr>
        <p:spPr>
          <a:xfrm>
            <a:off x="3264867" y="3081892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A5F473-DA92-467B-28C7-09E6AAA8CAC8}"/>
              </a:ext>
            </a:extLst>
          </p:cNvPr>
          <p:cNvSpPr txBox="1"/>
          <p:nvPr/>
        </p:nvSpPr>
        <p:spPr>
          <a:xfrm>
            <a:off x="8394080" y="3144478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2018512-D13A-EDA1-AA70-44EC4F684BEE}"/>
              </a:ext>
            </a:extLst>
          </p:cNvPr>
          <p:cNvSpPr txBox="1"/>
          <p:nvPr/>
        </p:nvSpPr>
        <p:spPr>
          <a:xfrm>
            <a:off x="5485227" y="2228406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miss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1BDB6A-65CE-A3C6-68C9-DE146BA11ABD}"/>
              </a:ext>
            </a:extLst>
          </p:cNvPr>
          <p:cNvSpPr txBox="1"/>
          <p:nvPr/>
        </p:nvSpPr>
        <p:spPr>
          <a:xfrm>
            <a:off x="8167073" y="2284374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C599D5A0-4A42-E904-BA71-5746FD89530C}"/>
              </a:ext>
            </a:extLst>
          </p:cNvPr>
          <p:cNvSpPr/>
          <p:nvPr/>
        </p:nvSpPr>
        <p:spPr>
          <a:xfrm rot="10800000" flipV="1">
            <a:off x="5506968" y="3028789"/>
            <a:ext cx="914260" cy="2313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0683DB2-8C29-8FFD-6364-CCFB3C9A9E2F}"/>
              </a:ext>
            </a:extLst>
          </p:cNvPr>
          <p:cNvSpPr txBox="1"/>
          <p:nvPr/>
        </p:nvSpPr>
        <p:spPr>
          <a:xfrm>
            <a:off x="5631140" y="3166591"/>
            <a:ext cx="198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4C8CD4A-815A-366A-7ECB-B2B3EDBB9395}"/>
              </a:ext>
            </a:extLst>
          </p:cNvPr>
          <p:cNvSpPr/>
          <p:nvPr/>
        </p:nvSpPr>
        <p:spPr>
          <a:xfrm>
            <a:off x="6606091" y="2622928"/>
            <a:ext cx="1445084" cy="4992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 Old?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371DE83-13C3-14C8-6DEB-8425BF3D537E}"/>
              </a:ext>
            </a:extLst>
          </p:cNvPr>
          <p:cNvSpPr/>
          <p:nvPr/>
        </p:nvSpPr>
        <p:spPr>
          <a:xfrm>
            <a:off x="6585449" y="3265931"/>
            <a:ext cx="1466360" cy="49921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New?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8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BBCAD6-B0A2-9984-960D-7202F1E848F2}"/>
              </a:ext>
            </a:extLst>
          </p:cNvPr>
          <p:cNvSpPr/>
          <p:nvPr/>
        </p:nvSpPr>
        <p:spPr>
          <a:xfrm>
            <a:off x="5234608" y="1472096"/>
            <a:ext cx="1828800" cy="1643270"/>
          </a:xfrm>
          <a:prstGeom prst="roundRect">
            <a:avLst/>
          </a:prstGeom>
          <a:solidFill>
            <a:srgbClr val="F4CCCC"/>
          </a:solidFill>
          <a:ln>
            <a:solidFill>
              <a:srgbClr val="F4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rgbClr val="741B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CN" altLang="en-US" b="1" dirty="0">
              <a:solidFill>
                <a:srgbClr val="741B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796736E-D6D9-96BB-9D60-4455CDF7D044}"/>
              </a:ext>
            </a:extLst>
          </p:cNvPr>
          <p:cNvSpPr/>
          <p:nvPr/>
        </p:nvSpPr>
        <p:spPr>
          <a:xfrm>
            <a:off x="5393635" y="2005496"/>
            <a:ext cx="1501913" cy="962991"/>
          </a:xfrm>
          <a:prstGeom prst="roundRect">
            <a:avLst/>
          </a:prstGeom>
          <a:solidFill>
            <a:srgbClr val="741B47"/>
          </a:solidFill>
          <a:ln>
            <a:solidFill>
              <a:srgbClr val="741B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D151CE-CBB4-518B-7755-BA47FE4006BF}"/>
              </a:ext>
            </a:extLst>
          </p:cNvPr>
          <p:cNvSpPr/>
          <p:nvPr/>
        </p:nvSpPr>
        <p:spPr>
          <a:xfrm>
            <a:off x="5526156" y="2073967"/>
            <a:ext cx="331305" cy="337930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A50AE4-403D-8EDB-D041-CFACB484BA37}"/>
              </a:ext>
            </a:extLst>
          </p:cNvPr>
          <p:cNvSpPr/>
          <p:nvPr/>
        </p:nvSpPr>
        <p:spPr>
          <a:xfrm>
            <a:off x="5526156" y="2521227"/>
            <a:ext cx="331305" cy="337930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C66479-5561-A1CF-45E5-F947486A1C07}"/>
              </a:ext>
            </a:extLst>
          </p:cNvPr>
          <p:cNvSpPr/>
          <p:nvPr/>
        </p:nvSpPr>
        <p:spPr>
          <a:xfrm>
            <a:off x="5984460" y="2073967"/>
            <a:ext cx="331305" cy="337930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CFB38D-B814-0DC6-DC88-ADA3A8258407}"/>
              </a:ext>
            </a:extLst>
          </p:cNvPr>
          <p:cNvSpPr/>
          <p:nvPr/>
        </p:nvSpPr>
        <p:spPr>
          <a:xfrm>
            <a:off x="5984460" y="2521227"/>
            <a:ext cx="331305" cy="3379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CFB452-8277-0112-93D6-4FC3A5A41CBB}"/>
              </a:ext>
            </a:extLst>
          </p:cNvPr>
          <p:cNvSpPr/>
          <p:nvPr/>
        </p:nvSpPr>
        <p:spPr>
          <a:xfrm>
            <a:off x="6437243" y="2073967"/>
            <a:ext cx="331305" cy="3379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142407-F0E3-AF70-74FC-221ED5B0996B}"/>
              </a:ext>
            </a:extLst>
          </p:cNvPr>
          <p:cNvSpPr/>
          <p:nvPr/>
        </p:nvSpPr>
        <p:spPr>
          <a:xfrm>
            <a:off x="6437243" y="2521227"/>
            <a:ext cx="331305" cy="337930"/>
          </a:xfrm>
          <a:prstGeom prst="roundRect">
            <a:avLst/>
          </a:prstGeom>
          <a:solidFill>
            <a:srgbClr val="C27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E1B8F335-3F6C-E399-B3ED-D0B7C1BFE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68" y="1328980"/>
            <a:ext cx="1205316" cy="12488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35D199C-7C28-658B-425E-D19514F16046}"/>
              </a:ext>
            </a:extLst>
          </p:cNvPr>
          <p:cNvSpPr/>
          <p:nvPr/>
        </p:nvSpPr>
        <p:spPr>
          <a:xfrm>
            <a:off x="2473742" y="2130577"/>
            <a:ext cx="1351722" cy="447260"/>
          </a:xfrm>
          <a:prstGeom prst="rect">
            <a:avLst/>
          </a:prstGeom>
          <a:solidFill>
            <a:srgbClr val="DAED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F8EE08-A144-753C-42BA-68285BCBDCAF}"/>
              </a:ext>
            </a:extLst>
          </p:cNvPr>
          <p:cNvSpPr txBox="1"/>
          <p:nvPr/>
        </p:nvSpPr>
        <p:spPr>
          <a:xfrm>
            <a:off x="7376948" y="1780994"/>
            <a:ext cx="17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600E91D-D929-C07F-F093-1B600FD60D87}"/>
              </a:ext>
            </a:extLst>
          </p:cNvPr>
          <p:cNvSpPr/>
          <p:nvPr/>
        </p:nvSpPr>
        <p:spPr>
          <a:xfrm>
            <a:off x="8750165" y="2193161"/>
            <a:ext cx="234123" cy="237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678A3D6-6892-B406-ECAF-A815D68C3F5A}"/>
              </a:ext>
            </a:extLst>
          </p:cNvPr>
          <p:cNvSpPr/>
          <p:nvPr/>
        </p:nvSpPr>
        <p:spPr>
          <a:xfrm>
            <a:off x="6488045" y="2145195"/>
            <a:ext cx="234123" cy="237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16E5521-730B-8D47-A22F-B5A8ED383EBA}"/>
              </a:ext>
            </a:extLst>
          </p:cNvPr>
          <p:cNvSpPr/>
          <p:nvPr/>
        </p:nvSpPr>
        <p:spPr>
          <a:xfrm>
            <a:off x="3946787" y="2057993"/>
            <a:ext cx="1220061" cy="17440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4DCFCEE-EFB8-E279-0F02-84D264F90596}"/>
              </a:ext>
            </a:extLst>
          </p:cNvPr>
          <p:cNvSpPr/>
          <p:nvPr/>
        </p:nvSpPr>
        <p:spPr>
          <a:xfrm flipH="1">
            <a:off x="3946783" y="2465568"/>
            <a:ext cx="1220061" cy="209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7DC3CA-0BCA-CA8E-3FFD-B2271AEA66E5}"/>
              </a:ext>
            </a:extLst>
          </p:cNvPr>
          <p:cNvSpPr txBox="1"/>
          <p:nvPr/>
        </p:nvSpPr>
        <p:spPr>
          <a:xfrm>
            <a:off x="4205009" y="1866996"/>
            <a:ext cx="17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04A5829-B3EA-DD22-6224-76BE964D22B1}"/>
              </a:ext>
            </a:extLst>
          </p:cNvPr>
          <p:cNvSpPr/>
          <p:nvPr/>
        </p:nvSpPr>
        <p:spPr>
          <a:xfrm flipH="1">
            <a:off x="7142378" y="2005495"/>
            <a:ext cx="1220061" cy="209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97D147B2-EB19-49C0-EAD1-AA07575305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83946" y="1081696"/>
            <a:ext cx="72793" cy="2226047"/>
          </a:xfrm>
          <a:prstGeom prst="curvedConnector3">
            <a:avLst>
              <a:gd name="adj1" fmla="val -726694"/>
            </a:avLst>
          </a:prstGeom>
          <a:ln w="38100"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6C3BB45-A3E3-AE20-9571-D97293AB57D1}"/>
              </a:ext>
            </a:extLst>
          </p:cNvPr>
          <p:cNvSpPr/>
          <p:nvPr/>
        </p:nvSpPr>
        <p:spPr>
          <a:xfrm>
            <a:off x="4439751" y="2450903"/>
            <a:ext cx="234123" cy="237437"/>
          </a:xfrm>
          <a:prstGeom prst="ellipse">
            <a:avLst/>
          </a:prstGeom>
          <a:solidFill>
            <a:srgbClr val="C00000"/>
          </a:solidFill>
          <a:ln w="285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1651E18C-2CE7-581A-9297-FC64F1CC0A3E}"/>
              </a:ext>
            </a:extLst>
          </p:cNvPr>
          <p:cNvCxnSpPr>
            <a:cxnSpLocks/>
            <a:stCxn id="22" idx="4"/>
            <a:endCxn id="33" idx="4"/>
          </p:cNvCxnSpPr>
          <p:nvPr/>
        </p:nvCxnSpPr>
        <p:spPr>
          <a:xfrm rot="5400000">
            <a:off x="5428106" y="1511339"/>
            <a:ext cx="305708" cy="2048294"/>
          </a:xfrm>
          <a:prstGeom prst="curvedConnector3">
            <a:avLst>
              <a:gd name="adj1" fmla="val 174777"/>
            </a:avLst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>
            <a:extLst>
              <a:ext uri="{FF2B5EF4-FFF2-40B4-BE49-F238E27FC236}">
                <a16:creationId xmlns:a16="http://schemas.microsoft.com/office/drawing/2014/main" id="{1EF29A7E-DDE3-BB4A-3B34-03923679FAE5}"/>
              </a:ext>
            </a:extLst>
          </p:cNvPr>
          <p:cNvSpPr/>
          <p:nvPr/>
        </p:nvSpPr>
        <p:spPr>
          <a:xfrm rot="5400000" flipH="1">
            <a:off x="8597021" y="2628801"/>
            <a:ext cx="518354" cy="23412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3AA53DC-566F-BC51-D32A-DBBBA4F71414}"/>
              </a:ext>
            </a:extLst>
          </p:cNvPr>
          <p:cNvSpPr/>
          <p:nvPr/>
        </p:nvSpPr>
        <p:spPr>
          <a:xfrm>
            <a:off x="8190145" y="2858678"/>
            <a:ext cx="1548440" cy="62949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Prefetch Management Unit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CABA537-B8AC-1649-326E-D7360984AF94}"/>
              </a:ext>
            </a:extLst>
          </p:cNvPr>
          <p:cNvSpPr txBox="1"/>
          <p:nvPr/>
        </p:nvSpPr>
        <p:spPr>
          <a:xfrm>
            <a:off x="8884923" y="2535066"/>
            <a:ext cx="17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Fetch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0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259</Words>
  <Application>Microsoft Office PowerPoint</Application>
  <PresentationFormat>宽屏</PresentationFormat>
  <Paragraphs>116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Yingying</dc:creator>
  <cp:lastModifiedBy>Liu Yingying</cp:lastModifiedBy>
  <cp:revision>7</cp:revision>
  <dcterms:created xsi:type="dcterms:W3CDTF">2023-12-02T12:10:17Z</dcterms:created>
  <dcterms:modified xsi:type="dcterms:W3CDTF">2023-12-05T02:54:41Z</dcterms:modified>
</cp:coreProperties>
</file>