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85" autoAdjust="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973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971"/>
            <a:ext cx="10493830" cy="56388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(Queueing Algorithm)</a:t>
            </a:r>
          </a:p>
          <a:p>
            <a:pPr lvl="1"/>
            <a:r>
              <a:rPr lang="en-US" altLang="zh-CN" sz="2000" dirty="0" err="1"/>
              <a:t>Noop</a:t>
            </a:r>
            <a:endParaRPr lang="en-US" altLang="zh-CN" sz="2000" dirty="0"/>
          </a:p>
          <a:p>
            <a:pPr lvl="1"/>
            <a:r>
              <a:rPr lang="en-US" altLang="zh-CN" sz="2000" dirty="0"/>
              <a:t>CFQ</a:t>
            </a:r>
          </a:p>
          <a:p>
            <a:pPr lvl="1"/>
            <a:r>
              <a:rPr lang="en-US" altLang="zh-CN" sz="2000" dirty="0"/>
              <a:t>Deadline</a:t>
            </a:r>
          </a:p>
          <a:p>
            <a:pPr lvl="1"/>
            <a:r>
              <a:rPr lang="en-US" altLang="zh-CN" sz="2000" dirty="0"/>
              <a:t>Anticipatory</a:t>
            </a:r>
          </a:p>
          <a:p>
            <a:r>
              <a:rPr lang="en-US" altLang="zh-CN" sz="2400" dirty="0"/>
              <a:t>Heuristics:</a:t>
            </a:r>
          </a:p>
          <a:p>
            <a:pPr lvl="1"/>
            <a:r>
              <a:rPr lang="en-US" altLang="zh-CN" sz="2000" dirty="0"/>
              <a:t>New queueing techniques (introduce new considerations)</a:t>
            </a:r>
          </a:p>
          <a:p>
            <a:pPr lvl="1"/>
            <a:r>
              <a:rPr lang="en-US" altLang="zh-CN" sz="2000" dirty="0"/>
              <a:t>Model-based</a:t>
            </a:r>
          </a:p>
          <a:p>
            <a:pPr lvl="2"/>
            <a:r>
              <a:rPr lang="en-US" altLang="zh-CN" sz="1600" dirty="0"/>
              <a:t>Traveling salesman problem</a:t>
            </a:r>
          </a:p>
          <a:p>
            <a:pPr lvl="2"/>
            <a:r>
              <a:rPr lang="en-US" altLang="zh-CN" sz="1600" dirty="0"/>
              <a:t>K-coloring problem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2000" dirty="0"/>
              <a:t>Device-specific</a:t>
            </a:r>
            <a:r>
              <a:rPr lang="en-US" altLang="zh-CN" sz="2000"/>
              <a:t>/Black-box Model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279</Words>
  <Application>Microsoft Office PowerPoint</Application>
  <PresentationFormat>宽屏</PresentationFormat>
  <Paragraphs>51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u3009796@connect.hku.hk</cp:lastModifiedBy>
  <cp:revision>4</cp:revision>
  <dcterms:created xsi:type="dcterms:W3CDTF">2023-09-28T07:18:31Z</dcterms:created>
  <dcterms:modified xsi:type="dcterms:W3CDTF">2023-10-10T09:27:54Z</dcterms:modified>
</cp:coreProperties>
</file>