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9538A-3498-3FEF-9743-628122C2A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D540E-50E2-C814-2AF0-4CC7B3A24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8AC08-1890-FB6C-A26A-E1A909F1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ABCBB-F979-C701-89EC-C1762F2A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36CED-0007-21DB-E792-E8CFDB8F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6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5E612-FB44-1B60-FAB6-9863416D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8FE78-7486-E8D3-1F35-2B194B624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92BA2-64A0-086D-7B54-9F2EAD6E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4DB01-D0B3-6B81-D21D-1E68C3E9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80D55-3A4A-D7D8-43B5-0BD05446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4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4EC725-B820-C451-8507-B55B188E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ECCF4B-5855-6996-E783-C8895C84C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7BBC0-A5C7-FFB8-CAF1-564A3B2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3F553-30E9-4705-6C5E-EDD84522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35036-22FA-0018-1B0D-98FF8C3D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5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403F8-593C-78F3-BDF1-2CA80259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D7528-0707-1980-64E1-C4C2FB41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2F60E-E318-D7F7-8981-B93E1B6A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C964E-3105-1BF7-A2C0-F7FA42ED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D04B2-3E29-9D80-38B1-64FC069A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F422F-4FCE-8AAC-ACB3-68D1DD3D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18863-FE96-090D-DF00-049027AE1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7F2D3-624A-3D2D-2D12-AB1B2A82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FDB69-A509-9486-9230-327C34BE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024D1-7FCC-83C0-D72E-3E741456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6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3606F-6DF5-9073-6211-E49FD038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D6250-6469-AA98-CC0C-0903B2652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5B228-23CE-4289-AA84-3C46F7E1B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F557A-3B90-3D9B-C28A-493865DA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4D432-7931-6B66-8AC2-5BCFC70B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074ED-5494-0CED-1DB4-7CF5C6F0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1BF4C-2AA8-4594-A2B3-D052C8FD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A624B-B5FA-98F0-F82F-36E53A61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827D1-5878-D342-C96E-1EA164B99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4F5F09-81EA-0AF0-87B7-2E1FDC03A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FE5E01-2034-F015-A215-692CCFEC0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773228-3F03-D218-1FD1-FC4DF9A3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93859B-6920-2B75-0AB0-98135F76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202CAA-538D-A535-FA23-1010EDC2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4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BF845-407B-51EB-9E31-A033EC32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DE510-A50C-769A-A65D-1A161B12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795CB8-3B15-57AC-9AF1-06373141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AC5800-1069-1708-77D0-EB696CFC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33E5B2-652F-408F-30E5-864D6257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E1F974-5B83-995C-1CBE-239C333E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70455A-6A8D-4FF5-5B50-20F06A78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FB766-9FF6-79A0-D1B2-E0C877D5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C0EC2-61DE-8961-C8F0-CA1F5642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BB59A-9776-2AA9-CA49-64FFCDAAB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137A8-BC75-1FD7-2F7D-1103F3B7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DDC48-F001-CC4F-5CD9-02F348B9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F4AE9-D814-95D2-1B27-B4789E92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C401D-A40B-167D-436C-DFFEB74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2DE04-98C0-06D3-A417-2860600D5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10BFB-9DC6-8B83-C35A-A0386968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2F89E-0EA0-1CA0-CD9F-ABB45AFB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C3623-FD7F-3398-A252-B6B06AF7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C07498-8546-38FD-195B-A89F955A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1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CB65E3-37F8-4CAF-A5EF-E74C8BA5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6656F-D397-949C-E40A-CE926A64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E4687-7FCE-D1CA-C9A9-246D793F6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5138-9A36-447B-86E7-5EF8AC7F09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E9D1E-118C-6D28-D2CC-7C3BC894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1369B-EC5B-6F0F-0690-B17E27CE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5AC27-3934-E867-586E-7C4F19EEE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A48F45-15E4-5464-0969-9AF906B5D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2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2F1708-73E8-5B9B-2483-7BB49B37A7B1}"/>
              </a:ext>
            </a:extLst>
          </p:cNvPr>
          <p:cNvSpPr>
            <a:spLocks/>
          </p:cNvSpPr>
          <p:nvPr/>
        </p:nvSpPr>
        <p:spPr>
          <a:xfrm>
            <a:off x="4962939" y="1966252"/>
            <a:ext cx="2071758" cy="8346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447DA3B-2BCE-DAD5-7A12-D89D8524D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372847"/>
              </p:ext>
            </p:extLst>
          </p:nvPr>
        </p:nvGraphicFramePr>
        <p:xfrm>
          <a:off x="4324626" y="1018172"/>
          <a:ext cx="3348384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8064">
                  <a:extLst>
                    <a:ext uri="{9D8B030D-6E8A-4147-A177-3AD203B41FA5}">
                      <a16:colId xmlns:a16="http://schemas.microsoft.com/office/drawing/2014/main" val="3183662128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83847005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763443634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61187442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382569123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1715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57210"/>
                  </a:ext>
                </a:extLst>
              </a:tr>
            </a:tbl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D1AA0DAA-49D1-DE55-10B8-D650012F23F7}"/>
              </a:ext>
            </a:extLst>
          </p:cNvPr>
          <p:cNvSpPr>
            <a:spLocks/>
          </p:cNvSpPr>
          <p:nvPr/>
        </p:nvSpPr>
        <p:spPr>
          <a:xfrm>
            <a:off x="5901634" y="1436019"/>
            <a:ext cx="300382" cy="5162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97144B1-707E-E6AE-DA9C-9658E3D83224}"/>
              </a:ext>
            </a:extLst>
          </p:cNvPr>
          <p:cNvSpPr>
            <a:spLocks/>
          </p:cNvSpPr>
          <p:nvPr/>
        </p:nvSpPr>
        <p:spPr>
          <a:xfrm>
            <a:off x="5901634" y="2847888"/>
            <a:ext cx="300382" cy="5888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3C9F18-8F9B-138D-C210-4EFFC7C5147C}"/>
              </a:ext>
            </a:extLst>
          </p:cNvPr>
          <p:cNvSpPr txBox="1">
            <a:spLocks/>
          </p:cNvSpPr>
          <p:nvPr/>
        </p:nvSpPr>
        <p:spPr>
          <a:xfrm>
            <a:off x="3078921" y="941982"/>
            <a:ext cx="124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Unscheduled Processes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9F44B2-370D-2BBE-9401-F323D8AB92F1}"/>
              </a:ext>
            </a:extLst>
          </p:cNvPr>
          <p:cNvSpPr txBox="1">
            <a:spLocks/>
          </p:cNvSpPr>
          <p:nvPr/>
        </p:nvSpPr>
        <p:spPr>
          <a:xfrm>
            <a:off x="3078921" y="3503970"/>
            <a:ext cx="124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6E3CA5E-EF79-EC18-4403-5C4FB0FD866F}"/>
              </a:ext>
            </a:extLst>
          </p:cNvPr>
          <p:cNvSpPr>
            <a:spLocks/>
          </p:cNvSpPr>
          <p:nvPr/>
        </p:nvSpPr>
        <p:spPr>
          <a:xfrm>
            <a:off x="5391424" y="4345722"/>
            <a:ext cx="1400313" cy="81121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CPU</a:t>
            </a:r>
            <a:endParaRPr lang="zh-CN" altLang="en-US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6E37D3-1CC4-5C88-6CB2-F8752FE1DA1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536661" y="3768113"/>
            <a:ext cx="1059834" cy="69640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64A79D-E85F-7A69-36CB-1ECC580940C4}"/>
              </a:ext>
            </a:extLst>
          </p:cNvPr>
          <p:cNvCxnSpPr>
            <a:cxnSpLocks/>
          </p:cNvCxnSpPr>
          <p:nvPr/>
        </p:nvCxnSpPr>
        <p:spPr>
          <a:xfrm>
            <a:off x="5066748" y="3811747"/>
            <a:ext cx="834886" cy="53397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形 29" descr="徽章 纯色填充">
            <a:extLst>
              <a:ext uri="{FF2B5EF4-FFF2-40B4-BE49-F238E27FC236}">
                <a16:creationId xmlns:a16="http://schemas.microsoft.com/office/drawing/2014/main" id="{8F36D22F-3ED6-3700-5624-9E06E4BC2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7262" y="4032330"/>
            <a:ext cx="209519" cy="209519"/>
          </a:xfrm>
          <a:prstGeom prst="rect">
            <a:avLst/>
          </a:prstGeom>
        </p:spPr>
      </p:pic>
      <p:pic>
        <p:nvPicPr>
          <p:cNvPr id="32" name="图形 31" descr="徽章 1 纯色填充">
            <a:extLst>
              <a:ext uri="{FF2B5EF4-FFF2-40B4-BE49-F238E27FC236}">
                <a16:creationId xmlns:a16="http://schemas.microsoft.com/office/drawing/2014/main" id="{9D207F8D-4FC6-5DC2-4F18-6978CBA8D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6509" y="4170555"/>
            <a:ext cx="218801" cy="218801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8659C4-14B4-2B57-3B78-7719D63EC5C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63905" y="3775014"/>
            <a:ext cx="327676" cy="57070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BF7A55-3856-2EEB-A997-7F1941000562}"/>
              </a:ext>
            </a:extLst>
          </p:cNvPr>
          <p:cNvCxnSpPr>
            <a:cxnSpLocks/>
          </p:cNvCxnSpPr>
          <p:nvPr/>
        </p:nvCxnSpPr>
        <p:spPr>
          <a:xfrm flipH="1">
            <a:off x="6201227" y="3775014"/>
            <a:ext cx="168570" cy="57070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B263074-844A-8846-7DC3-92E92F5F174F}"/>
              </a:ext>
            </a:extLst>
          </p:cNvPr>
          <p:cNvCxnSpPr>
            <a:cxnSpLocks/>
          </p:cNvCxnSpPr>
          <p:nvPr/>
        </p:nvCxnSpPr>
        <p:spPr>
          <a:xfrm flipH="1">
            <a:off x="6403107" y="3809659"/>
            <a:ext cx="434460" cy="58352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D6F4A8F-1B0E-4886-9A62-BA97C6390688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586666" y="3809659"/>
            <a:ext cx="834552" cy="65486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C8A034-ED95-749F-F6F1-C7207D753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328003"/>
              </p:ext>
            </p:extLst>
          </p:nvPr>
        </p:nvGraphicFramePr>
        <p:xfrm>
          <a:off x="4324626" y="3473463"/>
          <a:ext cx="3348384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8064">
                  <a:extLst>
                    <a:ext uri="{9D8B030D-6E8A-4147-A177-3AD203B41FA5}">
                      <a16:colId xmlns:a16="http://schemas.microsoft.com/office/drawing/2014/main" val="3183662128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83847005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763443634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61187442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382569123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1715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857210"/>
                  </a:ext>
                </a:extLst>
              </a:tr>
            </a:tbl>
          </a:graphicData>
        </a:graphic>
      </p:graphicFrame>
      <p:pic>
        <p:nvPicPr>
          <p:cNvPr id="61" name="图形 60" descr="徽章 6 纯色填充">
            <a:extLst>
              <a:ext uri="{FF2B5EF4-FFF2-40B4-BE49-F238E27FC236}">
                <a16:creationId xmlns:a16="http://schemas.microsoft.com/office/drawing/2014/main" id="{D7FF0BE4-56F8-53B5-319F-B089F4B5A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2866" y="4008194"/>
            <a:ext cx="216245" cy="216245"/>
          </a:xfrm>
          <a:prstGeom prst="rect">
            <a:avLst/>
          </a:prstGeom>
        </p:spPr>
      </p:pic>
      <p:pic>
        <p:nvPicPr>
          <p:cNvPr id="63" name="图形 62" descr="徽章 5 纯色填充">
            <a:extLst>
              <a:ext uri="{FF2B5EF4-FFF2-40B4-BE49-F238E27FC236}">
                <a16:creationId xmlns:a16="http://schemas.microsoft.com/office/drawing/2014/main" id="{BE53B3E3-91C9-05F7-47F2-A693969D9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7422" y="3922474"/>
            <a:ext cx="216245" cy="216245"/>
          </a:xfrm>
          <a:prstGeom prst="rect">
            <a:avLst/>
          </a:prstGeom>
        </p:spPr>
      </p:pic>
      <p:pic>
        <p:nvPicPr>
          <p:cNvPr id="65" name="图形 64" descr="徽章 4 纯色填充">
            <a:extLst>
              <a:ext uri="{FF2B5EF4-FFF2-40B4-BE49-F238E27FC236}">
                <a16:creationId xmlns:a16="http://schemas.microsoft.com/office/drawing/2014/main" id="{575C4F13-DD30-5B92-D8B2-AC0B5A2371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5037" y="3900072"/>
            <a:ext cx="216245" cy="216245"/>
          </a:xfrm>
          <a:prstGeom prst="rect">
            <a:avLst/>
          </a:prstGeom>
        </p:spPr>
      </p:pic>
      <p:pic>
        <p:nvPicPr>
          <p:cNvPr id="67" name="图形 66" descr="徽章 3 纯色填充">
            <a:extLst>
              <a:ext uri="{FF2B5EF4-FFF2-40B4-BE49-F238E27FC236}">
                <a16:creationId xmlns:a16="http://schemas.microsoft.com/office/drawing/2014/main" id="{46637DF3-7A8E-9272-F64E-600169926F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6033" y="3949384"/>
            <a:ext cx="216245" cy="2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9455AF-4B90-6806-BA89-EFED2FDFB7BF}"/>
              </a:ext>
            </a:extLst>
          </p:cNvPr>
          <p:cNvSpPr/>
          <p:nvPr/>
        </p:nvSpPr>
        <p:spPr>
          <a:xfrm>
            <a:off x="2442817" y="808383"/>
            <a:ext cx="1577009" cy="803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A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0C7E80F-26A6-A563-F01F-2F097BD4A928}"/>
              </a:ext>
            </a:extLst>
          </p:cNvPr>
          <p:cNvSpPr/>
          <p:nvPr/>
        </p:nvSpPr>
        <p:spPr>
          <a:xfrm>
            <a:off x="2442816" y="1831009"/>
            <a:ext cx="1577009" cy="803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B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8A5BEE-E1CB-EC81-94D9-9D0B8E0CFBE2}"/>
              </a:ext>
            </a:extLst>
          </p:cNvPr>
          <p:cNvSpPr/>
          <p:nvPr/>
        </p:nvSpPr>
        <p:spPr>
          <a:xfrm>
            <a:off x="2442813" y="2891182"/>
            <a:ext cx="1577009" cy="14577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C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93DB01-0F40-270C-550B-2C926BE97B57}"/>
              </a:ext>
            </a:extLst>
          </p:cNvPr>
          <p:cNvSpPr/>
          <p:nvPr/>
        </p:nvSpPr>
        <p:spPr>
          <a:xfrm>
            <a:off x="2442814" y="4565373"/>
            <a:ext cx="1577009" cy="803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8A6530-15BB-6A3F-F7DD-690DE113CBDD}"/>
              </a:ext>
            </a:extLst>
          </p:cNvPr>
          <p:cNvSpPr/>
          <p:nvPr/>
        </p:nvSpPr>
        <p:spPr>
          <a:xfrm>
            <a:off x="5660886" y="1210366"/>
            <a:ext cx="1577009" cy="36620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Scheduler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8B87C6-4325-3C3A-A65B-6F5696DCAF78}"/>
              </a:ext>
            </a:extLst>
          </p:cNvPr>
          <p:cNvSpPr/>
          <p:nvPr/>
        </p:nvSpPr>
        <p:spPr>
          <a:xfrm>
            <a:off x="8633791" y="1011583"/>
            <a:ext cx="1577009" cy="803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AD747B-3DF2-4927-F188-C10142B683C7}"/>
              </a:ext>
            </a:extLst>
          </p:cNvPr>
          <p:cNvSpPr/>
          <p:nvPr/>
        </p:nvSpPr>
        <p:spPr>
          <a:xfrm>
            <a:off x="8633790" y="2034209"/>
            <a:ext cx="1577009" cy="803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839A7B-B20B-DA2D-55F5-5666546A6EFA}"/>
              </a:ext>
            </a:extLst>
          </p:cNvPr>
          <p:cNvSpPr/>
          <p:nvPr/>
        </p:nvSpPr>
        <p:spPr>
          <a:xfrm>
            <a:off x="8633789" y="3127513"/>
            <a:ext cx="1577009" cy="803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291168-B980-3CB2-001E-08BF3717502D}"/>
              </a:ext>
            </a:extLst>
          </p:cNvPr>
          <p:cNvSpPr/>
          <p:nvPr/>
        </p:nvSpPr>
        <p:spPr>
          <a:xfrm>
            <a:off x="8633788" y="4150139"/>
            <a:ext cx="1577009" cy="803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E6F82E-6366-6A6B-B7AE-84CB56E939D7}"/>
              </a:ext>
            </a:extLst>
          </p:cNvPr>
          <p:cNvSpPr/>
          <p:nvPr/>
        </p:nvSpPr>
        <p:spPr>
          <a:xfrm>
            <a:off x="2526750" y="3341756"/>
            <a:ext cx="1424605" cy="401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D035E5E-0605-737F-D2EC-23100243F85A}"/>
              </a:ext>
            </a:extLst>
          </p:cNvPr>
          <p:cNvSpPr/>
          <p:nvPr/>
        </p:nvSpPr>
        <p:spPr>
          <a:xfrm>
            <a:off x="2519014" y="3798955"/>
            <a:ext cx="1424605" cy="401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2065F48-DFCC-78D0-AECE-3B5AE926CAF4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4019826" y="1210366"/>
            <a:ext cx="1641060" cy="1831009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641B15B-8B70-0744-A88D-73BD6AEBEC5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4019825" y="2232992"/>
            <a:ext cx="1641061" cy="808383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5EA9A443-5169-88CA-6CE5-747DF39EACC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019822" y="3041375"/>
            <a:ext cx="1641064" cy="578677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7F99ECB-AC25-3AEF-20BE-2FF4508F934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019823" y="3041375"/>
            <a:ext cx="1641063" cy="1925981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500F629-3F07-0F2D-3765-FA7B6E3A70C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237895" y="1413566"/>
            <a:ext cx="1395896" cy="1627809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E2EBE3B-828B-3A9E-C7AB-7D21C1773B1D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237895" y="2436192"/>
            <a:ext cx="1395895" cy="605183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08F8CB3-756C-A8E7-1BA4-51079D4BC8F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237895" y="3041375"/>
            <a:ext cx="1395894" cy="488121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B3819A63-1BD5-8BCD-9E6A-FB69B451F77F}"/>
              </a:ext>
            </a:extLst>
          </p:cNvPr>
          <p:cNvCxnSpPr>
            <a:stCxn id="6" idx="3"/>
          </p:cNvCxnSpPr>
          <p:nvPr/>
        </p:nvCxnSpPr>
        <p:spPr>
          <a:xfrm>
            <a:off x="7237895" y="3041375"/>
            <a:ext cx="1395893" cy="682486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B5D58F9-CC35-A99A-7317-2CC252E1A0C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7237895" y="3041375"/>
            <a:ext cx="1395893" cy="1510747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41CBD69-562A-E96D-F6DA-B8BAC59E1F9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019820" y="3041375"/>
            <a:ext cx="1641066" cy="890103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55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F5B5C9C-7494-63B2-59FB-9EF1861C2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29623"/>
              </p:ext>
            </p:extLst>
          </p:nvPr>
        </p:nvGraphicFramePr>
        <p:xfrm>
          <a:off x="1828800" y="3429000"/>
          <a:ext cx="3348384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8064">
                  <a:extLst>
                    <a:ext uri="{9D8B030D-6E8A-4147-A177-3AD203B41FA5}">
                      <a16:colId xmlns:a16="http://schemas.microsoft.com/office/drawing/2014/main" val="3183662128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83847005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763443634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61187442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382569123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1715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57210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06C60F6-5C57-0151-36FD-1F6130F7002D}"/>
              </a:ext>
            </a:extLst>
          </p:cNvPr>
          <p:cNvSpPr/>
          <p:nvPr/>
        </p:nvSpPr>
        <p:spPr>
          <a:xfrm>
            <a:off x="8002095" y="1528418"/>
            <a:ext cx="1577009" cy="8039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234C266-C85A-C622-6F66-6AD580790A62}"/>
              </a:ext>
            </a:extLst>
          </p:cNvPr>
          <p:cNvSpPr/>
          <p:nvPr/>
        </p:nvSpPr>
        <p:spPr>
          <a:xfrm>
            <a:off x="8002094" y="2551044"/>
            <a:ext cx="1577009" cy="8039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E438A5-2046-FEE1-1D43-3F07D68AC5D9}"/>
              </a:ext>
            </a:extLst>
          </p:cNvPr>
          <p:cNvSpPr/>
          <p:nvPr/>
        </p:nvSpPr>
        <p:spPr>
          <a:xfrm>
            <a:off x="8002093" y="3644348"/>
            <a:ext cx="1577009" cy="8039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BE2E38A-1D8E-D2E6-60F0-045664005D15}"/>
              </a:ext>
            </a:extLst>
          </p:cNvPr>
          <p:cNvSpPr/>
          <p:nvPr/>
        </p:nvSpPr>
        <p:spPr>
          <a:xfrm>
            <a:off x="8002092" y="4666974"/>
            <a:ext cx="1577009" cy="8039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666526-1FA7-0A53-95B1-2EE3802DD5B8}"/>
              </a:ext>
            </a:extLst>
          </p:cNvPr>
          <p:cNvSpPr txBox="1">
            <a:spLocks/>
          </p:cNvSpPr>
          <p:nvPr/>
        </p:nvSpPr>
        <p:spPr>
          <a:xfrm>
            <a:off x="2584174" y="2982816"/>
            <a:ext cx="183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Unscheduled Tasks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F15EDB39-3324-3C30-CEBA-50653F31F667}"/>
              </a:ext>
            </a:extLst>
          </p:cNvPr>
          <p:cNvSpPr/>
          <p:nvPr/>
        </p:nvSpPr>
        <p:spPr>
          <a:xfrm>
            <a:off x="5371547" y="2086003"/>
            <a:ext cx="2436185" cy="305683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Scheduler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6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A21ED6-696F-F3F5-9633-B3646889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29" y="1123120"/>
            <a:ext cx="5072300" cy="28119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8DBCCF-4279-DEFE-6A28-A3CBE26B39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39"/>
          <a:stretch/>
        </p:blipFill>
        <p:spPr>
          <a:xfrm>
            <a:off x="131204" y="1169158"/>
            <a:ext cx="2937325" cy="28523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C1A9A4-1BAD-49C8-B9E4-21B59DB9BD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4"/>
          <a:stretch/>
        </p:blipFill>
        <p:spPr>
          <a:xfrm>
            <a:off x="7801970" y="1169158"/>
            <a:ext cx="4390030" cy="26795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EE9B6B-1AEF-7FDD-A18C-75F7BEA319EF}"/>
              </a:ext>
            </a:extLst>
          </p:cNvPr>
          <p:cNvSpPr txBox="1"/>
          <p:nvPr/>
        </p:nvSpPr>
        <p:spPr>
          <a:xfrm>
            <a:off x="490330" y="3935105"/>
            <a:ext cx="29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Single Processor Scheduling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C3C293-173F-B73E-3F58-944084131851}"/>
              </a:ext>
            </a:extLst>
          </p:cNvPr>
          <p:cNvSpPr txBox="1"/>
          <p:nvPr/>
        </p:nvSpPr>
        <p:spPr>
          <a:xfrm>
            <a:off x="4537191" y="3935103"/>
            <a:ext cx="29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Many-core Scheduling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66BD76-6FA4-9E6C-C4EF-D8DE58213C64}"/>
              </a:ext>
            </a:extLst>
          </p:cNvPr>
          <p:cNvSpPr txBox="1"/>
          <p:nvPr/>
        </p:nvSpPr>
        <p:spPr>
          <a:xfrm>
            <a:off x="8940800" y="3935104"/>
            <a:ext cx="29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Multi-processor Scheduling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1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708EA5-2646-5150-E095-C622CD850EA0}"/>
              </a:ext>
            </a:extLst>
          </p:cNvPr>
          <p:cNvSpPr/>
          <p:nvPr/>
        </p:nvSpPr>
        <p:spPr>
          <a:xfrm>
            <a:off x="1978991" y="2093844"/>
            <a:ext cx="1669774" cy="470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Application2 Request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1D3F55-22CD-B26C-35C6-4FC6740DD2E8}"/>
              </a:ext>
            </a:extLst>
          </p:cNvPr>
          <p:cNvSpPr/>
          <p:nvPr/>
        </p:nvSpPr>
        <p:spPr>
          <a:xfrm>
            <a:off x="1978991" y="2696818"/>
            <a:ext cx="1669774" cy="470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Application3 Request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AAA035-55ED-DFED-6334-059CB5959D57}"/>
              </a:ext>
            </a:extLst>
          </p:cNvPr>
          <p:cNvSpPr/>
          <p:nvPr/>
        </p:nvSpPr>
        <p:spPr>
          <a:xfrm>
            <a:off x="1978991" y="1490870"/>
            <a:ext cx="1669774" cy="470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Application1 Request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02A8EA8-BA77-45AB-9917-3734DE175BFB}"/>
              </a:ext>
            </a:extLst>
          </p:cNvPr>
          <p:cNvSpPr/>
          <p:nvPr/>
        </p:nvSpPr>
        <p:spPr>
          <a:xfrm>
            <a:off x="5225771" y="1726096"/>
            <a:ext cx="2354470" cy="14102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Scheduler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CF4FD07-A062-45E5-5540-5B7EC3E2104A}"/>
              </a:ext>
            </a:extLst>
          </p:cNvPr>
          <p:cNvSpPr/>
          <p:nvPr/>
        </p:nvSpPr>
        <p:spPr>
          <a:xfrm>
            <a:off x="3829877" y="2422938"/>
            <a:ext cx="1276625" cy="2650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A2A2BE-A650-4DA2-C93C-23ADD0ACAC1A}"/>
              </a:ext>
            </a:extLst>
          </p:cNvPr>
          <p:cNvSpPr txBox="1"/>
          <p:nvPr/>
        </p:nvSpPr>
        <p:spPr>
          <a:xfrm>
            <a:off x="3790120" y="2122557"/>
            <a:ext cx="197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Request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067F8E-111A-3B28-EEB8-309EA73B24EA}"/>
              </a:ext>
            </a:extLst>
          </p:cNvPr>
          <p:cNvSpPr txBox="1"/>
          <p:nvPr/>
        </p:nvSpPr>
        <p:spPr>
          <a:xfrm rot="5400000">
            <a:off x="2244035" y="3171689"/>
            <a:ext cx="121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zh-CN" alt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C64C75BB-66DB-2758-8B4B-58FE6B381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44" y="1329470"/>
            <a:ext cx="1085404" cy="1085404"/>
          </a:xfrm>
          <a:prstGeom prst="rect">
            <a:avLst/>
          </a:prstGeom>
        </p:spPr>
      </p:pic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39AA27D7-AEC4-551A-4E99-A7FC9500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58" y="1636475"/>
            <a:ext cx="1085404" cy="1085404"/>
          </a:xfrm>
          <a:prstGeom prst="rect">
            <a:avLst/>
          </a:prstGeom>
        </p:spPr>
      </p:pic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83AB95F8-787C-53C4-C40E-54EA19EA9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03" y="1923608"/>
            <a:ext cx="1085404" cy="1085404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D47E11D4-B4B8-A2FE-CEEA-A72EB4A0B036}"/>
              </a:ext>
            </a:extLst>
          </p:cNvPr>
          <p:cNvSpPr/>
          <p:nvPr/>
        </p:nvSpPr>
        <p:spPr>
          <a:xfrm>
            <a:off x="7699510" y="2383016"/>
            <a:ext cx="1276625" cy="2650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66C6B7D-FE1B-D806-6B09-AB52A2B7D619}"/>
              </a:ext>
            </a:extLst>
          </p:cNvPr>
          <p:cNvSpPr txBox="1"/>
          <p:nvPr/>
        </p:nvSpPr>
        <p:spPr>
          <a:xfrm>
            <a:off x="7774608" y="2084844"/>
            <a:ext cx="197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AD9B7B7-D83F-ED86-D8ED-EF46313EB6CF}"/>
              </a:ext>
            </a:extLst>
          </p:cNvPr>
          <p:cNvSpPr txBox="1"/>
          <p:nvPr/>
        </p:nvSpPr>
        <p:spPr>
          <a:xfrm>
            <a:off x="8839544" y="982392"/>
            <a:ext cx="197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Devices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86006E1-4265-473D-B29C-0E2C72B25830}"/>
              </a:ext>
            </a:extLst>
          </p:cNvPr>
          <p:cNvSpPr txBox="1"/>
          <p:nvPr/>
        </p:nvSpPr>
        <p:spPr>
          <a:xfrm>
            <a:off x="5579696" y="4292912"/>
            <a:ext cx="29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Scheduling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5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8024C3-94D5-3C71-A696-72430DB0DA5D}"/>
              </a:ext>
            </a:extLst>
          </p:cNvPr>
          <p:cNvSpPr/>
          <p:nvPr/>
        </p:nvSpPr>
        <p:spPr>
          <a:xfrm>
            <a:off x="6815387" y="3417012"/>
            <a:ext cx="1548440" cy="107784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Management Unit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95CDBC9-569D-B5B9-EDE9-D94AB2CAFACE}"/>
              </a:ext>
            </a:extLst>
          </p:cNvPr>
          <p:cNvSpPr/>
          <p:nvPr/>
        </p:nvSpPr>
        <p:spPr>
          <a:xfrm>
            <a:off x="3326295" y="1736034"/>
            <a:ext cx="1064592" cy="792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Request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C6FC4BE8-9B1C-AF9A-F477-B53C0E2C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84" y="1597991"/>
            <a:ext cx="1196476" cy="1196476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084E5BC8-94E6-3221-8FCD-A76A4C8173A5}"/>
              </a:ext>
            </a:extLst>
          </p:cNvPr>
          <p:cNvSpPr/>
          <p:nvPr/>
        </p:nvSpPr>
        <p:spPr>
          <a:xfrm>
            <a:off x="4522551" y="1848511"/>
            <a:ext cx="2532022" cy="17118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1BA739-9132-8220-02E7-80A27345387D}"/>
              </a:ext>
            </a:extLst>
          </p:cNvPr>
          <p:cNvSpPr/>
          <p:nvPr/>
        </p:nvSpPr>
        <p:spPr>
          <a:xfrm>
            <a:off x="4759652" y="3614202"/>
            <a:ext cx="1150733" cy="77304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FEDE08-572F-FD41-B420-6F6D079B6F72}"/>
              </a:ext>
            </a:extLst>
          </p:cNvPr>
          <p:cNvSpPr txBox="1"/>
          <p:nvPr/>
        </p:nvSpPr>
        <p:spPr>
          <a:xfrm>
            <a:off x="5220414" y="1553974"/>
            <a:ext cx="198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9CF5218-4CEB-13CD-813A-57A1E2AE2EA9}"/>
              </a:ext>
            </a:extLst>
          </p:cNvPr>
          <p:cNvSpPr/>
          <p:nvPr/>
        </p:nvSpPr>
        <p:spPr>
          <a:xfrm rot="5400000">
            <a:off x="7262813" y="2973193"/>
            <a:ext cx="598086" cy="19331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A54AE94-C3EA-139B-2A1B-81DA843D2017}"/>
              </a:ext>
            </a:extLst>
          </p:cNvPr>
          <p:cNvSpPr/>
          <p:nvPr/>
        </p:nvSpPr>
        <p:spPr>
          <a:xfrm rot="2663461" flipV="1">
            <a:off x="3956615" y="2990588"/>
            <a:ext cx="1404678" cy="20584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61E2B5-74C6-4CF8-30AB-FBE6C10D8883}"/>
              </a:ext>
            </a:extLst>
          </p:cNvPr>
          <p:cNvSpPr txBox="1"/>
          <p:nvPr/>
        </p:nvSpPr>
        <p:spPr>
          <a:xfrm>
            <a:off x="4736544" y="2925416"/>
            <a:ext cx="198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C887C4B-48F3-A38C-7AA3-A5BD595E50EF}"/>
              </a:ext>
            </a:extLst>
          </p:cNvPr>
          <p:cNvSpPr/>
          <p:nvPr/>
        </p:nvSpPr>
        <p:spPr>
          <a:xfrm flipH="1">
            <a:off x="4522548" y="2256724"/>
            <a:ext cx="2532023" cy="20522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A689C0-841A-403A-3F16-0415875E337C}"/>
              </a:ext>
            </a:extLst>
          </p:cNvPr>
          <p:cNvSpPr txBox="1"/>
          <p:nvPr/>
        </p:nvSpPr>
        <p:spPr>
          <a:xfrm>
            <a:off x="5517177" y="2376399"/>
            <a:ext cx="198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DA1F0D-103F-5E5F-C2F2-6A831217EDC3}"/>
              </a:ext>
            </a:extLst>
          </p:cNvPr>
          <p:cNvSpPr txBox="1"/>
          <p:nvPr/>
        </p:nvSpPr>
        <p:spPr>
          <a:xfrm>
            <a:off x="5791729" y="3253405"/>
            <a:ext cx="198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3687957-73A5-3EAC-CF08-34630EF21F29}"/>
              </a:ext>
            </a:extLst>
          </p:cNvPr>
          <p:cNvSpPr/>
          <p:nvPr/>
        </p:nvSpPr>
        <p:spPr>
          <a:xfrm rot="10106943">
            <a:off x="5960365" y="3632553"/>
            <a:ext cx="805045" cy="18977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8E0849-B683-5D0D-8F96-1AC2BBC6AEE2}"/>
              </a:ext>
            </a:extLst>
          </p:cNvPr>
          <p:cNvSpPr txBox="1"/>
          <p:nvPr/>
        </p:nvSpPr>
        <p:spPr>
          <a:xfrm rot="20972141">
            <a:off x="5966394" y="3336605"/>
            <a:ext cx="1983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Evict old?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6857878-2B78-7995-0B6A-7DDECEAB6502}"/>
              </a:ext>
            </a:extLst>
          </p:cNvPr>
          <p:cNvSpPr/>
          <p:nvPr/>
        </p:nvSpPr>
        <p:spPr>
          <a:xfrm rot="11675751">
            <a:off x="5965771" y="4008160"/>
            <a:ext cx="805045" cy="18977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14E586-775D-C0A8-44F8-9DF232FEC7CA}"/>
              </a:ext>
            </a:extLst>
          </p:cNvPr>
          <p:cNvSpPr txBox="1"/>
          <p:nvPr/>
        </p:nvSpPr>
        <p:spPr>
          <a:xfrm rot="940949">
            <a:off x="5908826" y="4261256"/>
            <a:ext cx="1983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new?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8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| Tuxology">
            <a:extLst>
              <a:ext uri="{FF2B5EF4-FFF2-40B4-BE49-F238E27FC236}">
                <a16:creationId xmlns:a16="http://schemas.microsoft.com/office/drawing/2014/main" id="{AEA021DB-2815-B3AF-C65E-83305261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91" y="1308125"/>
            <a:ext cx="8202817" cy="35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0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97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Yingying</dc:creator>
  <cp:lastModifiedBy>Liu Yingying</cp:lastModifiedBy>
  <cp:revision>3</cp:revision>
  <dcterms:created xsi:type="dcterms:W3CDTF">2023-12-02T12:10:17Z</dcterms:created>
  <dcterms:modified xsi:type="dcterms:W3CDTF">2023-12-02T14:59:13Z</dcterms:modified>
</cp:coreProperties>
</file>