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1" autoAdjust="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Noop</a:t>
            </a:r>
            <a:r>
              <a:rPr lang="en-US" altLang="zh-CN" dirty="0"/>
              <a:t>: Random</a:t>
            </a:r>
          </a:p>
          <a:p>
            <a:r>
              <a:rPr lang="en-US" altLang="zh-CN" dirty="0"/>
              <a:t>Deadline: sort based on deadline</a:t>
            </a:r>
          </a:p>
          <a:p>
            <a:r>
              <a:rPr lang="en-US" altLang="zh-CN" dirty="0"/>
              <a:t>Anticipatory: predict the location for next request</a:t>
            </a:r>
          </a:p>
          <a:p>
            <a:r>
              <a:rPr lang="en-US" altLang="zh-CN" dirty="0"/>
              <a:t>CFQ: one queue for one process; round-robin way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source will have a flow, it will have the transmission rate and order for sending.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Cache Management (Replacement/Size)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Readahead (Prefetch Mechanism)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4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LRU: first sets all the bits of row k to 1, then sets all the bits of column k to 0</a:t>
            </a:r>
          </a:p>
          <a:p>
            <a:r>
              <a:rPr lang="en-US" altLang="zh-CN" dirty="0"/>
              <a:t>IRR: the number of other pages accessed between two consecutive references to that page</a:t>
            </a:r>
          </a:p>
          <a:p>
            <a:r>
              <a:rPr lang="en-US" altLang="zh-CN" dirty="0"/>
              <a:t>Dynamic sort: sort based on reference count every time quantum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9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49704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 Algorithm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err="1"/>
              <a:t>Noop</a:t>
            </a:r>
            <a:endParaRPr lang="en-US" altLang="zh-CN" dirty="0"/>
          </a:p>
          <a:p>
            <a:pPr lvl="1"/>
            <a:r>
              <a:rPr lang="en-US" altLang="zh-CN" dirty="0"/>
              <a:t>Completely Fair Queuing</a:t>
            </a:r>
          </a:p>
          <a:p>
            <a:pPr lvl="1"/>
            <a:r>
              <a:rPr lang="en-US" altLang="zh-CN" dirty="0"/>
              <a:t>Deadline</a:t>
            </a:r>
          </a:p>
          <a:p>
            <a:pPr lvl="1"/>
            <a:r>
              <a:rPr lang="en-US" altLang="zh-CN" dirty="0"/>
              <a:t>Anticipatory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New queueing techniques (introduce new considerations)</a:t>
            </a:r>
          </a:p>
          <a:p>
            <a:pPr lvl="1"/>
            <a:r>
              <a:rPr lang="en-US" altLang="zh-CN" dirty="0"/>
              <a:t>Model-based</a:t>
            </a:r>
          </a:p>
          <a:p>
            <a:pPr lvl="2"/>
            <a:r>
              <a:rPr lang="en-US" altLang="zh-CN" sz="1800" dirty="0"/>
              <a:t>Traveling salesman problem</a:t>
            </a:r>
          </a:p>
          <a:p>
            <a:pPr lvl="2"/>
            <a:r>
              <a:rPr lang="en-US" altLang="zh-CN" sz="1800" dirty="0"/>
              <a:t>K-coloring problem</a:t>
            </a:r>
          </a:p>
          <a:p>
            <a:pPr lvl="1"/>
            <a:r>
              <a:rPr lang="en-US" altLang="zh-CN" dirty="0"/>
              <a:t>Statistic-base</a:t>
            </a:r>
          </a:p>
          <a:p>
            <a:pPr lvl="2"/>
            <a:r>
              <a:rPr lang="en-US" altLang="zh-CN" sz="1800" dirty="0"/>
              <a:t>Device-specific Information</a:t>
            </a:r>
          </a:p>
          <a:p>
            <a:pPr lvl="2"/>
            <a:r>
              <a:rPr lang="en-US" altLang="zh-CN" sz="18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Scheduler (Schedule the process on multi-processors)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</a:t>
            </a:r>
            <a:r>
              <a:rPr lang="en-US" altLang="zh-CN" sz="2400" dirty="0"/>
              <a:t> Algorithm)</a:t>
            </a:r>
          </a:p>
          <a:p>
            <a:pPr lvl="1"/>
            <a:r>
              <a:rPr lang="en-US" altLang="zh-CN" sz="2000" dirty="0"/>
              <a:t>Earliest Deadline First</a:t>
            </a:r>
          </a:p>
          <a:p>
            <a:pPr lvl="1"/>
            <a:r>
              <a:rPr lang="en-US" altLang="zh-CN" sz="2000" dirty="0"/>
              <a:t>First Come First Serve (FCFS)</a:t>
            </a:r>
          </a:p>
          <a:p>
            <a:pPr lvl="1"/>
            <a:r>
              <a:rPr lang="en-US" altLang="zh-CN" sz="2000" dirty="0"/>
              <a:t>Least Estimated Work First (LEWF)</a:t>
            </a:r>
          </a:p>
          <a:p>
            <a:pPr lvl="1"/>
            <a:r>
              <a:rPr lang="en-US" altLang="zh-CN" sz="2000" dirty="0"/>
              <a:t>Least Estimated Remaining Work First (LERWF)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Optimization Problem View (Model-based)</a:t>
            </a:r>
          </a:p>
          <a:p>
            <a:pPr lvl="2"/>
            <a:r>
              <a:rPr lang="en-US" altLang="zh-CN" sz="1600" dirty="0"/>
              <a:t>Genetic Algorithm</a:t>
            </a:r>
          </a:p>
          <a:p>
            <a:pPr lvl="2"/>
            <a:r>
              <a:rPr lang="en-US" altLang="zh-CN" sz="1600" dirty="0"/>
              <a:t>Greedy Algorithm</a:t>
            </a:r>
          </a:p>
          <a:p>
            <a:pPr lvl="2"/>
            <a:r>
              <a:rPr lang="en-US" altLang="zh-CN" sz="1600" dirty="0"/>
              <a:t>Dynamic Programming</a:t>
            </a:r>
          </a:p>
          <a:p>
            <a:pPr lvl="2"/>
            <a:r>
              <a:rPr lang="en-US" altLang="zh-CN" sz="1600" dirty="0"/>
              <a:t>Distributed Computation</a:t>
            </a:r>
          </a:p>
          <a:p>
            <a:pPr lvl="1"/>
            <a:r>
              <a:rPr lang="en-US" altLang="zh-CN" sz="2000" dirty="0"/>
              <a:t>Statistics-based</a:t>
            </a:r>
          </a:p>
          <a:p>
            <a:pPr lvl="2"/>
            <a:r>
              <a:rPr lang="en-US" altLang="zh-CN" sz="1600" dirty="0"/>
              <a:t>Historical</a:t>
            </a:r>
          </a:p>
          <a:p>
            <a:pPr lvl="2"/>
            <a:r>
              <a:rPr lang="en-US" altLang="zh-CN" sz="1600" dirty="0"/>
              <a:t>Device specific Information</a:t>
            </a:r>
          </a:p>
          <a:p>
            <a:pPr lvl="2"/>
            <a:r>
              <a:rPr lang="en-US" altLang="zh-CN" sz="1600" dirty="0"/>
              <a:t>User provided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393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Network (Congestion Control &amp; Modify Transmission Rate &amp; Flow)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Heuristics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Iterative Algorithm (Model-based)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Gradient Projection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Distributed Computation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New Policies (TCP)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RTT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packet loss rate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Combination of both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Queueing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Fair Queueing Algorithm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Start-Time Fair Queueing</a:t>
            </a:r>
          </a:p>
        </p:txBody>
      </p:sp>
    </p:spTree>
    <p:extLst>
      <p:ext uri="{BB962C8B-B14F-4D97-AF65-F5344CB8AC3E}">
        <p14:creationId xmlns:p14="http://schemas.microsoft.com/office/powerpoint/2010/main" val="8944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0859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Memory Management</a:t>
            </a:r>
          </a:p>
          <a:p>
            <a:pPr marL="457200" lvl="1" indent="0">
              <a:buNone/>
            </a:pPr>
            <a:r>
              <a:rPr lang="en-US" altLang="zh-CN" dirty="0"/>
              <a:t>2.4 Task4: Network</a:t>
            </a:r>
          </a:p>
          <a:p>
            <a:pPr marL="457200" lvl="1" indent="0">
              <a:buNone/>
            </a:pPr>
            <a:r>
              <a:rPr lang="en-US" altLang="zh-CN" dirty="0"/>
              <a:t>2.5 Task5: Cloud Computing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914400" y="3582154"/>
            <a:ext cx="10515600" cy="43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914400" y="4019104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5EC0E9-927B-B078-3909-5D3CAE9D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047A2-D37B-6E2B-A618-473870D7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Basic Algorithms for Page Replacement Algorithm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2A187-3972-B8F7-EF0F-E6E11DE2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FIFO</a:t>
            </a:r>
          </a:p>
          <a:p>
            <a:r>
              <a:rPr lang="en-US" altLang="zh-CN" dirty="0"/>
              <a:t>Second Chance Algorithm (have a reference bit)</a:t>
            </a:r>
          </a:p>
          <a:p>
            <a:r>
              <a:rPr lang="en-US" altLang="zh-CN" dirty="0"/>
              <a:t>Clock / Dueling CLOCK</a:t>
            </a:r>
          </a:p>
          <a:p>
            <a:r>
              <a:rPr lang="en-US" altLang="zh-CN" dirty="0"/>
              <a:t>NRU (Not Recently Used)</a:t>
            </a:r>
          </a:p>
          <a:p>
            <a:r>
              <a:rPr lang="en-US" altLang="zh-CN" dirty="0"/>
              <a:t>LRU (Least Recently Used) / LRU-K</a:t>
            </a:r>
          </a:p>
          <a:p>
            <a:r>
              <a:rPr lang="en-US" altLang="zh-CN" dirty="0"/>
              <a:t>Aging</a:t>
            </a:r>
          </a:p>
          <a:p>
            <a:r>
              <a:rPr lang="en-US" altLang="zh-CN" dirty="0"/>
              <a:t>Low Inter-reference Recency Set</a:t>
            </a:r>
          </a:p>
          <a:p>
            <a:r>
              <a:rPr lang="en-US" altLang="zh-CN" dirty="0" err="1"/>
              <a:t>WSClock</a:t>
            </a:r>
            <a:endParaRPr lang="en-US" altLang="zh-CN" dirty="0"/>
          </a:p>
          <a:p>
            <a:r>
              <a:rPr lang="en-US" altLang="zh-CN" dirty="0"/>
              <a:t>Dynamic Sort</a:t>
            </a:r>
          </a:p>
          <a:p>
            <a:r>
              <a:rPr lang="en-US" altLang="zh-CN" dirty="0"/>
              <a:t>LR+5LF</a:t>
            </a:r>
          </a:p>
        </p:txBody>
      </p:sp>
    </p:spTree>
    <p:extLst>
      <p:ext uri="{BB962C8B-B14F-4D97-AF65-F5344CB8AC3E}">
        <p14:creationId xmlns:p14="http://schemas.microsoft.com/office/powerpoint/2010/main" val="14641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5ED5C-4D25-7C98-A970-3EEA3090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for space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4F99E-077E-C1B5-E17F-75814AD9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Linux Buddy System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（伙伴系统）是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Linux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操作系统中用于管理内核页框分配和释放的一种内存管理算法。 伙伴系统通过将物理内存划分为一系列大小相等的内存块（或称为页框），并使用二叉树的数据结构来管理这些内存块。每个内存块的大小是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2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的幂次方，从而方便对内存块进行分割和合并。 当系统需要分配一块指定大小的内存时，伙伴系统会根据请求的大小，在内存块树中寻找最小的合适大小的内存块。如果找到了一个完全匹配的内存块，则将其分配给请求的进程。如果找到的内存块比请求的大小大，那么伙伴系统会将该内存块一分为二，分割成两个大小相等的伙伴块，并继续在树中寻找合适的内存块。 当系统需要释放一块已分配的内存时，伙伴系统会检查该内存块的伙伴块是否也是空闲的。如果是，则将两个伙伴块合并为一个更大的内存块，并继续检查合并后的块是否可以与其他空闲块合并。这样，伙伴系统可以尽量保持内存块的大小相等，以提高内存利用率。 伙伴系统的优点是能够高效地管理不同大小的内存块，并减少内存碎片的产生。它被广泛应用于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Linux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内核中，用于管理物理内存的分配和释放。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579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903</Words>
  <Application>Microsoft Office PowerPoint</Application>
  <PresentationFormat>宽屏</PresentationFormat>
  <Paragraphs>121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Roboto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  <vt:lpstr>Scheduler (Schedule the process on multi-processors)</vt:lpstr>
      <vt:lpstr>Network (Congestion Control &amp; Modify Transmission Rate &amp; Flow)</vt:lpstr>
      <vt:lpstr>PowerPoint 演示文稿</vt:lpstr>
      <vt:lpstr>PowerPoint 演示文稿</vt:lpstr>
      <vt:lpstr>Basic Algorithms for Page Replacement Algorithm</vt:lpstr>
      <vt:lpstr>Sample for space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u3009796</cp:lastModifiedBy>
  <cp:revision>21</cp:revision>
  <dcterms:created xsi:type="dcterms:W3CDTF">2023-09-28T07:18:31Z</dcterms:created>
  <dcterms:modified xsi:type="dcterms:W3CDTF">2023-10-23T12:04:05Z</dcterms:modified>
</cp:coreProperties>
</file>