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5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73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971"/>
            <a:ext cx="10515600" cy="5316992"/>
          </a:xfrm>
        </p:spPr>
        <p:txBody>
          <a:bodyPr/>
          <a:lstStyle/>
          <a:p>
            <a:r>
              <a:rPr lang="en-US" altLang="zh-CN" dirty="0" err="1"/>
              <a:t>Noop</a:t>
            </a:r>
            <a:endParaRPr lang="en-US" altLang="zh-CN" dirty="0"/>
          </a:p>
          <a:p>
            <a:r>
              <a:rPr lang="en-US" altLang="zh-CN" dirty="0" err="1"/>
              <a:t>Cfq</a:t>
            </a:r>
            <a:endParaRPr lang="en-US" altLang="zh-CN" dirty="0"/>
          </a:p>
          <a:p>
            <a:r>
              <a:rPr lang="en-US" altLang="zh-CN" dirty="0"/>
              <a:t>Deadline</a:t>
            </a:r>
          </a:p>
          <a:p>
            <a:r>
              <a:rPr lang="en-US" altLang="zh-CN" dirty="0"/>
              <a:t>Anticipatory</a:t>
            </a:r>
          </a:p>
          <a:p>
            <a:r>
              <a:rPr lang="en-US" altLang="zh-CN"/>
              <a:t>Linus Elevator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254</Words>
  <Application>Microsoft Office PowerPoint</Application>
  <PresentationFormat>宽屏</PresentationFormat>
  <Paragraphs>44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Liu Yingying</cp:lastModifiedBy>
  <cp:revision>3</cp:revision>
  <dcterms:created xsi:type="dcterms:W3CDTF">2023-09-28T07:18:31Z</dcterms:created>
  <dcterms:modified xsi:type="dcterms:W3CDTF">2023-10-06T09:15:26Z</dcterms:modified>
</cp:coreProperties>
</file>