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1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/>
              <a:t>Noop</a:t>
            </a:r>
            <a:endParaRPr lang="en-US" altLang="zh-CN" dirty="0"/>
          </a:p>
          <a:p>
            <a:pPr lvl="1"/>
            <a:r>
              <a:rPr lang="en-US" altLang="zh-CN" dirty="0"/>
              <a:t>Completely Fair Queuing</a:t>
            </a:r>
          </a:p>
          <a:p>
            <a:pPr lvl="1"/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New queueing techniques (introduce new considerations)</a:t>
            </a:r>
          </a:p>
          <a:p>
            <a:pPr lvl="1"/>
            <a:r>
              <a:rPr lang="en-US" altLang="zh-CN" dirty="0"/>
              <a:t>Model-based</a:t>
            </a:r>
          </a:p>
          <a:p>
            <a:pPr lvl="2"/>
            <a:r>
              <a:rPr lang="en-US" altLang="zh-CN" sz="1800" dirty="0"/>
              <a:t>Traveling salesman problem</a:t>
            </a:r>
          </a:p>
          <a:p>
            <a:pPr lvl="2"/>
            <a:r>
              <a:rPr lang="en-US" altLang="zh-CN" sz="1800" dirty="0"/>
              <a:t>K-coloring problem</a:t>
            </a:r>
          </a:p>
          <a:p>
            <a:pPr lvl="1"/>
            <a:r>
              <a:rPr lang="en-US" altLang="zh-CN" dirty="0"/>
              <a:t>Statistic-base</a:t>
            </a:r>
          </a:p>
          <a:p>
            <a:pPr lvl="2"/>
            <a:r>
              <a:rPr lang="en-US" altLang="zh-CN" sz="1800" dirty="0"/>
              <a:t>Device-specific Information</a:t>
            </a:r>
          </a:p>
          <a:p>
            <a:pPr lvl="2"/>
            <a:r>
              <a:rPr lang="en-US" altLang="zh-C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Statistics-based</a:t>
            </a:r>
          </a:p>
          <a:p>
            <a:pPr lvl="2"/>
            <a:r>
              <a:rPr lang="en-US" altLang="zh-CN" sz="1600" dirty="0"/>
              <a:t>Historical</a:t>
            </a:r>
          </a:p>
          <a:p>
            <a:pPr lvl="2"/>
            <a:r>
              <a:rPr lang="en-US" altLang="zh-CN" sz="1600" dirty="0"/>
              <a:t>Device specific Information</a:t>
            </a:r>
          </a:p>
          <a:p>
            <a:pPr lvl="2"/>
            <a:r>
              <a:rPr lang="en-US" altLang="zh-CN" sz="1600" dirty="0"/>
              <a:t>User provided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0859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Process Scheduling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Task3: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Cloud </a:t>
            </a:r>
          </a:p>
          <a:p>
            <a:pPr marL="457200" lvl="1" indent="0">
              <a:buNone/>
            </a:pPr>
            <a:r>
              <a:rPr lang="en-US" altLang="zh-CN" dirty="0"/>
              <a:t>2.4 Task4: Memory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914400" y="3582154"/>
            <a:ext cx="10515600" cy="4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914400" y="4019104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21A3-61BC-9BAB-7CF0-A60E9D75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183"/>
            <a:ext cx="10515600" cy="669018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Specific Tasks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62629-53E1-F75F-57F6-64F21E9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632860"/>
            <a:ext cx="6019800" cy="5910942"/>
          </a:xfrm>
        </p:spPr>
        <p:txBody>
          <a:bodyPr>
            <a:normAutofit/>
          </a:bodyPr>
          <a:lstStyle/>
          <a:p>
            <a:r>
              <a:rPr lang="en-US" altLang="zh-CN" b="1" dirty="0"/>
              <a:t>I/O Scheduling</a:t>
            </a:r>
          </a:p>
          <a:p>
            <a:pPr lvl="1"/>
            <a:r>
              <a:rPr lang="en-US" altLang="zh-CN" dirty="0"/>
              <a:t>Tape</a:t>
            </a:r>
          </a:p>
          <a:p>
            <a:pPr lvl="1"/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SSD</a:t>
            </a:r>
          </a:p>
          <a:p>
            <a:pPr lvl="1"/>
            <a:r>
              <a:rPr lang="en-US" altLang="zh-CN" dirty="0"/>
              <a:t>Generally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Process Scheduling</a:t>
            </a:r>
          </a:p>
          <a:p>
            <a:pPr lvl="1"/>
            <a:r>
              <a:rPr lang="en-US" altLang="zh-CN" dirty="0"/>
              <a:t>Multiprocessor Scheduling</a:t>
            </a:r>
          </a:p>
          <a:p>
            <a:pPr lvl="1"/>
            <a:r>
              <a:rPr lang="en-US" altLang="zh-CN" dirty="0"/>
              <a:t>Basic Process Scheduler</a:t>
            </a:r>
          </a:p>
          <a:p>
            <a:pPr lvl="1"/>
            <a:r>
              <a:rPr lang="en-US" altLang="zh-CN" dirty="0"/>
              <a:t>Many-core Scheduling</a:t>
            </a:r>
          </a:p>
          <a:p>
            <a:pPr lvl="1"/>
            <a:r>
              <a:rPr lang="en-US" altLang="zh-CN" dirty="0"/>
              <a:t>Multi-threaded processor scheduling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E25BE4-D3AA-16DB-7E9D-995244E3C7C8}"/>
              </a:ext>
            </a:extLst>
          </p:cNvPr>
          <p:cNvSpPr txBox="1"/>
          <p:nvPr/>
        </p:nvSpPr>
        <p:spPr>
          <a:xfrm>
            <a:off x="6096000" y="1578430"/>
            <a:ext cx="705394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Memory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Cache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Readahead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Page Replacement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Page Management</a:t>
            </a:r>
          </a:p>
          <a:p>
            <a:pPr lvl="1"/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Packet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Congestion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16582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538</Words>
  <Application>Microsoft Office PowerPoint</Application>
  <PresentationFormat>宽屏</PresentationFormat>
  <Paragraphs>123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  <vt:lpstr>PowerPoint 演示文稿</vt:lpstr>
      <vt:lpstr>Specific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Liu Yingying</cp:lastModifiedBy>
  <cp:revision>16</cp:revision>
  <dcterms:created xsi:type="dcterms:W3CDTF">2023-09-28T07:18:31Z</dcterms:created>
  <dcterms:modified xsi:type="dcterms:W3CDTF">2023-10-14T08:00:58Z</dcterms:modified>
</cp:coreProperties>
</file>