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45D0-8A67-E397-9C75-FB0CAB7E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A7B8-DE35-9487-16A6-32F98154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8D28-0ED9-5A92-3812-2F04BA9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D3C1-2953-0E0B-1679-595C4C10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DD48E-482B-9ECB-B21D-0033C21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67F2E-D037-59C4-AE7D-2BFEC5C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03080-B535-EC62-E500-646E592E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C2207-EE21-0140-D65A-80797B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5722-0622-8E73-82C6-1D45DE4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4A69D-BD77-F8C9-0EC1-1C3489A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5DAEE6-4C57-E2A1-E67D-F8CC575B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6B53B-AE52-74B8-D017-F91DE3CF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AB00-BE5E-1CF8-E092-DA1C178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2C2E5-F412-46A6-D425-2F33AB5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EE7F-1CF9-5EF8-7B0B-272ABF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0F8D-5805-1C4E-8F4D-4682D657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D2FB-A398-700B-3734-AACB575A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54D7D-F446-4002-0277-416DB0C1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BD02-4D72-3740-A06D-291AFE29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8535-CE7C-B4B3-116A-2D08DA7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CDE2-2D0C-6619-730D-C22F8BAF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9D58-61B8-F01E-962F-9EDAD020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190A5-7EAA-3534-F6BC-AB855EE6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62FC8-EEE2-104E-B495-AE626FA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A3E0A-E2A9-4CA2-767B-2FB1E4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0FE2-CD9B-30E7-6CFB-48B1A81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A0DF0-C46F-CAB3-E098-B73D932C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3E9B9-B703-079F-CF87-C0C3B55C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1869-5D8C-998F-F435-748273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C9AC2-1D59-76A2-FA92-6CA38D7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58F55-0EE2-EFCB-0155-8B8DB36F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6A33-A618-0AB4-65D2-C5A37074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FCEBE-A31E-EFF2-FF6E-DBC0FC6A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D096A-0000-3FAE-7781-4A48C0D4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5BA05-EA9F-24EA-5CBB-C6DC7B52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772B0-FBD3-D877-C72D-CAAD70F5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E0CE1-8316-CBB5-E382-27B545A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553F4-DC3D-5FD7-F13E-D914260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AF527-B062-3D09-F6E3-5288E48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B933-6396-ACFA-5534-AF2EF17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65D37-A437-F912-AE18-EAD3E964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84EAE-B95D-4C41-4943-410FC4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6463EA-9B6E-8667-57AA-D23991B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018F5-A09D-CEE9-1D95-67D1704B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0F927-A9EF-32E1-05D6-75FBA95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598EC-7970-A644-2E4E-9239562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D7B3-6521-8155-5099-D279F9B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25B2-ADB2-B95E-88D6-B72D3E6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A017-7F32-3AA4-C4C8-32B6164B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D6902-09A1-0EB2-ECF6-E63BC240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2604B-3CA9-527D-13B4-AE6E5F4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1229-0BDA-B68C-D59D-E6F46E0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B141-989F-4CA5-3730-2F1C94B7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B92CF-831B-F8B4-771A-9167BA7D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DDE1-0982-6F37-EAEB-9662CED3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62B2D-12FE-1308-7BFF-4621565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2BBA4-3541-F2CC-A555-E5F241B5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5870-E91F-68D0-C1A6-EC24F8F0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04486-99DA-72EA-5CA6-F40B5C54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ECD-60FF-32F2-DC21-581E2725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6035-9F16-EFD1-112C-EAEF4485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BE64-2E24-4CF0-9390-8E701061B494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1F1D8-0D71-0E68-BAB8-CCC5BF2A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DADC-3BFA-57C4-8750-5E00FA75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2"/>
            <a:ext cx="10515600" cy="234979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</a:t>
            </a:r>
          </a:p>
          <a:p>
            <a:pPr marL="457200" lvl="1" indent="0">
              <a:buNone/>
            </a:pPr>
            <a:r>
              <a:rPr lang="en-US" altLang="zh-CN" dirty="0"/>
              <a:t>2.1 Frequent-interaction Tasks (Latency-Critical)</a:t>
            </a:r>
          </a:p>
          <a:p>
            <a:pPr marL="457200" lvl="1" indent="0">
              <a:buNone/>
            </a:pPr>
            <a:r>
              <a:rPr lang="en-US" altLang="zh-CN" dirty="0"/>
              <a:t>2.2 Throughput-oriented Tasks (Latency-Tolerant)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2.3 Security-Related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363971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Latency-Critical / 4. Latency-Tolerant </a:t>
            </a:r>
          </a:p>
          <a:p>
            <a:pPr marL="457200" lvl="1" indent="0">
              <a:buNone/>
            </a:pPr>
            <a:r>
              <a:rPr lang="en-US" altLang="zh-CN" dirty="0"/>
              <a:t>3.1 Models (from data)</a:t>
            </a:r>
          </a:p>
          <a:p>
            <a:pPr marL="457200" lvl="1" indent="0">
              <a:buNone/>
            </a:pPr>
            <a:r>
              <a:rPr lang="en-US" altLang="zh-CN" dirty="0"/>
              <a:t>3.2 Training (online/offline)</a:t>
            </a:r>
          </a:p>
          <a:p>
            <a:pPr marL="457200" lvl="1" indent="0">
              <a:buNone/>
            </a:pPr>
            <a:r>
              <a:rPr lang="en-US" altLang="zh-CN" dirty="0"/>
              <a:t>3.3 Inference (user-space/kernel-space)</a:t>
            </a:r>
          </a:p>
          <a:p>
            <a:pPr marL="457200" lvl="1" indent="0">
              <a:buNone/>
            </a:pPr>
            <a:r>
              <a:rPr lang="en-US" altLang="zh-CN" dirty="0"/>
              <a:t>3.4 Learning Methodologies</a:t>
            </a:r>
          </a:p>
          <a:p>
            <a:pPr marL="457200" lvl="1" indent="0">
              <a:buNone/>
            </a:pPr>
            <a:r>
              <a:rPr lang="en-US" altLang="zh-CN" dirty="0"/>
              <a:t>3.5 Discussion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4827181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7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6E00-2403-53BE-BBAC-665FD7B2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BD98D-EB42-81F8-755E-36323FE3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6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70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u3009796@connect.hku.hk</dc:creator>
  <cp:lastModifiedBy>u3009796@connect.hku.hk</cp:lastModifiedBy>
  <cp:revision>2</cp:revision>
  <dcterms:created xsi:type="dcterms:W3CDTF">2023-09-28T07:18:31Z</dcterms:created>
  <dcterms:modified xsi:type="dcterms:W3CDTF">2023-09-29T03:50:53Z</dcterms:modified>
</cp:coreProperties>
</file>