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E352-F1B2-D0A9-2194-21EECB1DF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460D7-DF68-B92E-42C9-C9B9AC02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FFF19-E22E-0EAB-1988-FD95469E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6ED42-1D80-069B-DF10-1B6DD64E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AB936-9201-C836-A56C-F4DD092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55154-848F-A80B-9529-88F2037A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61409-61FF-59F5-9E0E-CB02C49E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A0A0F-E8E5-9F00-D47E-B8F0C5D6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A99AC-BD92-8A93-30F1-50449162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EB468-3BE8-55C0-B34B-6B51303F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3A5B0-5570-75DF-D4A0-9F218BCAC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7FB8F-174E-55CB-CC90-482A07816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68572-8833-3E15-B097-C7A662B9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A4480-CD22-363E-5659-8A159669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2A53-A3D5-074C-130E-BBF009EB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59462-4437-7DAB-4BAF-C3F1CE72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2C716-DE1E-4ED6-EA42-61F719B7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2CE76-85B8-6D44-40C1-346B7792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44773-D339-4CAA-A68E-8A4ECF84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DF135-6C28-4116-75AF-281998B5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27865-7960-362B-1BBE-D6351A46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5E2AA-0397-E0A4-F43E-0FA98577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4A55C-FF60-5E47-3AFC-ADA4E9DE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7F96D-3167-40F4-7AEE-6DD0EC6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DF076-57BD-14A8-4873-1522E820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C256-7E59-D9DD-D89B-E3AAB16F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344D9-875F-391C-B2DD-6C3DC0839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A33D35-93D5-FE59-ABA0-0619C4A0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F2C73-3303-46E7-16A5-4F5319C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6D4BC-2DC7-AE81-1B17-C72B348F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723C1-424A-5E81-F661-A9FA183B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24DC-67A2-1589-80C0-9CE28398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5376B-2364-1CE2-7CF9-94AD40BA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EEFB8-ABE4-BFB8-7DDA-F3C3DC08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47810-80BE-2929-CDD7-F6A14DCB0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05A084-BA8C-4E0B-5D8C-5B398DFB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DB158-90AB-C34F-6173-CE4BC7AD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6524B5-A49B-0648-88AB-91ACC52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03109C-1EA1-6354-D130-9FFCE190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F08DA-9D8D-2B96-9313-A6F27936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299F0-9C35-91DC-4913-BE661F07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ED03F-A672-C9E2-17CF-B1033770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AC1A7-55DF-1414-641A-D43B5E4C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96A3F-1546-2EDD-5C1E-FB0429D2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3B8D10-58CD-0B62-93FB-6750B61D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A4672-B011-624F-20B9-640146B2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9D4A1-88CE-2772-D57B-ACDF615C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9147-753B-B285-D4D8-5E1ECFFD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0B87D-766B-4C67-789F-639E827CD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9AD47-B96D-FE3F-69F9-9B0C93E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92E77-2B11-D38B-BA04-4D084E36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E403C-CA11-4D96-1446-BE730F13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7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8ACE-CA03-9EF8-7516-34D02B0D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CC3898-CFED-E4B5-2310-B5F0D40B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1E5D5-CE81-34D1-B6D5-0D8B0422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DA2D5-7340-1281-842E-8714F04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AA905-CDA4-1C64-889E-A91AF480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CD5FE-306F-75FB-4FE3-3A900A17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5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A729D-46BC-13A6-CCBC-A7980CCB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99CE6-B309-28AF-C031-8ED8A6DE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EB296-708D-97F4-3EA4-D97311D5B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90B87-DE1A-4FDE-9895-3F8FF2A5AC79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309CA-8B9D-7251-5BDF-26D97B15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1E213-C38D-8BFF-CCA0-FC47062D7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2568E-5894-4D6F-9A95-DBFB453FB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9EB57-8CBA-C14C-1EAB-688D5D7B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9BE4E-DA16-36DF-02A9-73B8FE1A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Research Problem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Applicable Scenarios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Different Approaches (Limitations)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Design Methods for Swapping Techniques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Assumptions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17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56EA-C9F8-0056-61E4-06D203E3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Research Problem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53C00-6ABA-8519-080B-6CACFE3A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Manage memory for </a:t>
            </a:r>
            <a:r>
              <a:rPr lang="en-US" altLang="zh-CN" b="1" dirty="0"/>
              <a:t>deep learning </a:t>
            </a:r>
            <a:r>
              <a:rPr lang="en-US" altLang="zh-CN" dirty="0"/>
              <a:t>workloads.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Models </a:t>
            </a:r>
            <a:r>
              <a:rPr lang="en-US" altLang="zh-CN" b="1" dirty="0"/>
              <a:t>outgrow</a:t>
            </a:r>
            <a:r>
              <a:rPr lang="en-US" altLang="zh-CN" dirty="0"/>
              <a:t> the memory capacity of available hardware, including GPUs, CPUs, and heterogeneous memory systems.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9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AD51-2B5C-3FAA-890A-578AD81B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Applicable Scenarios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853FB-8BC6-24A2-4FBC-8AF80F26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High-end Data Centers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Common computing platform for researchers and developers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5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4626-C792-41ED-E944-5FE7AC36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Different Approaches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C0777-C738-DD6B-E45A-C5F82981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85" y="1114237"/>
            <a:ext cx="11250854" cy="560145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Compression-Based Approaches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e.g. quantization, pruning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Limitations: Accuracy degradation and the need for hyperparameter tuning.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Swapping Techniques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Swapping tensors or data between GPU memory and external memory (e.g., CPU memory or SSD).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Limitations: Bandwidth constraints, latency overhead, and complexity in scheduling. (For Unified Memory, Overhead from address translation and page fault handling)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/>
              <a:t>Recomputation</a:t>
            </a:r>
            <a:r>
              <a:rPr lang="en-US" altLang="zh-CN" sz="2400" b="1" dirty="0"/>
              <a:t>-Based Approaches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Discarding intermediate data and recomputing it on demand.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Limitations: Overhead in terms of time and energy.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Model Parallelism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Distributing a model across multiple GPUs or nodes.</a:t>
            </a:r>
          </a:p>
        </p:txBody>
      </p:sp>
    </p:spTree>
    <p:extLst>
      <p:ext uri="{BB962C8B-B14F-4D97-AF65-F5344CB8AC3E}">
        <p14:creationId xmlns:p14="http://schemas.microsoft.com/office/powerpoint/2010/main" val="418472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FF0C6-9082-2307-B9FB-723D879B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Swapping Techniques—Design Methods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78782-5E42-37C3-3435-6EE34F29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Expert Knowledge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Specific Layer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Consider reuse distance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Heuristic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Greedy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Meta-heuristic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92014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6A7A-D47F-E8EF-F227-13E7DF3B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Assumptions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5EF2D-126E-2A06-AAB3-20022A31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 dataflow graph with no control-flow primitives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Tensorflow</a:t>
            </a:r>
            <a:r>
              <a:rPr lang="en-US" altLang="zh-CN" dirty="0"/>
              <a:t> 1.0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Single GPU</a:t>
            </a:r>
          </a:p>
          <a:p>
            <a:pPr>
              <a:lnSpc>
                <a:spcPct val="150000"/>
              </a:lnSpc>
            </a:pPr>
            <a:r>
              <a:rPr lang="en-US" altLang="zh-CN" u="sng" dirty="0"/>
              <a:t>Application Level (not OS-related)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Compiler-based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Runtime profiling</a:t>
            </a:r>
          </a:p>
        </p:txBody>
      </p:sp>
    </p:spTree>
    <p:extLst>
      <p:ext uri="{BB962C8B-B14F-4D97-AF65-F5344CB8AC3E}">
        <p14:creationId xmlns:p14="http://schemas.microsoft.com/office/powerpoint/2010/main" val="37271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197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Contents</vt:lpstr>
      <vt:lpstr>Research Problem</vt:lpstr>
      <vt:lpstr>Applicable Scenarios</vt:lpstr>
      <vt:lpstr>Different Approaches</vt:lpstr>
      <vt:lpstr>Swapping Techniques—Design Methods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Yingying</dc:creator>
  <cp:lastModifiedBy>Liu Yingying</cp:lastModifiedBy>
  <cp:revision>2</cp:revision>
  <dcterms:created xsi:type="dcterms:W3CDTF">2024-11-15T07:03:50Z</dcterms:created>
  <dcterms:modified xsi:type="dcterms:W3CDTF">2024-11-25T05:23:09Z</dcterms:modified>
</cp:coreProperties>
</file>