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7A38B-1763-40F5-BCEB-AD1851584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6A3728-0CD0-4621-A7BA-9853789F7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D38782-2021-447D-B36D-97A16B53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66F-5F3D-42C0-A9C7-8FC9FBBE6E7D}" type="datetimeFigureOut">
              <a:rPr lang="zh-TW" altLang="en-US" smtClean="0"/>
              <a:t>2025/8/30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6E90F5-6F21-42C2-9D42-60BD6915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4785A4-91B6-421A-8223-3D48FC7E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2651-3208-406E-976F-34863EED0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6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6A090-45CE-4CA5-8045-21046600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534A16-F010-4360-815C-03AE9480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54123A-0342-42A6-970E-E4EF0C62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66F-5F3D-42C0-A9C7-8FC9FBBE6E7D}" type="datetimeFigureOut">
              <a:rPr lang="zh-TW" altLang="en-US" smtClean="0"/>
              <a:t>2025/8/30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D7DFDC-6C70-430A-A3E8-9D4EA4C9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8D452-61BC-4A46-A280-E7117D4D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2651-3208-406E-976F-34863EED0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19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8667030-3C44-4256-9709-C6F4B7239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084D39-7B09-4B27-ADEC-8BB95A7B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524378-472C-4009-9F86-86026962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66F-5F3D-42C0-A9C7-8FC9FBBE6E7D}" type="datetimeFigureOut">
              <a:rPr lang="zh-TW" altLang="en-US" smtClean="0"/>
              <a:t>2025/8/30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D7E763-7906-425A-863F-028F5599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181762-DB02-40A6-88D0-126FC0C1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2651-3208-406E-976F-34863EED0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78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EA6C9-463F-4137-9E49-1F2393EB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B1CCF-7040-403B-81BE-0CCB881B9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7966D8-EECA-4831-AFC2-456D88BF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66F-5F3D-42C0-A9C7-8FC9FBBE6E7D}" type="datetimeFigureOut">
              <a:rPr lang="zh-TW" altLang="en-US" smtClean="0"/>
              <a:t>2025/8/30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761FAD-E37E-47F9-A6A9-021B75D9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C0150-C917-42E1-9689-B759821A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2651-3208-406E-976F-34863EED0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91D5-0C0D-4564-ABA2-5270C27C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8E66B7-0A61-42EC-9A63-43C59ED8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FB51F9-DB6B-4B7B-8B22-E970ECDC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66F-5F3D-42C0-A9C7-8FC9FBBE6E7D}" type="datetimeFigureOut">
              <a:rPr lang="zh-TW" altLang="en-US" smtClean="0"/>
              <a:t>2025/8/30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FD7980-0E35-4F7D-B560-6B974A98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90EA1C-B80D-47F7-A280-179ECB41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2651-3208-406E-976F-34863EED0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33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C423D-30E4-4118-990C-D974F6FA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EC40DB-70B0-45E5-8111-536E75CCC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F528A-3AD3-4FB3-BC0B-1D4AFB4C7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1A0C22-5A08-48A9-BFBA-6FF6CBDE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66F-5F3D-42C0-A9C7-8FC9FBBE6E7D}" type="datetimeFigureOut">
              <a:rPr lang="zh-TW" altLang="en-US" smtClean="0"/>
              <a:t>2025/8/30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7A6C8D-5585-43F9-B0A2-A47DA9DC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0FAE0E-0CF2-4979-B542-508B69A4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2651-3208-406E-976F-34863EED0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32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B8A5A-8143-46AB-AC83-B1C8FA2D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DBEF11-4FF8-4ADC-9ADB-BBEBB7AF5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0CD7A0-996A-468D-B1AA-B9AB860F1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1878F1-8ABA-4034-8A89-147165B38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1A13BD-C64B-408E-841A-9F334EEF2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916289-9882-43D8-859B-A2774816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66F-5F3D-42C0-A9C7-8FC9FBBE6E7D}" type="datetimeFigureOut">
              <a:rPr lang="zh-TW" altLang="en-US" smtClean="0"/>
              <a:t>2025/8/30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72F3C4-1042-4CA3-9A79-C07C1AB4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FB802D-04A9-4255-9820-75C4B1BD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2651-3208-406E-976F-34863EED0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3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07632-BD47-4B88-953C-9BAC7894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468A33-AB66-427E-8C4D-05BDB6E8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66F-5F3D-42C0-A9C7-8FC9FBBE6E7D}" type="datetimeFigureOut">
              <a:rPr lang="zh-TW" altLang="en-US" smtClean="0"/>
              <a:t>2025/8/30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D66C5F-A2D8-4509-9681-3A7A3283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04E980-27E7-44AA-AD0C-5C8D21F0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2651-3208-406E-976F-34863EED0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624CEC-43B2-4BEB-97FB-FD05651E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66F-5F3D-42C0-A9C7-8FC9FBBE6E7D}" type="datetimeFigureOut">
              <a:rPr lang="zh-TW" altLang="en-US" smtClean="0"/>
              <a:t>2025/8/30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C3DD63-7F22-471F-ABB2-6946105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1A6CEA-8A5E-4EF4-9E90-811468B4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2651-3208-406E-976F-34863EED0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2DDD7-BF73-4158-9B81-23751CEE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317E5E-0DE9-4B31-B6BE-1D72220C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C85EFD-C0C2-4F66-9105-1DD9AB0F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66B756-C3A2-4EE4-B148-3165564A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66F-5F3D-42C0-A9C7-8FC9FBBE6E7D}" type="datetimeFigureOut">
              <a:rPr lang="zh-TW" altLang="en-US" smtClean="0"/>
              <a:t>2025/8/30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810E31-B166-4554-AB2D-D19BEFA6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66A34A-8408-432E-9F1F-79AACEE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2651-3208-406E-976F-34863EED0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72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95ABD-A70D-4D2E-A00D-7E54BB29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668A06-B3DB-479C-94DD-3DB6031D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459B5A-F716-4BEB-9C6D-2801EEBD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B459C6-AE1A-413E-9887-067CD6F6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66F-5F3D-42C0-A9C7-8FC9FBBE6E7D}" type="datetimeFigureOut">
              <a:rPr lang="zh-TW" altLang="en-US" smtClean="0"/>
              <a:t>2025/8/30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261EFC-61F6-41B9-BF4E-22322758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467C70-FE93-42D9-9B39-A8A86942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2651-3208-406E-976F-34863EED0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03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56A45C-2072-4FB2-BB13-23A0C089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F8CC2C-C9B0-4B40-9FA3-55F151A90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F91C6E-8F4C-497A-9805-0D3D06FEE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C66F-5F3D-42C0-A9C7-8FC9FBBE6E7D}" type="datetimeFigureOut">
              <a:rPr lang="zh-TW" altLang="en-US" smtClean="0"/>
              <a:t>2025/8/30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F18F5-0113-45F0-9F55-5C7CB72D8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F2D46E-480E-4B15-B154-5A99C6708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2651-3208-406E-976F-34863EED0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83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FA0E6-09FA-47DB-96B5-582468987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USB</a:t>
            </a:r>
            <a:r>
              <a:rPr lang="zh-TW" altLang="en-US" dirty="0"/>
              <a:t> </a:t>
            </a:r>
            <a:r>
              <a:rPr lang="en-US" altLang="zh-TW" dirty="0"/>
              <a:t>CDC</a:t>
            </a:r>
            <a:r>
              <a:rPr lang="zh-TW" altLang="en-US" dirty="0"/>
              <a:t> 連線錯誤原因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8221B4-9919-4FA2-A961-779AA6379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98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6E8A1-EBB3-49E5-BCBF-B0EE73FE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/>
              <a:t>現象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B138EE-0DA7-4F8A-BAC8-4CDA7871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12" y="1325563"/>
            <a:ext cx="4761017" cy="24757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F382134-D944-43AD-993B-E99CFB789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0371"/>
            <a:ext cx="5473639" cy="6897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CF38004-7C56-4C0A-B41C-A00E57C1A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271" y="442730"/>
            <a:ext cx="4963510" cy="552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CAC75-F3DF-4984-B227-9B4A2EC7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原因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EC17D1-8A93-48FF-9FC8-8621B42763FE}"/>
              </a:ext>
            </a:extLst>
          </p:cNvPr>
          <p:cNvSpPr txBox="1"/>
          <p:nvPr/>
        </p:nvSpPr>
        <p:spPr>
          <a:xfrm>
            <a:off x="0" y="1159152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MCU</a:t>
            </a:r>
            <a:r>
              <a:rPr lang="zh-TW" altLang="en-US" dirty="0"/>
              <a:t>腳位定義名稱使用錯誤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C8EBB78-2775-49E6-951C-74A75D02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545656"/>
            <a:ext cx="6715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STM32 腳位名稱（如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PA12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）直接定義可能干擾 USB 初始化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82595F-6374-470E-ACD8-CB01B5A8BD24}"/>
              </a:ext>
            </a:extLst>
          </p:cNvPr>
          <p:cNvSpPr/>
          <p:nvPr/>
        </p:nvSpPr>
        <p:spPr>
          <a:xfrm>
            <a:off x="0" y="2299811"/>
            <a:ext cx="8696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為什麼使用數字腳位（如 </a:t>
            </a:r>
            <a:r>
              <a:rPr lang="en-US" altLang="zh-TW" b="1" dirty="0"/>
              <a:t>33</a:t>
            </a:r>
            <a:r>
              <a:rPr lang="zh-TW" altLang="en-US" b="1" dirty="0"/>
              <a:t>）就不會出問題？</a:t>
            </a:r>
          </a:p>
          <a:p>
            <a:r>
              <a:rPr lang="en-US" altLang="zh-TW" dirty="0"/>
              <a:t>Arduino STM32 </a:t>
            </a:r>
            <a:r>
              <a:rPr lang="zh-TW" altLang="en-US" dirty="0"/>
              <a:t>核心會把數字腳位（像 </a:t>
            </a:r>
            <a:r>
              <a:rPr lang="en-US" altLang="zh-TW" dirty="0"/>
              <a:t>31</a:t>
            </a:r>
            <a:r>
              <a:rPr lang="zh-TW" altLang="en-US" dirty="0"/>
              <a:t>、</a:t>
            </a:r>
            <a:r>
              <a:rPr lang="en-US" altLang="zh-TW" dirty="0"/>
              <a:t>32</a:t>
            </a:r>
            <a:r>
              <a:rPr lang="zh-TW" altLang="en-US" dirty="0"/>
              <a:t>、</a:t>
            </a:r>
            <a:r>
              <a:rPr lang="en-US" altLang="zh-TW" dirty="0"/>
              <a:t>33</a:t>
            </a:r>
            <a:r>
              <a:rPr lang="zh-TW" altLang="en-US" dirty="0"/>
              <a:t>）對應到「</a:t>
            </a:r>
            <a:r>
              <a:rPr lang="zh-TW" altLang="en-US" b="1" dirty="0"/>
              <a:t>非 </a:t>
            </a:r>
            <a:r>
              <a:rPr lang="en-US" altLang="zh-TW" b="1" dirty="0"/>
              <a:t>USB </a:t>
            </a:r>
            <a:r>
              <a:rPr lang="zh-TW" altLang="en-US" b="1" dirty="0"/>
              <a:t>專用腳位</a:t>
            </a:r>
            <a:r>
              <a:rPr lang="zh-TW" altLang="en-US" dirty="0"/>
              <a:t>」</a:t>
            </a:r>
            <a:br>
              <a:rPr lang="zh-TW" altLang="en-US" dirty="0"/>
            </a:br>
            <a:r>
              <a:rPr lang="zh-TW" altLang="en-US" dirty="0"/>
              <a:t>這些腳位不會打到 </a:t>
            </a:r>
            <a:r>
              <a:rPr lang="en-US" altLang="zh-TW" dirty="0"/>
              <a:t>USB </a:t>
            </a:r>
            <a:r>
              <a:rPr lang="zh-TW" altLang="en-US" dirty="0"/>
              <a:t>的 </a:t>
            </a:r>
            <a:r>
              <a:rPr lang="en-US" altLang="zh-TW" dirty="0"/>
              <a:t>PA11 / PA12</a:t>
            </a:r>
            <a:r>
              <a:rPr lang="zh-TW" altLang="en-US" dirty="0"/>
              <a:t>，就能順利啟動 </a:t>
            </a:r>
            <a:r>
              <a:rPr lang="en-US" altLang="zh-TW" dirty="0"/>
              <a:t>USB CDC</a:t>
            </a:r>
            <a:r>
              <a:rPr lang="zh-TW" altLang="en-US" dirty="0"/>
              <a:t>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D069905-D14F-4C53-A037-6989D51D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6" y="3385331"/>
            <a:ext cx="3848637" cy="103837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045C5B9-94B4-4620-982A-18A344BF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682" y="3429000"/>
            <a:ext cx="3124636" cy="106694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05855B2-2D12-46CF-87E2-B319FC0ACAFB}"/>
              </a:ext>
            </a:extLst>
          </p:cNvPr>
          <p:cNvSpPr/>
          <p:nvPr/>
        </p:nvSpPr>
        <p:spPr>
          <a:xfrm>
            <a:off x="180706" y="5766892"/>
            <a:ext cx="10705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因為這種錯誤幾乎等於是「自砍 </a:t>
            </a:r>
            <a:r>
              <a:rPr lang="en-US" altLang="zh-TW" dirty="0"/>
              <a:t>USB</a:t>
            </a:r>
            <a:r>
              <a:rPr lang="zh-TW" altLang="en-US" dirty="0"/>
              <a:t>」，系統不會明講是哪個 </a:t>
            </a:r>
            <a:r>
              <a:rPr lang="en-US" altLang="zh-TW" dirty="0"/>
              <a:t>GPIO </a:t>
            </a:r>
            <a:r>
              <a:rPr lang="zh-TW" altLang="en-US" dirty="0"/>
              <a:t>被破壞，只會回報「描述元錯誤」。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DC3CBF-8999-4A39-8FFA-1C7748195AD4}"/>
              </a:ext>
            </a:extLst>
          </p:cNvPr>
          <p:cNvSpPr/>
          <p:nvPr/>
        </p:nvSpPr>
        <p:spPr>
          <a:xfrm>
            <a:off x="1602963" y="472596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5D3FE3-32BA-44DC-8FFC-B34E899D5A94}"/>
              </a:ext>
            </a:extLst>
          </p:cNvPr>
          <p:cNvSpPr/>
          <p:nvPr/>
        </p:nvSpPr>
        <p:spPr>
          <a:xfrm>
            <a:off x="5778294" y="4701808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85969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120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 Unicode MS</vt:lpstr>
      <vt:lpstr>新細明體</vt:lpstr>
      <vt:lpstr>Arial</vt:lpstr>
      <vt:lpstr>Calibri</vt:lpstr>
      <vt:lpstr>Calibri Light</vt:lpstr>
      <vt:lpstr>Office 佈景主題</vt:lpstr>
      <vt:lpstr>USB CDC 連線錯誤原因</vt:lpstr>
      <vt:lpstr>現象</vt:lpstr>
      <vt:lpstr>原因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CDC 連線錯誤原因</dc:title>
  <dc:creator>劉峪軒</dc:creator>
  <cp:lastModifiedBy>劉峪軒</cp:lastModifiedBy>
  <cp:revision>2</cp:revision>
  <dcterms:created xsi:type="dcterms:W3CDTF">2025-08-30T14:27:40Z</dcterms:created>
  <dcterms:modified xsi:type="dcterms:W3CDTF">2025-08-30T14:42:25Z</dcterms:modified>
</cp:coreProperties>
</file>