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9F2B9-CB83-4471-B6F3-3F8D046FF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8883E9-A6EF-4FB2-82B3-3DC45A537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723E84-1346-4464-A2A5-3BA2995D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79B84E-F523-4538-87A1-F77D44DB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BDC5C4-1C55-4D01-9AE5-5F037DDC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3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F2475-C0F3-4487-998A-9BC608C2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754C1C-1DA4-479F-B552-75D7C78F3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8CB94E-481B-45BB-9E0B-9CCA7417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C4D02-8908-45D3-8829-D8D878D6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CFA5A-F22B-49BB-9C64-736E6DC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9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E7B2B5-FE60-4EF8-970B-3940D4CF4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E9A68E-FB83-4979-8178-974D73DA4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66B17-F3C1-4105-BD6F-58D3346E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D6FCCD-F8D9-4214-8215-E3A7ED5B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2A73E7-2592-4921-80EB-BEFFA05F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64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925F9-B883-4C4C-AE3D-D5AB708B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6D119-9A12-4CEC-B1ED-731C3EE9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38F2BE-D210-41D0-9E51-75CF8410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A6DD0-C191-460D-BA60-CD07E2F6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294B8-E92E-4DFB-9080-746DD97E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67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3BB6E-1929-4AFA-A417-1DF86457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33252-37A2-4282-ACA4-50F89BA4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29048F-2A5C-40DA-A89A-5F672139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0E389-5B7F-4919-BC94-3CCFBFB1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5A703A-5FF5-44BE-BB88-804C93F5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38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04CFC-A8EA-4B45-853E-8D744465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65EAC-E6DF-48C0-98D3-3B996F623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2402B4-FE1D-4428-B709-BDA817034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1AA697-0460-41BA-964D-65CF9AE7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8C5CBB-0915-4ED9-828F-E0F1A72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E9F721-1813-4127-8C39-0CF588DF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4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5D56C-D666-4742-B6BC-2C2A1D52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AB32D0-6EE4-461A-8796-D99BE9833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61ACA-1AC6-4809-ABDF-B56D3DDF9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D41B0B-6625-4B6E-94C2-8E1D255EA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A8752A-11C3-4DB1-B9FE-04D5922BD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3AFDD2-264E-41D8-AADD-880F6009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F2CEBB-815F-4BA5-9BA9-1998ED36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2099D6-6F85-4AC0-87DC-96EEEE39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02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06508-C911-42E0-9F4A-614CA75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6B3295-BF1A-475A-AFC2-50D54338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76629D-AAEE-48F8-B311-35C078C4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F67736-3825-4F19-8D86-084DF69C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80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FC0FFB-C24C-4204-862B-9AD67CE0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AD5F0F-78F9-4307-BA68-AC8B32C4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FBEC1C-2F91-4078-B8FD-C249D036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6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4A3-A5AC-4559-9862-9AE87382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B4980C-FCAC-4B9D-9E24-ED7D76026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04104B-B33C-4EA4-B7A6-9C209716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7D628-DEE1-4AEF-82A6-6C1CB430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5CC7C4-2581-4412-BBBC-5B50FC45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029236-45E1-460B-8E13-B133C46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9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7C884-388A-421C-8563-AB649D29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D33D58-3D6D-4041-8012-85F5D496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C5DA27-574E-4FBA-916B-FD7F2D164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B2E80B-E4AD-4DFD-A1D5-E08DE32C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04D442-F223-48BB-96B1-5C0DA333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6A7FE-FDBA-4077-94A6-DB88288D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71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A942D0-AC33-4915-868C-5E909A19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A8E75E-364E-45AF-9F6F-3EA207EC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2A7B4-681E-430E-AD3F-87FA8B491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4B45-C5F2-4C67-88BA-186F3C4CAAE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F2B1E-0C34-4D31-A275-8299EC10F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F848C4-D127-4463-B8DD-C4171013D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178E-AF38-4A8C-B876-3FE61CDAE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4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5C6E5587-954A-4952-B7BF-3CC9B47A4E59}"/>
              </a:ext>
            </a:extLst>
          </p:cNvPr>
          <p:cNvGrpSpPr/>
          <p:nvPr/>
        </p:nvGrpSpPr>
        <p:grpSpPr>
          <a:xfrm>
            <a:off x="1118585" y="1029810"/>
            <a:ext cx="1154098" cy="3089428"/>
            <a:chOff x="1118585" y="1029810"/>
            <a:chExt cx="1154098" cy="3089428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103C15B-7AC9-4B9D-AD36-A408613DA758}"/>
                </a:ext>
              </a:extLst>
            </p:cNvPr>
            <p:cNvCxnSpPr>
              <a:stCxn id="2" idx="4"/>
              <a:endCxn id="7" idx="0"/>
            </p:cNvCxnSpPr>
            <p:nvPr/>
          </p:nvCxnSpPr>
          <p:spPr>
            <a:xfrm flipH="1">
              <a:off x="1695633" y="1462494"/>
              <a:ext cx="2" cy="222406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0AE38FB8-142E-436A-B3D0-C7273D4524C1}"/>
                </a:ext>
              </a:extLst>
            </p:cNvPr>
            <p:cNvSpPr/>
            <p:nvPr/>
          </p:nvSpPr>
          <p:spPr>
            <a:xfrm>
              <a:off x="1482571" y="1029810"/>
              <a:ext cx="426128" cy="43268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660F023-1F69-427B-90EE-0992FA990C6C}"/>
                </a:ext>
              </a:extLst>
            </p:cNvPr>
            <p:cNvSpPr/>
            <p:nvPr/>
          </p:nvSpPr>
          <p:spPr>
            <a:xfrm>
              <a:off x="1118586" y="1751222"/>
              <a:ext cx="1154097" cy="568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処理</a:t>
              </a:r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334B0F2-491B-4D3F-B3FD-1D3FA5D8036C}"/>
                </a:ext>
              </a:extLst>
            </p:cNvPr>
            <p:cNvSpPr/>
            <p:nvPr/>
          </p:nvSpPr>
          <p:spPr>
            <a:xfrm>
              <a:off x="1118585" y="2718888"/>
              <a:ext cx="1154097" cy="568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処理</a:t>
              </a:r>
              <a:r>
                <a:rPr kumimoji="1" lang="en-US" altLang="ja-JP" b="1" dirty="0"/>
                <a:t>B</a:t>
              </a:r>
              <a:endParaRPr kumimoji="1" lang="ja-JP" altLang="en-US" b="1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321D7B3D-9274-4DA8-BD96-DCC58E246233}"/>
                </a:ext>
              </a:extLst>
            </p:cNvPr>
            <p:cNvSpPr/>
            <p:nvPr/>
          </p:nvSpPr>
          <p:spPr>
            <a:xfrm>
              <a:off x="1482569" y="3686554"/>
              <a:ext cx="426128" cy="43268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B0041B6-CE55-46E6-9DE3-77F50E7768BB}"/>
              </a:ext>
            </a:extLst>
          </p:cNvPr>
          <p:cNvGrpSpPr/>
          <p:nvPr/>
        </p:nvGrpSpPr>
        <p:grpSpPr>
          <a:xfrm>
            <a:off x="3422339" y="1029810"/>
            <a:ext cx="3434183" cy="3522112"/>
            <a:chOff x="3422339" y="1029810"/>
            <a:chExt cx="3434183" cy="3522112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EEAA7CA-FE65-4081-8705-DCA598E2FB2C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4314548" y="1462494"/>
              <a:ext cx="0" cy="2656744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4688B8D-534A-4B65-BC9F-EFF7127B8EB4}"/>
                </a:ext>
              </a:extLst>
            </p:cNvPr>
            <p:cNvSpPr/>
            <p:nvPr/>
          </p:nvSpPr>
          <p:spPr>
            <a:xfrm>
              <a:off x="4101484" y="1029810"/>
              <a:ext cx="426128" cy="43268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81694ED9-4E90-4B61-884B-A253B3AB1AE9}"/>
                </a:ext>
              </a:extLst>
            </p:cNvPr>
            <p:cNvSpPr/>
            <p:nvPr/>
          </p:nvSpPr>
          <p:spPr>
            <a:xfrm>
              <a:off x="4101484" y="4119238"/>
              <a:ext cx="426128" cy="43268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BEC43DB-47D3-487D-AB5B-9EE89C12AF01}"/>
                </a:ext>
              </a:extLst>
            </p:cNvPr>
            <p:cNvSpPr/>
            <p:nvPr/>
          </p:nvSpPr>
          <p:spPr>
            <a:xfrm>
              <a:off x="3737497" y="2718888"/>
              <a:ext cx="1154097" cy="568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処理</a:t>
              </a:r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225E09-F8E1-4BFE-93AB-28DF9E6C87B7}"/>
                </a:ext>
              </a:extLst>
            </p:cNvPr>
            <p:cNvSpPr/>
            <p:nvPr/>
          </p:nvSpPr>
          <p:spPr>
            <a:xfrm>
              <a:off x="5702425" y="2718888"/>
              <a:ext cx="1154097" cy="568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処理</a:t>
              </a:r>
              <a:r>
                <a:rPr kumimoji="1" lang="en-US" altLang="ja-JP" b="1" dirty="0"/>
                <a:t>B</a:t>
              </a:r>
              <a:endParaRPr kumimoji="1" lang="ja-JP" altLang="en-US" b="1" dirty="0"/>
            </a:p>
          </p:txBody>
        </p:sp>
        <p:sp>
          <p:nvSpPr>
            <p:cNvPr id="17" name="ひし形 16">
              <a:extLst>
                <a:ext uri="{FF2B5EF4-FFF2-40B4-BE49-F238E27FC236}">
                  <a16:creationId xmlns:a16="http://schemas.microsoft.com/office/drawing/2014/main" id="{619ABEA2-F90E-4D58-84F1-03AEA7DCF7F1}"/>
                </a:ext>
              </a:extLst>
            </p:cNvPr>
            <p:cNvSpPr/>
            <p:nvPr/>
          </p:nvSpPr>
          <p:spPr>
            <a:xfrm>
              <a:off x="3422339" y="1718033"/>
              <a:ext cx="1784412" cy="568171"/>
            </a:xfrm>
            <a:prstGeom prst="diamond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条件式</a:t>
              </a:r>
            </a:p>
          </p:txBody>
        </p:sp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1174FBAC-899D-44E0-9606-9B9A74275137}"/>
                </a:ext>
              </a:extLst>
            </p:cNvPr>
            <p:cNvCxnSpPr>
              <a:cxnSpLocks/>
              <a:stCxn id="17" idx="3"/>
              <a:endCxn id="16" idx="0"/>
            </p:cNvCxnSpPr>
            <p:nvPr/>
          </p:nvCxnSpPr>
          <p:spPr>
            <a:xfrm>
              <a:off x="5206751" y="2002119"/>
              <a:ext cx="1072723" cy="716769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1DF60FC3-5D53-4B76-9051-364E48BA4254}"/>
                </a:ext>
              </a:extLst>
            </p:cNvPr>
            <p:cNvCxnSpPr>
              <a:stCxn id="16" idx="2"/>
            </p:cNvCxnSpPr>
            <p:nvPr/>
          </p:nvCxnSpPr>
          <p:spPr>
            <a:xfrm rot="5400000">
              <a:off x="5097263" y="2504342"/>
              <a:ext cx="399495" cy="1964929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25727284-8C91-47C8-960A-AE3DB042EA2D}"/>
                </a:ext>
              </a:extLst>
            </p:cNvPr>
            <p:cNvCxnSpPr/>
            <p:nvPr/>
          </p:nvCxnSpPr>
          <p:spPr>
            <a:xfrm>
              <a:off x="5083947" y="1862396"/>
              <a:ext cx="340310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94E3BA4-C16E-43DE-A22E-36CB37E318A7}"/>
                </a:ext>
              </a:extLst>
            </p:cNvPr>
            <p:cNvCxnSpPr/>
            <p:nvPr/>
          </p:nvCxnSpPr>
          <p:spPr>
            <a:xfrm>
              <a:off x="4101484" y="2286204"/>
              <a:ext cx="0" cy="28832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E212B96-AF81-4B0D-B463-349225DDA538}"/>
                </a:ext>
              </a:extLst>
            </p:cNvPr>
            <p:cNvSpPr txBox="1"/>
            <p:nvPr/>
          </p:nvSpPr>
          <p:spPr>
            <a:xfrm>
              <a:off x="4603330" y="21749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分岐</a:t>
              </a:r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22F84D2C-3352-4E56-A448-FC647273BD33}"/>
              </a:ext>
            </a:extLst>
          </p:cNvPr>
          <p:cNvGrpSpPr/>
          <p:nvPr/>
        </p:nvGrpSpPr>
        <p:grpSpPr>
          <a:xfrm>
            <a:off x="7681793" y="1029810"/>
            <a:ext cx="3183165" cy="4111316"/>
            <a:chOff x="7681793" y="1029810"/>
            <a:chExt cx="3183165" cy="4111316"/>
          </a:xfrm>
        </p:grpSpPr>
        <p:cxnSp>
          <p:nvCxnSpPr>
            <p:cNvPr id="38" name="コネクタ: カギ線 37">
              <a:extLst>
                <a:ext uri="{FF2B5EF4-FFF2-40B4-BE49-F238E27FC236}">
                  <a16:creationId xmlns:a16="http://schemas.microsoft.com/office/drawing/2014/main" id="{EEFF1A36-A094-4B9E-91BA-34A61E5FDC5F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rot="5400000" flipH="1">
              <a:off x="7929398" y="2170112"/>
              <a:ext cx="2020832" cy="213062"/>
            </a:xfrm>
            <a:prstGeom prst="bentConnector5">
              <a:avLst>
                <a:gd name="adj1" fmla="val -24931"/>
                <a:gd name="adj2" fmla="val 765633"/>
                <a:gd name="adj3" fmla="val 100081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コネクタ: カギ線 56">
              <a:extLst>
                <a:ext uri="{FF2B5EF4-FFF2-40B4-BE49-F238E27FC236}">
                  <a16:creationId xmlns:a16="http://schemas.microsoft.com/office/drawing/2014/main" id="{C949F883-122B-4BC3-84A3-E6616882D5EC}"/>
                </a:ext>
              </a:extLst>
            </p:cNvPr>
            <p:cNvCxnSpPr>
              <a:cxnSpLocks/>
              <a:stCxn id="37" idx="3"/>
              <a:endCxn id="55" idx="0"/>
            </p:cNvCxnSpPr>
            <p:nvPr/>
          </p:nvCxnSpPr>
          <p:spPr>
            <a:xfrm flipH="1">
              <a:off x="9046347" y="2002119"/>
              <a:ext cx="892203" cy="2706323"/>
            </a:xfrm>
            <a:prstGeom prst="bentConnector4">
              <a:avLst>
                <a:gd name="adj1" fmla="val -73383"/>
                <a:gd name="adj2" fmla="val 84116"/>
              </a:avLst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527554AF-7AF0-4F5E-933A-EA6943F76B84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 flipH="1">
              <a:off x="9046345" y="1462494"/>
              <a:ext cx="2" cy="1256394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2CC71A13-A754-4236-9343-A338E2AADA77}"/>
                </a:ext>
              </a:extLst>
            </p:cNvPr>
            <p:cNvSpPr/>
            <p:nvPr/>
          </p:nvSpPr>
          <p:spPr>
            <a:xfrm>
              <a:off x="8833283" y="1029810"/>
              <a:ext cx="426128" cy="43268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61E1B47-4BD4-4359-8E0D-27CACF59D8B0}"/>
                </a:ext>
              </a:extLst>
            </p:cNvPr>
            <p:cNvSpPr/>
            <p:nvPr/>
          </p:nvSpPr>
          <p:spPr>
            <a:xfrm>
              <a:off x="8469296" y="2718888"/>
              <a:ext cx="1154097" cy="568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処理</a:t>
              </a:r>
            </a:p>
          </p:txBody>
        </p:sp>
        <p:sp>
          <p:nvSpPr>
            <p:cNvPr id="37" name="ひし形 36">
              <a:extLst>
                <a:ext uri="{FF2B5EF4-FFF2-40B4-BE49-F238E27FC236}">
                  <a16:creationId xmlns:a16="http://schemas.microsoft.com/office/drawing/2014/main" id="{45255F50-467D-4EA6-BDCE-2BBAB4AD7484}"/>
                </a:ext>
              </a:extLst>
            </p:cNvPr>
            <p:cNvSpPr/>
            <p:nvPr/>
          </p:nvSpPr>
          <p:spPr>
            <a:xfrm>
              <a:off x="8154138" y="1718033"/>
              <a:ext cx="1784412" cy="568171"/>
            </a:xfrm>
            <a:prstGeom prst="diamond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条件式</a:t>
              </a: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30886EE-D21A-4D26-BCF1-698C562BFA76}"/>
                </a:ext>
              </a:extLst>
            </p:cNvPr>
            <p:cNvSpPr/>
            <p:nvPr/>
          </p:nvSpPr>
          <p:spPr>
            <a:xfrm>
              <a:off x="8833283" y="4708442"/>
              <a:ext cx="426128" cy="43268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E460E1CB-502B-4D1F-B21E-0BC5F04D166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997301" y="2173319"/>
              <a:ext cx="284085" cy="577049"/>
            </a:xfrm>
            <a:prstGeom prst="bentConnector4">
              <a:avLst>
                <a:gd name="adj1" fmla="val -80469"/>
                <a:gd name="adj2" fmla="val 139615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46358C7B-87BB-4D66-8FD4-43053AB80216}"/>
                </a:ext>
              </a:extLst>
            </p:cNvPr>
            <p:cNvSpPr txBox="1"/>
            <p:nvPr/>
          </p:nvSpPr>
          <p:spPr>
            <a:xfrm>
              <a:off x="7681793" y="238985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反復</a:t>
              </a:r>
            </a:p>
          </p:txBody>
        </p:sp>
        <p:cxnSp>
          <p:nvCxnSpPr>
            <p:cNvPr id="83" name="コネクタ: カギ線 82">
              <a:extLst>
                <a:ext uri="{FF2B5EF4-FFF2-40B4-BE49-F238E27FC236}">
                  <a16:creationId xmlns:a16="http://schemas.microsoft.com/office/drawing/2014/main" id="{D69F84E4-E804-4889-89AA-4A2B69D816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9214" y="1833139"/>
              <a:ext cx="505159" cy="683580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E701979-92AA-44A5-A760-A35FC8AFB3B2}"/>
                </a:ext>
              </a:extLst>
            </p:cNvPr>
            <p:cNvSpPr txBox="1"/>
            <p:nvPr/>
          </p:nvSpPr>
          <p:spPr>
            <a:xfrm>
              <a:off x="10218627" y="13782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脱出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39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1B7975A-32D8-460F-97EA-53C184729BB8}"/>
              </a:ext>
            </a:extLst>
          </p:cNvPr>
          <p:cNvGrpSpPr/>
          <p:nvPr/>
        </p:nvGrpSpPr>
        <p:grpSpPr>
          <a:xfrm>
            <a:off x="683580" y="606002"/>
            <a:ext cx="7368466" cy="4720598"/>
            <a:chOff x="683580" y="606002"/>
            <a:chExt cx="7368466" cy="472059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3AD4ACF-B2FE-4DF4-BEFC-112F8165F43A}"/>
                </a:ext>
              </a:extLst>
            </p:cNvPr>
            <p:cNvSpPr/>
            <p:nvPr/>
          </p:nvSpPr>
          <p:spPr>
            <a:xfrm>
              <a:off x="683580" y="606002"/>
              <a:ext cx="3870664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基本データ型の型変換</a:t>
              </a: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1818FE5-39B8-406D-8B2B-252D3686877D}"/>
                </a:ext>
              </a:extLst>
            </p:cNvPr>
            <p:cNvSpPr/>
            <p:nvPr/>
          </p:nvSpPr>
          <p:spPr>
            <a:xfrm>
              <a:off x="3613211" y="1671322"/>
              <a:ext cx="2840855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計算時の型変換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F2D4BDA-ED1B-49E9-B01D-F4FCF05FA7CB}"/>
                </a:ext>
              </a:extLst>
            </p:cNvPr>
            <p:cNvSpPr/>
            <p:nvPr/>
          </p:nvSpPr>
          <p:spPr>
            <a:xfrm>
              <a:off x="3613211" y="2736642"/>
              <a:ext cx="2840855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代入時の型変換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DEDFB24-EC49-4876-88A6-C987E3237109}"/>
                </a:ext>
              </a:extLst>
            </p:cNvPr>
            <p:cNvSpPr/>
            <p:nvPr/>
          </p:nvSpPr>
          <p:spPr>
            <a:xfrm>
              <a:off x="5211191" y="3801962"/>
              <a:ext cx="2840855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拡大変換</a:t>
              </a:r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(widening)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　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8123918-26FC-4F73-9464-70E9B67AC934}"/>
                </a:ext>
              </a:extLst>
            </p:cNvPr>
            <p:cNvSpPr/>
            <p:nvPr/>
          </p:nvSpPr>
          <p:spPr>
            <a:xfrm>
              <a:off x="5211191" y="4867282"/>
              <a:ext cx="2840855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縮小変換</a:t>
              </a:r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(narrowing)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7" name="コネクタ: カギ線 6">
              <a:extLst>
                <a:ext uri="{FF2B5EF4-FFF2-40B4-BE49-F238E27FC236}">
                  <a16:creationId xmlns:a16="http://schemas.microsoft.com/office/drawing/2014/main" id="{DC845366-B7CF-472C-891E-6AB449E44156}"/>
                </a:ext>
              </a:extLst>
            </p:cNvPr>
            <p:cNvCxnSpPr>
              <a:cxnSpLocks/>
              <a:stCxn id="2" idx="2"/>
              <a:endCxn id="3" idx="1"/>
            </p:cNvCxnSpPr>
            <p:nvPr/>
          </p:nvCxnSpPr>
          <p:spPr>
            <a:xfrm rot="16200000" flipH="1">
              <a:off x="2698231" y="986000"/>
              <a:ext cx="835661" cy="994299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EB94E3B8-6F8C-4618-928E-877874934D0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6200000" flipH="1">
              <a:off x="2583399" y="1936489"/>
              <a:ext cx="1065324" cy="994299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92D09459-18B7-42AA-89D6-BDA08A45581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96210" y="3108923"/>
              <a:ext cx="835661" cy="994299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コネクタ: カギ線 17">
              <a:extLst>
                <a:ext uri="{FF2B5EF4-FFF2-40B4-BE49-F238E27FC236}">
                  <a16:creationId xmlns:a16="http://schemas.microsoft.com/office/drawing/2014/main" id="{661E3FCC-E1C8-4085-BBE5-44436326B9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81378" y="4059412"/>
              <a:ext cx="1065324" cy="994299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3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B7B0B3C-F7A5-472A-A2A4-C00AEF9CBA64}"/>
              </a:ext>
            </a:extLst>
          </p:cNvPr>
          <p:cNvGrpSpPr/>
          <p:nvPr/>
        </p:nvGrpSpPr>
        <p:grpSpPr>
          <a:xfrm>
            <a:off x="587627" y="1741664"/>
            <a:ext cx="11036832" cy="2040224"/>
            <a:chOff x="587627" y="1741664"/>
            <a:chExt cx="11036832" cy="2040224"/>
          </a:xfrm>
        </p:grpSpPr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548AACF-3681-4D81-BB4A-31EE53D6D5A2}"/>
                </a:ext>
              </a:extLst>
            </p:cNvPr>
            <p:cNvCxnSpPr/>
            <p:nvPr/>
          </p:nvCxnSpPr>
          <p:spPr>
            <a:xfrm>
              <a:off x="976544" y="2362621"/>
              <a:ext cx="9978501" cy="0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3AD4ACF-B2FE-4DF4-BEFC-112F8165F43A}"/>
                </a:ext>
              </a:extLst>
            </p:cNvPr>
            <p:cNvSpPr/>
            <p:nvPr/>
          </p:nvSpPr>
          <p:spPr>
            <a:xfrm>
              <a:off x="1322773" y="2132962"/>
              <a:ext cx="1207364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byte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0566FBD-6F7A-4872-A250-E146164D0DF6}"/>
                </a:ext>
              </a:extLst>
            </p:cNvPr>
            <p:cNvSpPr/>
            <p:nvPr/>
          </p:nvSpPr>
          <p:spPr>
            <a:xfrm>
              <a:off x="2920752" y="2132962"/>
              <a:ext cx="1207364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short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F8B2365-E2B2-43EE-A5E8-540710895561}"/>
                </a:ext>
              </a:extLst>
            </p:cNvPr>
            <p:cNvSpPr/>
            <p:nvPr/>
          </p:nvSpPr>
          <p:spPr>
            <a:xfrm>
              <a:off x="4518731" y="2132962"/>
              <a:ext cx="1207364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int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4B22979-4309-4AED-92B4-DB27EC9CB330}"/>
                </a:ext>
              </a:extLst>
            </p:cNvPr>
            <p:cNvSpPr/>
            <p:nvPr/>
          </p:nvSpPr>
          <p:spPr>
            <a:xfrm>
              <a:off x="6116710" y="2132962"/>
              <a:ext cx="1207364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long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127097F-EE84-4D06-A524-A9EB03DA5641}"/>
                </a:ext>
              </a:extLst>
            </p:cNvPr>
            <p:cNvSpPr/>
            <p:nvPr/>
          </p:nvSpPr>
          <p:spPr>
            <a:xfrm>
              <a:off x="7714689" y="2132962"/>
              <a:ext cx="1207364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float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6DE64E2-7730-48AF-85AB-6958040F64C1}"/>
                </a:ext>
              </a:extLst>
            </p:cNvPr>
            <p:cNvSpPr/>
            <p:nvPr/>
          </p:nvSpPr>
          <p:spPr>
            <a:xfrm>
              <a:off x="9312668" y="2132962"/>
              <a:ext cx="1207364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double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C1001A-6198-465E-82E0-AC2B70F594FB}"/>
                </a:ext>
              </a:extLst>
            </p:cNvPr>
            <p:cNvSpPr/>
            <p:nvPr/>
          </p:nvSpPr>
          <p:spPr>
            <a:xfrm>
              <a:off x="2920752" y="3322570"/>
              <a:ext cx="1207364" cy="45931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char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027AA48-D0A6-4243-9944-7A611D83A522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976544" y="3552229"/>
              <a:ext cx="1944208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70EF7E3D-7629-4DAA-9A65-737702406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28116" y="3552229"/>
              <a:ext cx="39061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431A8D0-6D69-4DA0-8403-393092FB386C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4518731" y="2592280"/>
              <a:ext cx="603682" cy="95995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4E0B976-82F2-46D3-933B-ECFF2EB0BCC2}"/>
                </a:ext>
              </a:extLst>
            </p:cNvPr>
            <p:cNvSpPr txBox="1"/>
            <p:nvPr/>
          </p:nvSpPr>
          <p:spPr>
            <a:xfrm>
              <a:off x="587627" y="174166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規模小さい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B12DC62-74A1-4D1E-A0F1-D05920F0F692}"/>
                </a:ext>
              </a:extLst>
            </p:cNvPr>
            <p:cNvSpPr txBox="1"/>
            <p:nvPr/>
          </p:nvSpPr>
          <p:spPr>
            <a:xfrm>
              <a:off x="10285631" y="176363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規模大きい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2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50</Words>
  <Application>Microsoft Office PowerPoint</Application>
  <PresentationFormat>ワイド画面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游明朝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ca</dc:creator>
  <cp:lastModifiedBy>ca</cp:lastModifiedBy>
  <cp:revision>7</cp:revision>
  <dcterms:created xsi:type="dcterms:W3CDTF">2024-08-11T02:34:22Z</dcterms:created>
  <dcterms:modified xsi:type="dcterms:W3CDTF">2024-08-12T11:54:29Z</dcterms:modified>
</cp:coreProperties>
</file>