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BC1D-D2AA-43EA-BC4C-E8A5E3765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3754-2F9D-4D2C-B011-6A5060DA5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23D2-6F7A-4A0D-B0EF-41F35CBD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C9BC-473A-433A-9C8F-A347FA99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2FDF-8829-4498-8F83-055306CB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87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7A21-A440-4DAF-A6A4-C72C8A61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9E3A5-EE8E-43AA-A9AB-E04278556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473C-BBB6-4DE7-8448-6E1B814C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1F161-7F64-4393-ADE2-6AC04E32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CBC6-C9E8-4BF3-96D3-CD905C39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656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FCFC-8584-4255-9EDD-2F89F160B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3DC24-76C3-4DC7-84EF-B5A4C7CAA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E2B0E-BA51-4AB0-9AB7-97AD844E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7490-35B5-4010-A0F5-219E32A7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B40D-EFC4-41AB-9BDE-498479D6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41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76FA-B59D-492C-ADE9-CA6488D3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D541-0CED-44B1-B2D3-C87F9105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934B-13E9-4F90-97BF-75E879DF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D3B3-8F12-49F5-9C4D-0AE4C2EF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D4AA8-2E2C-4E68-9A72-251867CB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77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7472-8B17-4D28-A322-2C1B9980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6357-D789-4EC5-8285-96DC24727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7C73-745A-42A5-A968-6FCD8305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6A19C-BF7E-45A3-9C57-D86B66BA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878E-53CA-4918-9DE1-DBA27FC1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5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7507-5866-4D18-B0DE-576A4A2C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2534-64CB-43FC-B8EA-9AD2E235B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A8955-1CCD-4BF2-BA27-F3386AE6E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74034-BF66-40BF-BE6C-449304C7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C0876-23AE-41BF-BACD-BB4E15AE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501D9-D1CD-4B2C-AE11-40D8556F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46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5A13-4E35-4729-8C1D-E48FE930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5CFA-F047-49B2-AFD5-E4F9AC245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777F6-47CB-491A-AA00-E42709541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DF633-4C23-4A83-85A7-5F56DAF6D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E4067-0411-44D5-B230-543320342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A0228-F9AA-4C8E-ABC7-90ACE04C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8691B-050B-4972-9DBB-CCF03539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38DFA-670A-4478-97AC-873D1930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6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70C4-604F-4B1F-B6F2-48CFBF24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DEC0D-89F7-4469-825B-3EF79C01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2F99E-A803-4F5F-8FA6-E5974881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5CDF0-F379-4D2A-B66B-1CC3CF0E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29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26B2F-A174-4CC2-B94E-AA12CF17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C4E9A-1535-488A-814D-7D12FAA9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81A4E-7E99-4348-9586-B055D92D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A5CE-3ABF-4C1A-97F2-25B5A31A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FE3B-123D-4FFC-BA21-FE88D80AB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08A23-1EC6-4E62-B0BE-9B439998D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1685-E7F3-4FBF-B574-F0C34A74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D971C-191C-4E94-AB5C-B64F7F56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A45A9-CCCB-4CE5-8A1A-01E9007C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4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6CD4-5507-4020-AC00-1E11E524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9EC6B-9842-4EF8-8D45-73359FBB3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125BA-7A20-45F9-B13D-8DBE8491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7A9E-3CB1-430D-B09E-E3B92F47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A2764-34B7-4993-9B9B-83A81AC5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33AC-617F-4FB6-851B-209E6111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67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E3D42-DB51-4FB4-B1CF-BF5C991D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A3CF-745C-4CED-911E-B6BA4495B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B6F5-3F05-4AFB-9053-1B9CD160F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583F-ECDC-4F7A-BB51-8F68DA96B297}" type="datetimeFigureOut">
              <a:rPr lang="en-SG" smtClean="0"/>
              <a:t>30/1/2022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579F-16D0-4C88-B510-3AB13E0F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83810-4362-4C0D-BB42-E11C72E5F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BD74-5AD8-4899-B2EA-7CF986E158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51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building&#10;&#10;Description automatically generated with low confidence">
            <a:extLst>
              <a:ext uri="{FF2B5EF4-FFF2-40B4-BE49-F238E27FC236}">
                <a16:creationId xmlns:a16="http://schemas.microsoft.com/office/drawing/2014/main" id="{1E335427-6B22-4750-A112-C72291C70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5" y="1413737"/>
            <a:ext cx="5315691" cy="31296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71B732F-95F5-4D4C-8A9A-0BD97B6EF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26" y="1413737"/>
            <a:ext cx="4466925" cy="31312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D5BE64-E18D-4263-90D5-07B237CB370B}"/>
              </a:ext>
            </a:extLst>
          </p:cNvPr>
          <p:cNvSpPr/>
          <p:nvPr/>
        </p:nvSpPr>
        <p:spPr>
          <a:xfrm>
            <a:off x="3262489" y="2164990"/>
            <a:ext cx="1659467" cy="162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BBAB7F4-78DD-4742-ADC5-2B741FD019F9}"/>
              </a:ext>
            </a:extLst>
          </p:cNvPr>
          <p:cNvCxnSpPr>
            <a:stCxn id="8" idx="3"/>
          </p:cNvCxnSpPr>
          <p:nvPr/>
        </p:nvCxnSpPr>
        <p:spPr>
          <a:xfrm flipV="1">
            <a:off x="4921956" y="2449689"/>
            <a:ext cx="1557866" cy="52810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6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</cp:revision>
  <dcterms:created xsi:type="dcterms:W3CDTF">2022-01-30T13:45:25Z</dcterms:created>
  <dcterms:modified xsi:type="dcterms:W3CDTF">2022-01-30T13:47:25Z</dcterms:modified>
</cp:coreProperties>
</file>