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0" autoAdjust="0"/>
  </p:normalViewPr>
  <p:slideViewPr>
    <p:cSldViewPr snapToGrid="0">
      <p:cViewPr>
        <p:scale>
          <a:sx n="100" d="100"/>
          <a:sy n="100" d="100"/>
        </p:scale>
        <p:origin x="3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9FBD8-4D87-425A-B74C-7EC553A2947F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1C31-435C-45EB-9063-5EFD94E05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2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1C31-435C-45EB-9063-5EFD94E058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5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215A3-63E7-621F-5D90-8EF5E99C4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904" y="4654091"/>
            <a:ext cx="1057470" cy="106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ABC89F-008D-BFF8-237D-778E5034F71D}"/>
              </a:ext>
            </a:extLst>
          </p:cNvPr>
          <p:cNvSpPr/>
          <p:nvPr/>
        </p:nvSpPr>
        <p:spPr>
          <a:xfrm>
            <a:off x="4357319" y="4510767"/>
            <a:ext cx="2602409" cy="162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\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BE58-6930-A70E-5543-FAF123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81" y="4494865"/>
            <a:ext cx="1895238" cy="1638095"/>
          </a:xfrm>
          <a:prstGeom prst="rect">
            <a:avLst/>
          </a:prstGeom>
        </p:spPr>
      </p:pic>
      <p:pic>
        <p:nvPicPr>
          <p:cNvPr id="14" name="Picture 4" descr="104,005 Building Plans Icon Royalty ...">
            <a:extLst>
              <a:ext uri="{FF2B5EF4-FFF2-40B4-BE49-F238E27FC236}">
                <a16:creationId xmlns:a16="http://schemas.microsoft.com/office/drawing/2014/main" id="{6F07123A-0361-F613-F20C-444F7AD6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4503349" y="4870525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786B18-60F3-06EF-523E-FD3E508FCF4C}"/>
              </a:ext>
            </a:extLst>
          </p:cNvPr>
          <p:cNvSpPr/>
          <p:nvPr/>
        </p:nvSpPr>
        <p:spPr>
          <a:xfrm>
            <a:off x="5225790" y="4556546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221F1-BE44-EA5E-9DD9-763A49F775F2}"/>
              </a:ext>
            </a:extLst>
          </p:cNvPr>
          <p:cNvSpPr/>
          <p:nvPr/>
        </p:nvSpPr>
        <p:spPr>
          <a:xfrm>
            <a:off x="5295057" y="5235183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998CECD-1019-8361-604B-42C0E476CDCC}"/>
              </a:ext>
            </a:extLst>
          </p:cNvPr>
          <p:cNvSpPr/>
          <p:nvPr/>
        </p:nvSpPr>
        <p:spPr>
          <a:xfrm>
            <a:off x="4749119" y="4904389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82962-C874-3D4C-5130-A5957BB58A51}"/>
              </a:ext>
            </a:extLst>
          </p:cNvPr>
          <p:cNvSpPr txBox="1"/>
          <p:nvPr/>
        </p:nvSpPr>
        <p:spPr>
          <a:xfrm>
            <a:off x="3716937" y="5798820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9D124-ED6E-6DF0-BE83-C651DF821493}"/>
              </a:ext>
            </a:extLst>
          </p:cNvPr>
          <p:cNvSpPr txBox="1"/>
          <p:nvPr/>
        </p:nvSpPr>
        <p:spPr>
          <a:xfrm>
            <a:off x="4290207" y="5800947"/>
            <a:ext cx="26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obot</a:t>
            </a:r>
            <a:r>
              <a:rPr lang="en-US" b="1" dirty="0"/>
              <a:t> Simulation System</a:t>
            </a:r>
            <a:endParaRPr lang="en-SG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73081C-7753-581F-170B-42C631A4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8" y="2008482"/>
            <a:ext cx="1072759" cy="108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symbol">
            <a:extLst>
              <a:ext uri="{FF2B5EF4-FFF2-40B4-BE49-F238E27FC236}">
                <a16:creationId xmlns:a16="http://schemas.microsoft.com/office/drawing/2014/main" id="{ACF55636-E271-7DC2-D5B1-BFF580F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3847167" y="4223577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E750-97FC-9D76-E10B-2B1624FA8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17" y="4582695"/>
            <a:ext cx="790476" cy="30476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2ECEF9-5EB1-FFD0-09F7-FDEBC8D5109E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rot="10800000" flipH="1" flipV="1">
            <a:off x="5225789" y="4656283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CBC2-F7E3-04F2-16ED-3179E13CB75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4044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3ED4-3740-BA59-3B26-4BB43593BACC}"/>
              </a:ext>
            </a:extLst>
          </p:cNvPr>
          <p:cNvCxnSpPr>
            <a:cxnSpLocks/>
          </p:cNvCxnSpPr>
          <p:nvPr/>
        </p:nvCxnSpPr>
        <p:spPr>
          <a:xfrm>
            <a:off x="5683448" y="4887457"/>
            <a:ext cx="101455" cy="829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BEDE-A9C4-F5FE-5050-BB4DA756FE1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302992" cy="2311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A2279AE1-6D6F-6588-B5F2-F6301B49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8414" y="3671279"/>
            <a:ext cx="652591" cy="1256481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2794731-F4E9-0220-7799-A35D63D7D9BB}"/>
              </a:ext>
            </a:extLst>
          </p:cNvPr>
          <p:cNvSpPr/>
          <p:nvPr/>
        </p:nvSpPr>
        <p:spPr>
          <a:xfrm rot="10800000">
            <a:off x="4264496" y="822924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75AE8-F038-D016-35F8-7EBE74B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0676" y="3033344"/>
            <a:ext cx="1674261" cy="13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B0235-A90F-7414-AC22-1D967DDB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2" y="3546250"/>
            <a:ext cx="203148" cy="291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E7BAF-3F25-29C5-4AF7-73E8DFFBA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81263" y="3546249"/>
            <a:ext cx="203148" cy="29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53B7A-80C0-C065-4E08-F48F62A1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16231" y="4484956"/>
            <a:ext cx="203148" cy="29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719D1-B90A-BD12-ED7E-831BC868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4707031" y="2657672"/>
            <a:ext cx="203148" cy="291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CA0E7-8801-832C-55B9-8535CE7FA750}"/>
              </a:ext>
            </a:extLst>
          </p:cNvPr>
          <p:cNvCxnSpPr/>
          <p:nvPr/>
        </p:nvCxnSpPr>
        <p:spPr>
          <a:xfrm>
            <a:off x="2504478" y="752475"/>
            <a:ext cx="31718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D48951-29AA-8D91-8CE8-44781650AA55}"/>
              </a:ext>
            </a:extLst>
          </p:cNvPr>
          <p:cNvCxnSpPr>
            <a:cxnSpLocks/>
          </p:cNvCxnSpPr>
          <p:nvPr/>
        </p:nvCxnSpPr>
        <p:spPr>
          <a:xfrm flipV="1">
            <a:off x="2512748" y="752475"/>
            <a:ext cx="0" cy="4953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CBB61-A7C0-A136-7E1D-C8802BD62F12}"/>
              </a:ext>
            </a:extLst>
          </p:cNvPr>
          <p:cNvCxnSpPr>
            <a:cxnSpLocks/>
          </p:cNvCxnSpPr>
          <p:nvPr/>
        </p:nvCxnSpPr>
        <p:spPr>
          <a:xfrm flipV="1">
            <a:off x="7639428" y="2574003"/>
            <a:ext cx="0" cy="30552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79E7DD-85B2-5D1F-2A5E-9BB5F42717F7}"/>
              </a:ext>
            </a:extLst>
          </p:cNvPr>
          <p:cNvCxnSpPr>
            <a:cxnSpLocks/>
          </p:cNvCxnSpPr>
          <p:nvPr/>
        </p:nvCxnSpPr>
        <p:spPr>
          <a:xfrm flipH="1">
            <a:off x="5651202" y="752475"/>
            <a:ext cx="31502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CB6263-2245-E65B-044F-396B2CE066F4}"/>
              </a:ext>
            </a:extLst>
          </p:cNvPr>
          <p:cNvCxnSpPr>
            <a:cxnSpLocks/>
          </p:cNvCxnSpPr>
          <p:nvPr/>
        </p:nvCxnSpPr>
        <p:spPr>
          <a:xfrm flipV="1">
            <a:off x="8801478" y="752475"/>
            <a:ext cx="0" cy="49149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4526B6-BBEA-1F46-F924-40123ECDE631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2512748" y="3691838"/>
            <a:ext cx="1668515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73883-5B04-F532-1395-E3C0D4AF8181}"/>
              </a:ext>
            </a:extLst>
          </p:cNvPr>
          <p:cNvCxnSpPr>
            <a:cxnSpLocks/>
          </p:cNvCxnSpPr>
          <p:nvPr/>
        </p:nvCxnSpPr>
        <p:spPr>
          <a:xfrm flipH="1" flipV="1">
            <a:off x="5854350" y="3691837"/>
            <a:ext cx="1765209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B040A-F23F-7DB4-2B99-E37A966F06D1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808605" y="752475"/>
            <a:ext cx="0" cy="194921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D40060-366A-1439-7739-EBE14B06D6AD}"/>
              </a:ext>
            </a:extLst>
          </p:cNvPr>
          <p:cNvCxnSpPr>
            <a:cxnSpLocks/>
          </p:cNvCxnSpPr>
          <p:nvPr/>
        </p:nvCxnSpPr>
        <p:spPr>
          <a:xfrm>
            <a:off x="5017805" y="4775437"/>
            <a:ext cx="0" cy="9300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DA3B6DF-67AC-6F20-BDAD-B7C4515D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6410" y="4326887"/>
            <a:ext cx="652591" cy="12564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phic 37" descr="Radio microphone with solid fill">
            <a:extLst>
              <a:ext uri="{FF2B5EF4-FFF2-40B4-BE49-F238E27FC236}">
                <a16:creationId xmlns:a16="http://schemas.microsoft.com/office/drawing/2014/main" id="{E6DA893A-E746-2DD8-32EB-66E38F3F1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176" y="3837428"/>
            <a:ext cx="484260" cy="48426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A05802-D196-CB3D-ECB2-8A0F0AC71165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419911" cy="580353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58C94-F756-010F-2D31-2DDAA1B9F8A0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391441" cy="1133375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Voice with solid fill">
            <a:extLst>
              <a:ext uri="{FF2B5EF4-FFF2-40B4-BE49-F238E27FC236}">
                <a16:creationId xmlns:a16="http://schemas.microsoft.com/office/drawing/2014/main" id="{34992381-DF81-A731-F108-B330C81E8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7940" y="4589783"/>
            <a:ext cx="730691" cy="7306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B9CBEC-F9C5-8C3F-7286-287B27095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031764" y="2596495"/>
            <a:ext cx="476190" cy="3809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78C49DB-B004-5497-BE7B-44C8870F8FE3}"/>
              </a:ext>
            </a:extLst>
          </p:cNvPr>
          <p:cNvSpPr/>
          <p:nvPr/>
        </p:nvSpPr>
        <p:spPr>
          <a:xfrm>
            <a:off x="4941162" y="857250"/>
            <a:ext cx="1044020" cy="47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503942E-DF0E-8506-A221-F8B2855D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4" y="786950"/>
            <a:ext cx="652591" cy="125648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87" name="Graphic 86" descr="Web cam with solid fill">
            <a:extLst>
              <a:ext uri="{FF2B5EF4-FFF2-40B4-BE49-F238E27FC236}">
                <a16:creationId xmlns:a16="http://schemas.microsoft.com/office/drawing/2014/main" id="{C5C746CC-F98C-4CC5-7C0B-ACE5C1C76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7549" y="3086510"/>
            <a:ext cx="588673" cy="58867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10FDFD1-A436-B8B7-9931-47469D037CFC}"/>
              </a:ext>
            </a:extLst>
          </p:cNvPr>
          <p:cNvCxnSpPr>
            <a:cxnSpLocks/>
          </p:cNvCxnSpPr>
          <p:nvPr/>
        </p:nvCxnSpPr>
        <p:spPr>
          <a:xfrm flipV="1">
            <a:off x="5180519" y="1095345"/>
            <a:ext cx="1765209" cy="2216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8FD16A-2B3F-0928-BE3D-9AB9594719D9}"/>
              </a:ext>
            </a:extLst>
          </p:cNvPr>
          <p:cNvCxnSpPr>
            <a:cxnSpLocks/>
          </p:cNvCxnSpPr>
          <p:nvPr/>
        </p:nvCxnSpPr>
        <p:spPr>
          <a:xfrm flipV="1">
            <a:off x="5170726" y="1808931"/>
            <a:ext cx="2008423" cy="15028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9487D-F631-9BC0-64DB-21B900A67D30}"/>
              </a:ext>
            </a:extLst>
          </p:cNvPr>
          <p:cNvSpPr/>
          <p:nvPr/>
        </p:nvSpPr>
        <p:spPr>
          <a:xfrm>
            <a:off x="6954919" y="1095345"/>
            <a:ext cx="474582" cy="7135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9" name="Graphic 98" descr="Voice outline">
            <a:extLst>
              <a:ext uri="{FF2B5EF4-FFF2-40B4-BE49-F238E27FC236}">
                <a16:creationId xmlns:a16="http://schemas.microsoft.com/office/drawing/2014/main" id="{6397C585-3560-27CF-EFEC-55FCB06D4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6217" y="1717678"/>
            <a:ext cx="471338" cy="471338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086CB9-DB6A-8DEF-B39B-9CAEBE8C4E59}"/>
              </a:ext>
            </a:extLst>
          </p:cNvPr>
          <p:cNvCxnSpPr>
            <a:cxnSpLocks/>
          </p:cNvCxnSpPr>
          <p:nvPr/>
        </p:nvCxnSpPr>
        <p:spPr>
          <a:xfrm flipV="1">
            <a:off x="5306869" y="1988102"/>
            <a:ext cx="1969350" cy="202244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Badge Cross outline">
            <a:extLst>
              <a:ext uri="{FF2B5EF4-FFF2-40B4-BE49-F238E27FC236}">
                <a16:creationId xmlns:a16="http://schemas.microsoft.com/office/drawing/2014/main" id="{AC522113-2D4F-8952-CCD0-3E872B416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636227">
            <a:off x="6713716" y="1001318"/>
            <a:ext cx="914400" cy="9144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80DBAEE-1EDB-ED0E-87C0-ECD52B4E2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461" y="4594680"/>
            <a:ext cx="1088705" cy="10726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945DAC1-6A1F-81CB-D47F-2C32446F0E0B}"/>
              </a:ext>
            </a:extLst>
          </p:cNvPr>
          <p:cNvSpPr txBox="1"/>
          <p:nvPr/>
        </p:nvSpPr>
        <p:spPr>
          <a:xfrm>
            <a:off x="3239644" y="379509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Left Env Detection Sonar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CB6885-DDA8-1C2C-7903-4C57EA87F8A7}"/>
              </a:ext>
            </a:extLst>
          </p:cNvPr>
          <p:cNvSpPr txBox="1"/>
          <p:nvPr/>
        </p:nvSpPr>
        <p:spPr>
          <a:xfrm>
            <a:off x="3729057" y="4536220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Back Env Detection Sonar</a:t>
            </a:r>
            <a:endParaRPr lang="en-SG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D67F13-0168-EF08-03AD-CCCEC94E2267}"/>
              </a:ext>
            </a:extLst>
          </p:cNvPr>
          <p:cNvSpPr txBox="1"/>
          <p:nvPr/>
        </p:nvSpPr>
        <p:spPr>
          <a:xfrm>
            <a:off x="5734940" y="3725782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Right Env Detection Sonar</a:t>
            </a:r>
            <a:endParaRPr lang="en-SG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28F39A-69DC-BD41-5654-1F5481365BB4}"/>
              </a:ext>
            </a:extLst>
          </p:cNvPr>
          <p:cNvSpPr txBox="1"/>
          <p:nvPr/>
        </p:nvSpPr>
        <p:spPr>
          <a:xfrm>
            <a:off x="3628619" y="2268117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Env Detection Sonar</a:t>
            </a:r>
            <a:endParaRPr lang="en-SG" sz="1100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613CFF-788F-E21D-EF0E-B17177718EF4}"/>
              </a:ext>
            </a:extLst>
          </p:cNvPr>
          <p:cNvCxnSpPr>
            <a:cxnSpLocks/>
          </p:cNvCxnSpPr>
          <p:nvPr/>
        </p:nvCxnSpPr>
        <p:spPr>
          <a:xfrm>
            <a:off x="2504478" y="5705475"/>
            <a:ext cx="6297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47960-44EA-A65E-3D0A-EBF2A56C1F65}"/>
              </a:ext>
            </a:extLst>
          </p:cNvPr>
          <p:cNvSpPr txBox="1"/>
          <p:nvPr/>
        </p:nvSpPr>
        <p:spPr>
          <a:xfrm>
            <a:off x="5180519" y="5025012"/>
            <a:ext cx="1429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360’ LF Sound Direction detector </a:t>
            </a:r>
            <a:endParaRPr lang="en-SG" sz="1100" b="1" dirty="0"/>
          </a:p>
        </p:txBody>
      </p:sp>
      <p:pic>
        <p:nvPicPr>
          <p:cNvPr id="116" name="Graphic 115" descr="Radio microphone with solid fill">
            <a:extLst>
              <a:ext uri="{FF2B5EF4-FFF2-40B4-BE49-F238E27FC236}">
                <a16:creationId xmlns:a16="http://schemas.microsoft.com/office/drawing/2014/main" id="{1EE2FD56-78AB-0314-3824-D6C4AEB18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99391" y="3830179"/>
            <a:ext cx="484260" cy="48426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A3C61-6AD0-2B09-0BA2-2BDABC08A421}"/>
              </a:ext>
            </a:extLst>
          </p:cNvPr>
          <p:cNvCxnSpPr>
            <a:cxnSpLocks/>
          </p:cNvCxnSpPr>
          <p:nvPr/>
        </p:nvCxnSpPr>
        <p:spPr>
          <a:xfrm flipV="1">
            <a:off x="5340653" y="4312404"/>
            <a:ext cx="796" cy="69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35720C2-66BB-06DA-0327-E8DB3FDC2A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8275" y="3168469"/>
            <a:ext cx="413017" cy="68256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9C9B3C-BBEF-9575-23D6-FB35D99D5F91}"/>
              </a:ext>
            </a:extLst>
          </p:cNvPr>
          <p:cNvCxnSpPr>
            <a:cxnSpLocks/>
          </p:cNvCxnSpPr>
          <p:nvPr/>
        </p:nvCxnSpPr>
        <p:spPr>
          <a:xfrm>
            <a:off x="3808782" y="3265427"/>
            <a:ext cx="716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0E48C8-BD32-0AC5-483F-BCBD9864392E}"/>
              </a:ext>
            </a:extLst>
          </p:cNvPr>
          <p:cNvSpPr txBox="1"/>
          <p:nvPr/>
        </p:nvSpPr>
        <p:spPr>
          <a:xfrm>
            <a:off x="2666032" y="3152127"/>
            <a:ext cx="126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UWB indoor position sensor</a:t>
            </a:r>
            <a:endParaRPr lang="en-SG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AE60E2-B5A7-2D71-275A-451BAA7FA40F}"/>
              </a:ext>
            </a:extLst>
          </p:cNvPr>
          <p:cNvSpPr txBox="1"/>
          <p:nvPr/>
        </p:nvSpPr>
        <p:spPr>
          <a:xfrm>
            <a:off x="6561700" y="4486335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91E8AC-E294-6404-2418-F6F5C03C164D}"/>
              </a:ext>
            </a:extLst>
          </p:cNvPr>
          <p:cNvSpPr txBox="1"/>
          <p:nvPr/>
        </p:nvSpPr>
        <p:spPr>
          <a:xfrm>
            <a:off x="6291544" y="2526482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AA373A9-AEEA-C2BF-284F-1B0F28298187}"/>
              </a:ext>
            </a:extLst>
          </p:cNvPr>
          <p:cNvCxnSpPr>
            <a:cxnSpLocks/>
          </p:cNvCxnSpPr>
          <p:nvPr/>
        </p:nvCxnSpPr>
        <p:spPr>
          <a:xfrm flipH="1">
            <a:off x="5319158" y="3382988"/>
            <a:ext cx="957038" cy="1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E1B2366-82C9-F0CF-C230-3AB3302D142F}"/>
              </a:ext>
            </a:extLst>
          </p:cNvPr>
          <p:cNvSpPr txBox="1"/>
          <p:nvPr/>
        </p:nvSpPr>
        <p:spPr>
          <a:xfrm>
            <a:off x="6292356" y="3037374"/>
            <a:ext cx="128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Main Electro Optical Camera </a:t>
            </a:r>
            <a:endParaRPr lang="en-SG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C7AA8E-870D-836E-8ABB-189997EB1ED4}"/>
              </a:ext>
            </a:extLst>
          </p:cNvPr>
          <p:cNvSpPr txBox="1"/>
          <p:nvPr/>
        </p:nvSpPr>
        <p:spPr>
          <a:xfrm>
            <a:off x="4985949" y="974231"/>
            <a:ext cx="90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Obstacle 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F21A3C-D6E0-9278-62CB-947F8E16877E}"/>
              </a:ext>
            </a:extLst>
          </p:cNvPr>
          <p:cNvCxnSpPr>
            <a:cxnSpLocks/>
          </p:cNvCxnSpPr>
          <p:nvPr/>
        </p:nvCxnSpPr>
        <p:spPr>
          <a:xfrm>
            <a:off x="3778047" y="2959684"/>
            <a:ext cx="1340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5AF56-DA9D-5CCE-D6A1-AAEE7E9F1CB3}"/>
              </a:ext>
            </a:extLst>
          </p:cNvPr>
          <p:cNvSpPr txBox="1"/>
          <p:nvPr/>
        </p:nvSpPr>
        <p:spPr>
          <a:xfrm>
            <a:off x="2648892" y="2723850"/>
            <a:ext cx="156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Obstacle detection Lidar</a:t>
            </a:r>
            <a:endParaRPr lang="en-SG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DE4D1-0AF0-EDDA-D173-73A3F80C4B64}"/>
              </a:ext>
            </a:extLst>
          </p:cNvPr>
          <p:cNvSpPr txBox="1"/>
          <p:nvPr/>
        </p:nvSpPr>
        <p:spPr>
          <a:xfrm>
            <a:off x="5954495" y="1758129"/>
            <a:ext cx="104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visual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B21E86-408B-BF80-501B-A26AC94D9EF3}"/>
              </a:ext>
            </a:extLst>
          </p:cNvPr>
          <p:cNvSpPr txBox="1"/>
          <p:nvPr/>
        </p:nvSpPr>
        <p:spPr>
          <a:xfrm>
            <a:off x="4889390" y="1423766"/>
            <a:ext cx="13750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Obstacle Detection and Avoidance 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9CA356-84EA-AAE1-986B-256AB89619BE}"/>
              </a:ext>
            </a:extLst>
          </p:cNvPr>
          <p:cNvSpPr txBox="1"/>
          <p:nvPr/>
        </p:nvSpPr>
        <p:spPr>
          <a:xfrm>
            <a:off x="2552327" y="420977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3227C0A-9F26-F5C7-21A3-8B9039EC7F54}"/>
              </a:ext>
            </a:extLst>
          </p:cNvPr>
          <p:cNvSpPr txBox="1"/>
          <p:nvPr/>
        </p:nvSpPr>
        <p:spPr>
          <a:xfrm>
            <a:off x="7723750" y="4010542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[1]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79E4B28-08E4-2421-9171-FB02B44F9BDA}"/>
              </a:ext>
            </a:extLst>
          </p:cNvPr>
          <p:cNvSpPr txBox="1"/>
          <p:nvPr/>
        </p:nvSpPr>
        <p:spPr>
          <a:xfrm>
            <a:off x="6779836" y="744114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[2]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C5C758-FA34-DB50-5DA4-897DA7C525E6}"/>
              </a:ext>
            </a:extLst>
          </p:cNvPr>
          <p:cNvSpPr txBox="1"/>
          <p:nvPr/>
        </p:nvSpPr>
        <p:spPr>
          <a:xfrm>
            <a:off x="7909585" y="3080764"/>
            <a:ext cx="1077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607A33-82A4-2C60-BD85-0F6B511D74F0}"/>
              </a:ext>
            </a:extLst>
          </p:cNvPr>
          <p:cNvSpPr txBox="1"/>
          <p:nvPr/>
        </p:nvSpPr>
        <p:spPr>
          <a:xfrm>
            <a:off x="7501996" y="1523981"/>
            <a:ext cx="892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 Enemy Position </a:t>
            </a:r>
            <a:endParaRPr lang="en-SG" sz="11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6B9BFB-BE41-63D1-809F-1922AA1F80B4}"/>
              </a:ext>
            </a:extLst>
          </p:cNvPr>
          <p:cNvSpPr txBox="1"/>
          <p:nvPr/>
        </p:nvSpPr>
        <p:spPr>
          <a:xfrm>
            <a:off x="4300673" y="4201570"/>
            <a:ext cx="125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CQB Robot</a:t>
            </a:r>
            <a:endParaRPr lang="en-SG" sz="1400" b="1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7B7B6AC-DE97-6027-9719-D055ACA399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9546" y="857169"/>
            <a:ext cx="1939318" cy="10377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15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85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2024-07-31T13:43:56Z</dcterms:created>
  <dcterms:modified xsi:type="dcterms:W3CDTF">2024-08-07T06:13:50Z</dcterms:modified>
</cp:coreProperties>
</file>