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4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E0523-7CE2-039F-8943-9CC45C217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B09012-C177-51F8-C727-181D7F4B2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B4DDD-4670-9376-913E-A4DD24925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1/8/2024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6505A-33E4-624D-C002-1C2B51248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648AF-9165-DB6F-88D0-4B62DDDF0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5256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40307-61F9-243B-1426-34DB67D1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ABD11-9111-50CB-E414-43264521C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9FB97-93C4-BC04-C8BE-2BD927943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1/8/2024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0B002-7B0B-A233-ECA2-3066DB716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ACA26-DA7C-91BB-C767-6C715CC8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5321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8205B0-B03B-9DD3-B65E-533053E1E0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E20BF9-FE67-A315-A79B-F36F3BD44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020B8-4AE7-8C68-5770-9EE0B493D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1/8/2024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A926C-8E83-EF9F-4B60-DECB17CA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FA340-D23C-C222-6261-E42C5BECD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975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CF11-1D23-22A0-A3A7-E18ED59FA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BADA4-4167-819C-DF59-CCD542E21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7B80A-814B-5DAB-77F5-C338069C8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1/8/2024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D900E-8649-81A6-C15B-A4ACF5878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32AD9-05A3-4396-8B78-06873070C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2861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E347C-AD04-1D7C-67B5-18BB69C24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1509C-6967-B2C9-49D6-7BC346394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B773B-8B43-F05D-B76C-90095C902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1/8/2024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5F647-B96D-E5DA-B38B-289EA40A0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5777A-8EE1-1E4D-A041-364DB83B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585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6220C-38A2-B760-2ADE-9B68C44A2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DDBA8-0C88-6907-242A-E3604B85C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C9BD1-0512-1644-2DAB-1C2595129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3F999-20B1-43AB-9C5C-32CF9A301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1/8/2024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B973D-3F43-6DE9-533F-43300EE29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C14D6-D79D-1CFA-2811-CB0485D75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3686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74243-9C26-9FB6-7E2B-0618D87F3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3A40F-27F5-3E45-06FC-1F24FEBFB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A02F0-4CFE-361B-2712-FA442A0EA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213034-CF35-E17F-D231-FE584F3B98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16DFAD-5BC1-BAAE-D2FE-3457B0C3C0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DFB6AF-B063-5BA1-2997-48B2D3A8C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1/8/2024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2F0E62-7017-6A94-2D1E-1CBDE0C3C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11215D-3E50-1A3B-E707-770B6BACB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3388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5B53-EE96-1B6C-C601-F8B69A383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815094-B4F9-55C4-457E-21223A785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1/8/2024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D0A25-3EB7-6248-A76F-90406D3CF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5526EF-9A9E-C608-F8FA-EC7770796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1604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E22C0-892C-B133-6DC9-ABDA18CAC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1/8/2024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C1904B-CAD6-51DD-7072-C2581F8F4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0CDC1-3C4E-6D75-6121-98D7AC109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689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8C5C-179D-8783-BEAE-86D97C60E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DD6C7-D7DE-FC82-0808-F591F1609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B1D818-FA07-9015-4A6C-F64B9B01A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E4172-30A1-CE77-F26F-044CCFAD9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1/8/2024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E2120-4D00-0D9A-75A4-B82C80304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13198-0D72-5313-7CC5-E648BD9A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6599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32CC-6D2F-87CB-16AA-D0FC8FFAF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C271D1-4DE5-582F-8CB1-87303589D9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A2B41-2F67-8FA3-0A7A-654E029DD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B0C1E-1EB7-78F0-DF2B-8EECD105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1/8/2024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31A7E-B850-0BA5-D78B-5BC1818B0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DFE1F-17E6-3000-F07B-4F6867CE1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9051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884016-E522-2B8D-6B5B-8069D8C41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A328E-1178-42AA-A801-37C5C4625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71290-86A6-0BFC-A16E-DC9EBA619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68BA03-6613-4DAC-9DC1-5FD1D61FA6E8}" type="datetimeFigureOut">
              <a:rPr lang="en-SG" smtClean="0"/>
              <a:t>1/8/2024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6C646-D53D-1AFB-D073-8396C9236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C0C04-533F-8D32-F896-18B63DB21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931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778BD93-4216-0F1F-2503-1DE30872BC20}"/>
              </a:ext>
            </a:extLst>
          </p:cNvPr>
          <p:cNvSpPr/>
          <p:nvPr/>
        </p:nvSpPr>
        <p:spPr>
          <a:xfrm>
            <a:off x="1258645" y="2373840"/>
            <a:ext cx="1785769" cy="7611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Graphic 4" descr="Beginning with solid fill">
            <a:extLst>
              <a:ext uri="{FF2B5EF4-FFF2-40B4-BE49-F238E27FC236}">
                <a16:creationId xmlns:a16="http://schemas.microsoft.com/office/drawing/2014/main" id="{84620294-AB2C-62E6-92E2-69C9A968A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6636" y="2373840"/>
            <a:ext cx="761105" cy="7611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D33B51-3377-AA80-5BC2-7155F9B135A4}"/>
              </a:ext>
            </a:extLst>
          </p:cNvPr>
          <p:cNvSpPr txBox="1"/>
          <p:nvPr/>
        </p:nvSpPr>
        <p:spPr>
          <a:xfrm>
            <a:off x="2097741" y="2431228"/>
            <a:ext cx="761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3S</a:t>
            </a:r>
            <a:endParaRPr lang="en-SG" sz="40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978CFD-3311-0541-A309-88CF4199C4B2}"/>
              </a:ext>
            </a:extLst>
          </p:cNvPr>
          <p:cNvSpPr/>
          <p:nvPr/>
        </p:nvSpPr>
        <p:spPr>
          <a:xfrm>
            <a:off x="3603436" y="2373839"/>
            <a:ext cx="1785769" cy="7611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" name="Graphic 9" descr="Play with solid fill">
            <a:extLst>
              <a:ext uri="{FF2B5EF4-FFF2-40B4-BE49-F238E27FC236}">
                <a16:creationId xmlns:a16="http://schemas.microsoft.com/office/drawing/2014/main" id="{3023D042-2D9A-3A94-448E-2B64B3533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6359" y="2464430"/>
            <a:ext cx="579922" cy="57992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A564C7C-DA08-463C-D760-5A5E3930D787}"/>
              </a:ext>
            </a:extLst>
          </p:cNvPr>
          <p:cNvSpPr/>
          <p:nvPr/>
        </p:nvSpPr>
        <p:spPr>
          <a:xfrm>
            <a:off x="5948227" y="2373838"/>
            <a:ext cx="1785769" cy="7611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3" name="Graphic 12" descr="Pause with solid fill">
            <a:extLst>
              <a:ext uri="{FF2B5EF4-FFF2-40B4-BE49-F238E27FC236}">
                <a16:creationId xmlns:a16="http://schemas.microsoft.com/office/drawing/2014/main" id="{4184D58C-66AF-E0D3-63E7-E3D6849D3B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17862" y="2431141"/>
            <a:ext cx="613211" cy="61321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DDDACBA-6BEC-6A66-B89B-0480E702CE9B}"/>
              </a:ext>
            </a:extLst>
          </p:cNvPr>
          <p:cNvSpPr/>
          <p:nvPr/>
        </p:nvSpPr>
        <p:spPr>
          <a:xfrm>
            <a:off x="8463465" y="2402599"/>
            <a:ext cx="1785769" cy="7611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6" name="Graphic 15" descr="Arrow circle with solid fill">
            <a:extLst>
              <a:ext uri="{FF2B5EF4-FFF2-40B4-BE49-F238E27FC236}">
                <a16:creationId xmlns:a16="http://schemas.microsoft.com/office/drawing/2014/main" id="{E714FAAD-79EA-2453-797F-608A642799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80802" y="2327971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774E86-39BF-112F-2ACA-69D8F17A7C3C}"/>
              </a:ext>
            </a:extLst>
          </p:cNvPr>
          <p:cNvSpPr txBox="1"/>
          <p:nvPr/>
        </p:nvSpPr>
        <p:spPr>
          <a:xfrm>
            <a:off x="9075450" y="2521541"/>
            <a:ext cx="1227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RESET</a:t>
            </a:r>
            <a:endParaRPr lang="en-SG" sz="28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AC4E0E-4C8A-A179-6D90-0BA8BDD15591}"/>
              </a:ext>
            </a:extLst>
          </p:cNvPr>
          <p:cNvSpPr/>
          <p:nvPr/>
        </p:nvSpPr>
        <p:spPr>
          <a:xfrm>
            <a:off x="4398745" y="298383"/>
            <a:ext cx="577516" cy="6256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CFB370-FCA6-C364-9640-A64F9BF53C02}"/>
              </a:ext>
            </a:extLst>
          </p:cNvPr>
          <p:cNvSpPr/>
          <p:nvPr/>
        </p:nvSpPr>
        <p:spPr>
          <a:xfrm>
            <a:off x="1258645" y="3844901"/>
            <a:ext cx="1785769" cy="7611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" name="Graphic 3" descr="Beginning with solid fill">
            <a:extLst>
              <a:ext uri="{FF2B5EF4-FFF2-40B4-BE49-F238E27FC236}">
                <a16:creationId xmlns:a16="http://schemas.microsoft.com/office/drawing/2014/main" id="{6797D78D-07F9-00BB-7214-1C5DE8210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2151529" y="3849070"/>
            <a:ext cx="761105" cy="7611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1A1A76-B844-4A36-E1D7-802DB9281CD7}"/>
              </a:ext>
            </a:extLst>
          </p:cNvPr>
          <p:cNvSpPr txBox="1"/>
          <p:nvPr/>
        </p:nvSpPr>
        <p:spPr>
          <a:xfrm>
            <a:off x="1442089" y="3871510"/>
            <a:ext cx="761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3S</a:t>
            </a:r>
            <a:endParaRPr lang="en-SG" sz="4000" b="1" dirty="0"/>
          </a:p>
        </p:txBody>
      </p:sp>
    </p:spTree>
    <p:extLst>
      <p:ext uri="{BB962C8B-B14F-4D97-AF65-F5344CB8AC3E}">
        <p14:creationId xmlns:p14="http://schemas.microsoft.com/office/powerpoint/2010/main" val="1620527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3</cp:revision>
  <dcterms:created xsi:type="dcterms:W3CDTF">2024-07-31T13:43:56Z</dcterms:created>
  <dcterms:modified xsi:type="dcterms:W3CDTF">2024-08-01T15:27:58Z</dcterms:modified>
</cp:coreProperties>
</file>