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523-7CE2-039F-8943-9CC45C217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9012-C177-51F8-C727-181D7F4B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4DDD-4670-9376-913E-A4DD249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505A-33E4-624D-C002-1C2B5124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648AF-9165-DB6F-88D0-4B62DDD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25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307-61F9-243B-1426-34DB67D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ABD11-9111-50CB-E414-432645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FB97-93C4-BC04-C8BE-2BD92794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B002-7B0B-A233-ECA2-3066DB71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CA26-DA7C-91BB-C767-6C715CC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32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05B0-B03B-9DD3-B65E-533053E1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20BF9-FE67-A315-A79B-F36F3BD44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20B8-4AE7-8C68-5770-9EE0B493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926C-8E83-EF9F-4B60-DECB17CA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A340-D23C-C222-6261-E42C5BEC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7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F11-1D23-22A0-A3A7-E18ED59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DA4-4167-819C-DF59-CCD542E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B80A-814B-5DAB-77F5-C338069C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900E-8649-81A6-C15B-A4ACF587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2AD9-05A3-4396-8B78-06873070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8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347C-AD04-1D7C-67B5-18BB69C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09C-6967-B2C9-49D6-7BC34639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773B-8B43-F05D-B76C-90095C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F647-B96D-E5DA-B38B-289EA40A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777A-8EE1-1E4D-A041-364DB83B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8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20C-38A2-B760-2ADE-9B68C44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BA8-0C88-6907-242A-E3604B85C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9BD1-0512-1644-2DAB-1C25951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3F999-20B1-43AB-9C5C-32CF9A30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973D-3F43-6DE9-533F-43300EE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C14D6-D79D-1CFA-2811-CB0485D7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243-9C26-9FB6-7E2B-0618D87F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3A40F-27F5-3E45-06FC-1F24FEBFB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A02F0-4CFE-361B-2712-FA442A0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3034-CF35-E17F-D231-FE584F3B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6DFAD-5BC1-BAAE-D2FE-3457B0C3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B6AF-B063-5BA1-2997-48B2D3A8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F0E62-7017-6A94-2D1E-1CBDE0C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1215D-3E50-1A3B-E707-770B6BAC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5B53-EE96-1B6C-C601-F8B69A38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15094-B4F9-55C4-457E-21223A78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D0A25-3EB7-6248-A76F-90406D3C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526EF-9A9E-C608-F8FA-EC777079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6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22C0-892C-B133-6DC9-ABDA18CA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904B-CAD6-51DD-7072-C2581F8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CDC1-3C4E-6D75-6121-98D7AC10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8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C5C-179D-8783-BEAE-86D97C6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D6C7-D7DE-FC82-0808-F591F160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D818-FA07-9015-4A6C-F64B9B01A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4172-30A1-CE77-F26F-044CCFAD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2120-4D00-0D9A-75A4-B82C803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3198-0D72-5313-7CC5-E648BD9A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5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32CC-6D2F-87CB-16AA-D0FC8FF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271D1-4DE5-582F-8CB1-87303589D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2B41-2F67-8FA3-0A7A-654E029D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B0C1E-1EB7-78F0-DF2B-8EECD10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1A7E-B850-0BA5-D78B-5BC1818B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FE1F-17E6-3000-F07B-4F6867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05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4016-E522-2B8D-6B5B-8069D8C4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328E-1178-42AA-A801-37C5C462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290-86A6-0BFC-A16E-DC9EBA61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8BA03-6613-4DAC-9DC1-5FD1D61FA6E8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646-D53D-1AFB-D073-8396C9236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0C04-533F-8D32-F896-18B63DB21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1632-75EE-436D-A3DA-1FA741ED71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3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78BD93-4216-0F1F-2503-1DE30872BC20}"/>
              </a:ext>
            </a:extLst>
          </p:cNvPr>
          <p:cNvSpPr/>
          <p:nvPr/>
        </p:nvSpPr>
        <p:spPr>
          <a:xfrm>
            <a:off x="1085390" y="756796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 descr="Beginning with solid fill">
            <a:extLst>
              <a:ext uri="{FF2B5EF4-FFF2-40B4-BE49-F238E27FC236}">
                <a16:creationId xmlns:a16="http://schemas.microsoft.com/office/drawing/2014/main" id="{84620294-AB2C-62E6-92E2-69C9A96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381" y="756796"/>
            <a:ext cx="761105" cy="76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33B51-3377-AA80-5BC2-7155F9B135A4}"/>
              </a:ext>
            </a:extLst>
          </p:cNvPr>
          <p:cNvSpPr txBox="1"/>
          <p:nvPr/>
        </p:nvSpPr>
        <p:spPr>
          <a:xfrm>
            <a:off x="1924486" y="814184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78CFD-3311-0541-A309-88CF4199C4B2}"/>
              </a:ext>
            </a:extLst>
          </p:cNvPr>
          <p:cNvSpPr/>
          <p:nvPr/>
        </p:nvSpPr>
        <p:spPr>
          <a:xfrm>
            <a:off x="3430181" y="75679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3023D042-2D9A-3A94-448E-2B64B3533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3104" y="847386"/>
            <a:ext cx="579922" cy="5799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564C7C-DA08-463C-D760-5A5E3930D787}"/>
              </a:ext>
            </a:extLst>
          </p:cNvPr>
          <p:cNvSpPr/>
          <p:nvPr/>
        </p:nvSpPr>
        <p:spPr>
          <a:xfrm>
            <a:off x="5774972" y="756794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Pause with solid fill">
            <a:extLst>
              <a:ext uri="{FF2B5EF4-FFF2-40B4-BE49-F238E27FC236}">
                <a16:creationId xmlns:a16="http://schemas.microsoft.com/office/drawing/2014/main" id="{4184D58C-66AF-E0D3-63E7-E3D6849D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4607" y="814097"/>
            <a:ext cx="613211" cy="613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CBA-6BEC-6A66-B89B-0480E702CE9B}"/>
              </a:ext>
            </a:extLst>
          </p:cNvPr>
          <p:cNvSpPr/>
          <p:nvPr/>
        </p:nvSpPr>
        <p:spPr>
          <a:xfrm>
            <a:off x="8290210" y="785555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Graphic 15" descr="Arrow circle with solid fill">
            <a:extLst>
              <a:ext uri="{FF2B5EF4-FFF2-40B4-BE49-F238E27FC236}">
                <a16:creationId xmlns:a16="http://schemas.microsoft.com/office/drawing/2014/main" id="{E714FAAD-79EA-2453-797F-608A642799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47" y="7109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774E86-39BF-112F-2ACA-69D8F17A7C3C}"/>
              </a:ext>
            </a:extLst>
          </p:cNvPr>
          <p:cNvSpPr txBox="1"/>
          <p:nvPr/>
        </p:nvSpPr>
        <p:spPr>
          <a:xfrm>
            <a:off x="8902195" y="904497"/>
            <a:ext cx="122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RESET</a:t>
            </a:r>
            <a:endParaRPr lang="en-SG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CFB370-FCA6-C364-9640-A64F9BF53C02}"/>
              </a:ext>
            </a:extLst>
          </p:cNvPr>
          <p:cNvSpPr/>
          <p:nvPr/>
        </p:nvSpPr>
        <p:spPr>
          <a:xfrm>
            <a:off x="1085390" y="2227857"/>
            <a:ext cx="1785769" cy="761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 descr="Beginning with solid fill">
            <a:extLst>
              <a:ext uri="{FF2B5EF4-FFF2-40B4-BE49-F238E27FC236}">
                <a16:creationId xmlns:a16="http://schemas.microsoft.com/office/drawing/2014/main" id="{6797D78D-07F9-00BB-7214-1C5DE821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978274" y="2232026"/>
            <a:ext cx="761105" cy="761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1A1A76-B844-4A36-E1D7-802DB9281CD7}"/>
              </a:ext>
            </a:extLst>
          </p:cNvPr>
          <p:cNvSpPr txBox="1"/>
          <p:nvPr/>
        </p:nvSpPr>
        <p:spPr>
          <a:xfrm>
            <a:off x="1268834" y="2254466"/>
            <a:ext cx="76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3S</a:t>
            </a:r>
            <a:endParaRPr lang="en-SG" sz="4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C740C5-A754-FD93-6091-948F1B063CAB}"/>
              </a:ext>
            </a:extLst>
          </p:cNvPr>
          <p:cNvSpPr/>
          <p:nvPr/>
        </p:nvSpPr>
        <p:spPr>
          <a:xfrm>
            <a:off x="5516132" y="2988962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5001FD41-2FEA-9ECE-5599-DDBC0F1A5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640408" y="3109296"/>
            <a:ext cx="579922" cy="5799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1909A38-276A-5350-C7E7-CD5268229991}"/>
              </a:ext>
            </a:extLst>
          </p:cNvPr>
          <p:cNvSpPr/>
          <p:nvPr/>
        </p:nvSpPr>
        <p:spPr>
          <a:xfrm>
            <a:off x="7503349" y="2988961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B225B7-EC95-79AA-EE58-C032DD11E9C9}"/>
              </a:ext>
            </a:extLst>
          </p:cNvPr>
          <p:cNvCxnSpPr/>
          <p:nvPr/>
        </p:nvCxnSpPr>
        <p:spPr>
          <a:xfrm flipV="1">
            <a:off x="7710643" y="3205379"/>
            <a:ext cx="413886" cy="3877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4FFDBA-67AD-86BF-0067-70F77762F1A6}"/>
              </a:ext>
            </a:extLst>
          </p:cNvPr>
          <p:cNvSpPr/>
          <p:nvPr/>
        </p:nvSpPr>
        <p:spPr>
          <a:xfrm>
            <a:off x="6543580" y="4872007"/>
            <a:ext cx="828475" cy="8205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4" name="Graphic 23" descr="Compass with solid fill">
            <a:extLst>
              <a:ext uri="{FF2B5EF4-FFF2-40B4-BE49-F238E27FC236}">
                <a16:creationId xmlns:a16="http://schemas.microsoft.com/office/drawing/2014/main" id="{5626DAE7-3334-7639-9B4C-1EE15D6EB9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43580" y="4872007"/>
            <a:ext cx="820591" cy="8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4E589-2CC5-C3D5-55F0-A7DA31486041}"/>
              </a:ext>
            </a:extLst>
          </p:cNvPr>
          <p:cNvSpPr/>
          <p:nvPr/>
        </p:nvSpPr>
        <p:spPr>
          <a:xfrm>
            <a:off x="3309771" y="1168427"/>
            <a:ext cx="1278404" cy="16380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315C2-042D-8CA1-834C-95B0D3C5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2" y="1168427"/>
            <a:ext cx="1895238" cy="1638095"/>
          </a:xfrm>
          <a:prstGeom prst="rect">
            <a:avLst/>
          </a:prstGeom>
        </p:spPr>
      </p:pic>
      <p:pic>
        <p:nvPicPr>
          <p:cNvPr id="1026" name="Picture 2" descr="symbol">
            <a:extLst>
              <a:ext uri="{FF2B5EF4-FFF2-40B4-BE49-F238E27FC236}">
                <a16:creationId xmlns:a16="http://schemas.microsoft.com/office/drawing/2014/main" id="{B7529C5A-88E6-9CA9-A76D-31868FA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2821776" y="915110"/>
            <a:ext cx="1046549" cy="10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4,005 Building Plans Icon Royalty ...">
            <a:extLst>
              <a:ext uri="{FF2B5EF4-FFF2-40B4-BE49-F238E27FC236}">
                <a16:creationId xmlns:a16="http://schemas.microsoft.com/office/drawing/2014/main" id="{A87FE95D-D948-E5AD-9026-2B9F3A9B0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4"/>
          <a:stretch/>
        </p:blipFill>
        <p:spPr bwMode="auto">
          <a:xfrm>
            <a:off x="3455800" y="1544087"/>
            <a:ext cx="1079651" cy="9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ymbol">
            <a:extLst>
              <a:ext uri="{FF2B5EF4-FFF2-40B4-BE49-F238E27FC236}">
                <a16:creationId xmlns:a16="http://schemas.microsoft.com/office/drawing/2014/main" id="{D47EB2ED-12DC-3951-1348-A1DD01BD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54675" y="2031168"/>
            <a:ext cx="1019664" cy="101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ymbol">
            <a:extLst>
              <a:ext uri="{FF2B5EF4-FFF2-40B4-BE49-F238E27FC236}">
                <a16:creationId xmlns:a16="http://schemas.microsoft.com/office/drawing/2014/main" id="{CFFE89F4-05AF-CC41-86E1-32052D72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443">
            <a:off x="5771542" y="1112233"/>
            <a:ext cx="984549" cy="9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C8A80-03C8-7B8F-4D6E-5E3B1C72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04" y="1273189"/>
            <a:ext cx="790476" cy="30476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034B140-8C27-2EAE-85AE-B61689CF008F}"/>
              </a:ext>
            </a:extLst>
          </p:cNvPr>
          <p:cNvSpPr/>
          <p:nvPr/>
        </p:nvSpPr>
        <p:spPr>
          <a:xfrm>
            <a:off x="4178241" y="1230108"/>
            <a:ext cx="154666" cy="199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42D5ED-49DA-2D55-F3D0-A97625097D4A}"/>
              </a:ext>
            </a:extLst>
          </p:cNvPr>
          <p:cNvCxnSpPr>
            <a:cxnSpLocks/>
            <a:stCxn id="13" idx="2"/>
            <a:endCxn id="17" idx="6"/>
          </p:cNvCxnSpPr>
          <p:nvPr/>
        </p:nvCxnSpPr>
        <p:spPr>
          <a:xfrm rot="10800000" flipH="1" flipV="1">
            <a:off x="4178240" y="1329845"/>
            <a:ext cx="223933" cy="678637"/>
          </a:xfrm>
          <a:prstGeom prst="curvedConnector5">
            <a:avLst>
              <a:gd name="adj1" fmla="val -102084"/>
              <a:gd name="adj2" fmla="val 50000"/>
              <a:gd name="adj3" fmla="val 154803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C1FD776-4F86-CDF7-E10E-C3DF2E770247}"/>
              </a:ext>
            </a:extLst>
          </p:cNvPr>
          <p:cNvSpPr/>
          <p:nvPr/>
        </p:nvSpPr>
        <p:spPr>
          <a:xfrm>
            <a:off x="4247508" y="1908745"/>
            <a:ext cx="154666" cy="1994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E79F7221-F8BE-E9D8-3087-B21C0D236548}"/>
              </a:ext>
            </a:extLst>
          </p:cNvPr>
          <p:cNvSpPr/>
          <p:nvPr/>
        </p:nvSpPr>
        <p:spPr>
          <a:xfrm>
            <a:off x="3701570" y="1577951"/>
            <a:ext cx="366276" cy="35785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EE8D5-B228-A527-B6DE-81BAD0CBF2C0}"/>
              </a:ext>
            </a:extLst>
          </p:cNvPr>
          <p:cNvSpPr txBox="1"/>
          <p:nvPr/>
        </p:nvSpPr>
        <p:spPr>
          <a:xfrm>
            <a:off x="2692936" y="2463234"/>
            <a:ext cx="82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2D-S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729B1-9BDB-E3EC-1176-466C9A1574E5}"/>
              </a:ext>
            </a:extLst>
          </p:cNvPr>
          <p:cNvSpPr txBox="1"/>
          <p:nvPr/>
        </p:nvSpPr>
        <p:spPr>
          <a:xfrm>
            <a:off x="3267241" y="2463234"/>
            <a:ext cx="144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imulation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3942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6</cp:revision>
  <dcterms:created xsi:type="dcterms:W3CDTF">2024-07-31T13:43:56Z</dcterms:created>
  <dcterms:modified xsi:type="dcterms:W3CDTF">2024-08-04T14:34:03Z</dcterms:modified>
</cp:coreProperties>
</file>