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085390" y="756796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381" y="756796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1924486" y="814184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430181" y="75679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3104" y="847386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774972" y="756794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4607" y="814097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290210" y="78555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47" y="71092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8902195" y="904497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FB370-FCA6-C364-9640-A64F9BF53C02}"/>
              </a:ext>
            </a:extLst>
          </p:cNvPr>
          <p:cNvSpPr/>
          <p:nvPr/>
        </p:nvSpPr>
        <p:spPr>
          <a:xfrm>
            <a:off x="1085390" y="2227857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 descr="Beginning with solid fill">
            <a:extLst>
              <a:ext uri="{FF2B5EF4-FFF2-40B4-BE49-F238E27FC236}">
                <a16:creationId xmlns:a16="http://schemas.microsoft.com/office/drawing/2014/main" id="{6797D78D-07F9-00BB-7214-1C5DE82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978274" y="2232026"/>
            <a:ext cx="761105" cy="761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A1A76-B844-4A36-E1D7-802DB9281CD7}"/>
              </a:ext>
            </a:extLst>
          </p:cNvPr>
          <p:cNvSpPr txBox="1"/>
          <p:nvPr/>
        </p:nvSpPr>
        <p:spPr>
          <a:xfrm>
            <a:off x="1268834" y="2254466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C740C5-A754-FD93-6091-948F1B063CAB}"/>
              </a:ext>
            </a:extLst>
          </p:cNvPr>
          <p:cNvSpPr/>
          <p:nvPr/>
        </p:nvSpPr>
        <p:spPr>
          <a:xfrm>
            <a:off x="5516132" y="2988962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5001FD41-2FEA-9ECE-5599-DDBC0F1A5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640408" y="3109296"/>
            <a:ext cx="579922" cy="5799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909A38-276A-5350-C7E7-CD5268229991}"/>
              </a:ext>
            </a:extLst>
          </p:cNvPr>
          <p:cNvSpPr/>
          <p:nvPr/>
        </p:nvSpPr>
        <p:spPr>
          <a:xfrm>
            <a:off x="7503349" y="2988961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225B7-EC95-79AA-EE58-C032DD11E9C9}"/>
              </a:ext>
            </a:extLst>
          </p:cNvPr>
          <p:cNvCxnSpPr/>
          <p:nvPr/>
        </p:nvCxnSpPr>
        <p:spPr>
          <a:xfrm flipV="1">
            <a:off x="7710643" y="3205379"/>
            <a:ext cx="413886" cy="3877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FFDBA-67AD-86BF-0067-70F77762F1A6}"/>
              </a:ext>
            </a:extLst>
          </p:cNvPr>
          <p:cNvSpPr/>
          <p:nvPr/>
        </p:nvSpPr>
        <p:spPr>
          <a:xfrm>
            <a:off x="6543580" y="4872007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 descr="Compass with solid fill">
            <a:extLst>
              <a:ext uri="{FF2B5EF4-FFF2-40B4-BE49-F238E27FC236}">
                <a16:creationId xmlns:a16="http://schemas.microsoft.com/office/drawing/2014/main" id="{5626DAE7-3334-7639-9B4C-1EE15D6EB9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3580" y="4872007"/>
            <a:ext cx="820591" cy="8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4E589-2CC5-C3D5-55F0-A7DA31486041}"/>
              </a:ext>
            </a:extLst>
          </p:cNvPr>
          <p:cNvSpPr/>
          <p:nvPr/>
        </p:nvSpPr>
        <p:spPr>
          <a:xfrm>
            <a:off x="3309771" y="1168427"/>
            <a:ext cx="1278404" cy="16380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315C2-042D-8CA1-834C-95B0D3C5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2" y="1168427"/>
            <a:ext cx="1895238" cy="1638095"/>
          </a:xfrm>
          <a:prstGeom prst="rect">
            <a:avLst/>
          </a:prstGeom>
        </p:spPr>
      </p:pic>
      <p:pic>
        <p:nvPicPr>
          <p:cNvPr id="1026" name="Picture 2" descr="symbol">
            <a:extLst>
              <a:ext uri="{FF2B5EF4-FFF2-40B4-BE49-F238E27FC236}">
                <a16:creationId xmlns:a16="http://schemas.microsoft.com/office/drawing/2014/main" id="{B7529C5A-88E6-9CA9-A76D-31868FA7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2821776" y="915110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4,005 Building Plans Icon Royalty ...">
            <a:extLst>
              <a:ext uri="{FF2B5EF4-FFF2-40B4-BE49-F238E27FC236}">
                <a16:creationId xmlns:a16="http://schemas.microsoft.com/office/drawing/2014/main" id="{A87FE95D-D948-E5AD-9026-2B9F3A9B0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3455800" y="1544087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D47EB2ED-12DC-3951-1348-A1DD01BD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54675" y="2031168"/>
            <a:ext cx="1019664" cy="10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ymbol">
            <a:extLst>
              <a:ext uri="{FF2B5EF4-FFF2-40B4-BE49-F238E27FC236}">
                <a16:creationId xmlns:a16="http://schemas.microsoft.com/office/drawing/2014/main" id="{CFFE89F4-05AF-CC41-86E1-32052D72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71542" y="1112233"/>
            <a:ext cx="984549" cy="9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C8A80-03C8-7B8F-4D6E-5E3B1C72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04" y="1273189"/>
            <a:ext cx="790476" cy="3047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34B140-8C27-2EAE-85AE-B61689CF008F}"/>
              </a:ext>
            </a:extLst>
          </p:cNvPr>
          <p:cNvSpPr/>
          <p:nvPr/>
        </p:nvSpPr>
        <p:spPr>
          <a:xfrm>
            <a:off x="4178241" y="1230108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B42D5ED-49DA-2D55-F3D0-A97625097D4A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rot="10800000" flipH="1" flipV="1">
            <a:off x="4178240" y="1329845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1FD776-4F86-CDF7-E10E-C3DF2E770247}"/>
              </a:ext>
            </a:extLst>
          </p:cNvPr>
          <p:cNvSpPr/>
          <p:nvPr/>
        </p:nvSpPr>
        <p:spPr>
          <a:xfrm>
            <a:off x="4247508" y="1908745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79F7221-F8BE-E9D8-3087-B21C0D236548}"/>
              </a:ext>
            </a:extLst>
          </p:cNvPr>
          <p:cNvSpPr/>
          <p:nvPr/>
        </p:nvSpPr>
        <p:spPr>
          <a:xfrm>
            <a:off x="3701570" y="1577951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EE8D5-B228-A527-B6DE-81BAD0CBF2C0}"/>
              </a:ext>
            </a:extLst>
          </p:cNvPr>
          <p:cNvSpPr txBox="1"/>
          <p:nvPr/>
        </p:nvSpPr>
        <p:spPr>
          <a:xfrm>
            <a:off x="2692936" y="2463234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729B1-9BDB-E3EC-1176-466C9A1574E5}"/>
              </a:ext>
            </a:extLst>
          </p:cNvPr>
          <p:cNvSpPr txBox="1"/>
          <p:nvPr/>
        </p:nvSpPr>
        <p:spPr>
          <a:xfrm>
            <a:off x="3267241" y="2463234"/>
            <a:ext cx="14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imulation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3942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6</cp:revision>
  <dcterms:created xsi:type="dcterms:W3CDTF">2024-07-31T13:43:56Z</dcterms:created>
  <dcterms:modified xsi:type="dcterms:W3CDTF">2024-08-04T11:39:52Z</dcterms:modified>
</cp:coreProperties>
</file>