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258645" y="2373840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636" y="2373840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2097741" y="2431228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603436" y="237383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359" y="2464430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948227" y="2373838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862" y="2431141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463465" y="240259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0802" y="23279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9075450" y="2521541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C4E0E-4C8A-A179-6D90-0BA8BDD15591}"/>
              </a:ext>
            </a:extLst>
          </p:cNvPr>
          <p:cNvSpPr/>
          <p:nvPr/>
        </p:nvSpPr>
        <p:spPr>
          <a:xfrm>
            <a:off x="4398745" y="298383"/>
            <a:ext cx="577516" cy="625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258645" y="3844901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51529" y="3849070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442089" y="3871510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2024-07-31T13:43:56Z</dcterms:created>
  <dcterms:modified xsi:type="dcterms:W3CDTF">2024-08-02T03:08:04Z</dcterms:modified>
</cp:coreProperties>
</file>