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DA8E4-B561-8118-0DDE-B7F85AEA2A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CF48C1-A03D-146F-F924-67FB272B0D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12341-5C8D-D798-7189-976A94362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E32F3-8C71-4326-BE9A-F6B54D4B4E6B}" type="datetimeFigureOut">
              <a:rPr lang="en-SG" smtClean="0"/>
              <a:t>4/10/2022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742A03-3B1D-24C3-A5AB-7E60B4AD2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2A0C51-2B3E-58B3-403F-4F4D99385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3E984-A75F-4F32-BB62-00EA1AB9809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04919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628E9-F226-388F-54B9-75C061611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F7001F-1262-18E3-BDDA-9CB7E0929B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BEE36A-C4E7-67EE-94BC-44BB5D514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E32F3-8C71-4326-BE9A-F6B54D4B4E6B}" type="datetimeFigureOut">
              <a:rPr lang="en-SG" smtClean="0"/>
              <a:t>4/10/2022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31FDAA-33FD-1FC9-B817-EE8510FB8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BA6F82-BCAA-EA0C-F53B-358EF2098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3E984-A75F-4F32-BB62-00EA1AB9809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47031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2387EF-C435-88E8-1D53-24779BBF79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AE832D-7818-C01A-3AD0-E3879494D6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D66E22-8633-91D1-DA12-4A3C41C03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E32F3-8C71-4326-BE9A-F6B54D4B4E6B}" type="datetimeFigureOut">
              <a:rPr lang="en-SG" smtClean="0"/>
              <a:t>4/10/2022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B5C63B-216A-7B43-D6E6-6107398EF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69B1D5-8F23-BB88-C1E8-BBA06DF5B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3E984-A75F-4F32-BB62-00EA1AB9809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1021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9CAED-9B30-748F-881D-D9D89DF9D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A316BB-9C0A-837C-1B22-4A7B65FB7A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9E4EDE-95CC-0E6F-E147-30D6B51E6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E32F3-8C71-4326-BE9A-F6B54D4B4E6B}" type="datetimeFigureOut">
              <a:rPr lang="en-SG" smtClean="0"/>
              <a:t>4/10/2022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80E405-8481-7DE5-B5B4-176A6E408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687352-3DD7-82C9-127D-247EC6C7E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3E984-A75F-4F32-BB62-00EA1AB9809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4713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4D03F-226A-D93E-35AF-AC92B3314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267CEE-A242-B83A-F96E-CB0FCDEB4C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5661EB-1897-DB4D-AD9B-A8E947B41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E32F3-8C71-4326-BE9A-F6B54D4B4E6B}" type="datetimeFigureOut">
              <a:rPr lang="en-SG" smtClean="0"/>
              <a:t>4/10/2022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A58A9C-5912-3D65-AC08-19E1D8056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A50C9E-7D4B-8D63-5D87-7741A9DDC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3E984-A75F-4F32-BB62-00EA1AB9809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3148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F5AB7-DBF0-6744-1001-FBBA1B30D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422FFF-92A4-2D68-1EB9-FECF26641A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8B323F-2175-1E89-9FF8-649839A283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18F8B0-795E-2264-EB6E-D2BD25315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E32F3-8C71-4326-BE9A-F6B54D4B4E6B}" type="datetimeFigureOut">
              <a:rPr lang="en-SG" smtClean="0"/>
              <a:t>4/10/2022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727980-8F0F-AC8F-FA02-969067F30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338C92-1563-ECC0-D638-03D995398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3E984-A75F-4F32-BB62-00EA1AB9809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56616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359AB-AA2B-58E3-0A40-A5A29D771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124A03-16DF-C2FD-4886-CE544E0222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AA83EF-03EE-95DD-7ED0-7C11296E8D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C2ACC0-9BBF-37EA-A0CC-E2D0BD8040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A41A65-8279-4F5A-1426-668979990E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9CBBF8-0BDB-4E64-99A0-B1CF13700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E32F3-8C71-4326-BE9A-F6B54D4B4E6B}" type="datetimeFigureOut">
              <a:rPr lang="en-SG" smtClean="0"/>
              <a:t>4/10/2022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9599B8-9BCA-662D-62A2-06DCDDF98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E2DB70-E931-7B0A-1D79-EC269E887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3E984-A75F-4F32-BB62-00EA1AB9809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37452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EA8FC-C207-18BB-9C1A-C0BEC6700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566054-6768-247B-0D96-8EE0C2335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E32F3-8C71-4326-BE9A-F6B54D4B4E6B}" type="datetimeFigureOut">
              <a:rPr lang="en-SG" smtClean="0"/>
              <a:t>4/10/2022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32D1B6-5CDD-F47E-D352-5E3F24316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A1767E-C88A-2CED-F917-11FB50C09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3E984-A75F-4F32-BB62-00EA1AB9809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8025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706295-EB5B-BE0B-23B1-FB6C05A43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E32F3-8C71-4326-BE9A-F6B54D4B4E6B}" type="datetimeFigureOut">
              <a:rPr lang="en-SG" smtClean="0"/>
              <a:t>4/10/2022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63590C-BC20-D021-52AB-62FE82FDC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09CF90-71EC-9F3C-54D1-0268D24D3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3E984-A75F-4F32-BB62-00EA1AB9809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18835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9B439-3859-B24B-67D3-2380E3803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33114C-AAB8-68D3-07D7-623BA5B967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5FB5F8-F417-DC0A-61B8-96C97D39FB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B9C43A-5160-1F9F-2C88-DF8536FD1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E32F3-8C71-4326-BE9A-F6B54D4B4E6B}" type="datetimeFigureOut">
              <a:rPr lang="en-SG" smtClean="0"/>
              <a:t>4/10/2022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ADACEB-B725-6A98-088E-95569240B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8A8BC3-E658-4C44-868A-881A8BABA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3E984-A75F-4F32-BB62-00EA1AB9809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31453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64BB4-FDE5-D04F-4121-60207D094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3F0082-1F8A-D71A-EC56-59C58A64EC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362E0F-5671-C552-1477-5A0BCAFAC8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B9B7C0-3224-E4CB-1565-C22ED0CD0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E32F3-8C71-4326-BE9A-F6B54D4B4E6B}" type="datetimeFigureOut">
              <a:rPr lang="en-SG" smtClean="0"/>
              <a:t>4/10/2022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2EF1E0-4511-36F6-6C95-727AFA86E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DBFF12-9D47-1871-AE34-03B7830A2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3E984-A75F-4F32-BB62-00EA1AB9809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3511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880E70-E4C4-D16A-7D7C-B6DC72A92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E8D758-6984-B089-04E7-B28175CCA0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7A3F67-A350-992A-99C5-D28A39F06E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AE32F3-8C71-4326-BE9A-F6B54D4B4E6B}" type="datetimeFigureOut">
              <a:rPr lang="en-SG" smtClean="0"/>
              <a:t>4/10/2022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CA554F-0555-14E3-5305-3A8BD4CABE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B74447-10DB-9C6A-5DEC-7CCC2FC757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33E984-A75F-4F32-BB62-00EA1AB9809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06183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8497C83-EA74-E460-6793-78BB7368ECB8}"/>
              </a:ext>
            </a:extLst>
          </p:cNvPr>
          <p:cNvSpPr/>
          <p:nvPr/>
        </p:nvSpPr>
        <p:spPr>
          <a:xfrm>
            <a:off x="3721158" y="1515897"/>
            <a:ext cx="4417002" cy="140104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n w="28575">
                <a:solidFill>
                  <a:schemeClr val="tx1"/>
                </a:solidFill>
              </a:ln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A55E11-0DD0-241E-8F31-9BBB50F2E19F}"/>
              </a:ext>
            </a:extLst>
          </p:cNvPr>
          <p:cNvSpPr txBox="1"/>
          <p:nvPr/>
        </p:nvSpPr>
        <p:spPr>
          <a:xfrm>
            <a:off x="3739671" y="1515896"/>
            <a:ext cx="28762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5G System/Network testbed</a:t>
            </a:r>
            <a:endParaRPr lang="en-SG" sz="16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AC032D-81FB-8ACD-879C-E6D0834D7353}"/>
              </a:ext>
            </a:extLst>
          </p:cNvPr>
          <p:cNvSpPr txBox="1"/>
          <p:nvPr/>
        </p:nvSpPr>
        <p:spPr>
          <a:xfrm>
            <a:off x="5424694" y="2173041"/>
            <a:ext cx="1144563" cy="523220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Firmware components </a:t>
            </a:r>
            <a:endParaRPr lang="en-SG" sz="14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DABDF6F-3F97-B2A2-28BB-A077AE192E12}"/>
              </a:ext>
            </a:extLst>
          </p:cNvPr>
          <p:cNvSpPr txBox="1"/>
          <p:nvPr/>
        </p:nvSpPr>
        <p:spPr>
          <a:xfrm>
            <a:off x="4011241" y="2173041"/>
            <a:ext cx="1144563" cy="523220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Hardware components </a:t>
            </a:r>
            <a:endParaRPr lang="en-SG" sz="14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B46CFCB-6C05-62F8-5AE2-BB4314449638}"/>
              </a:ext>
            </a:extLst>
          </p:cNvPr>
          <p:cNvSpPr txBox="1"/>
          <p:nvPr/>
        </p:nvSpPr>
        <p:spPr>
          <a:xfrm>
            <a:off x="6781427" y="2173041"/>
            <a:ext cx="1274437" cy="523220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Core network components </a:t>
            </a:r>
            <a:endParaRPr lang="en-SG" sz="14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275A1E3-3A7E-624E-8978-5298B09A9CA5}"/>
              </a:ext>
            </a:extLst>
          </p:cNvPr>
          <p:cNvSpPr txBox="1"/>
          <p:nvPr/>
        </p:nvSpPr>
        <p:spPr>
          <a:xfrm>
            <a:off x="6863724" y="3144313"/>
            <a:ext cx="1192140" cy="461665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sz="1200" b="1" dirty="0"/>
              <a:t>Native network components </a:t>
            </a:r>
            <a:endParaRPr lang="en-SG" sz="12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4877247-0C56-BD76-1D46-D0B9FA9B544E}"/>
              </a:ext>
            </a:extLst>
          </p:cNvPr>
          <p:cNvSpPr txBox="1"/>
          <p:nvPr/>
        </p:nvSpPr>
        <p:spPr>
          <a:xfrm>
            <a:off x="6863723" y="4119546"/>
            <a:ext cx="2664325" cy="707886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FF0000"/>
                </a:solidFill>
              </a:rPr>
              <a:t>User plane Function (UPF)</a:t>
            </a:r>
          </a:p>
          <a:p>
            <a:r>
              <a:rPr lang="en-SG" sz="1000" b="1" dirty="0">
                <a:solidFill>
                  <a:srgbClr val="FF0000"/>
                </a:solidFill>
              </a:rPr>
              <a:t>Authentication Server Function (AUSF)</a:t>
            </a:r>
          </a:p>
          <a:p>
            <a:r>
              <a:rPr lang="en-SG" sz="1000" b="1" dirty="0">
                <a:solidFill>
                  <a:srgbClr val="FF0000"/>
                </a:solidFill>
              </a:rPr>
              <a:t>Network Slice Selection Function </a:t>
            </a:r>
          </a:p>
          <a:p>
            <a:r>
              <a:rPr lang="en-SG" sz="1000" b="1" dirty="0">
                <a:solidFill>
                  <a:srgbClr val="FF0000"/>
                </a:solidFill>
              </a:rPr>
              <a:t>Policy Control function (PCF)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0263F52-68AC-8E42-7F9F-19A3E71372D0}"/>
              </a:ext>
            </a:extLst>
          </p:cNvPr>
          <p:cNvCxnSpPr>
            <a:cxnSpLocks/>
            <a:stCxn id="10" idx="2"/>
          </p:cNvCxnSpPr>
          <p:nvPr/>
        </p:nvCxnSpPr>
        <p:spPr>
          <a:xfrm flipH="1">
            <a:off x="6863723" y="2696261"/>
            <a:ext cx="554923" cy="44805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116EBC8-A88E-263F-745F-8436797A97F3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7418646" y="2696261"/>
            <a:ext cx="637218" cy="44805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C8BDCF4-48BC-D2BB-A4AA-FDA32374D843}"/>
              </a:ext>
            </a:extLst>
          </p:cNvPr>
          <p:cNvCxnSpPr>
            <a:cxnSpLocks/>
          </p:cNvCxnSpPr>
          <p:nvPr/>
        </p:nvCxnSpPr>
        <p:spPr>
          <a:xfrm flipH="1">
            <a:off x="6863723" y="3605978"/>
            <a:ext cx="530353" cy="51356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6BF8F59-5955-D913-2971-BD871E751B9D}"/>
              </a:ext>
            </a:extLst>
          </p:cNvPr>
          <p:cNvCxnSpPr>
            <a:cxnSpLocks/>
          </p:cNvCxnSpPr>
          <p:nvPr/>
        </p:nvCxnSpPr>
        <p:spPr>
          <a:xfrm flipH="1" flipV="1">
            <a:off x="7394076" y="3612927"/>
            <a:ext cx="2069964" cy="50661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30" descr="Diagram&#10;&#10;Description automatically generated">
            <a:extLst>
              <a:ext uri="{FF2B5EF4-FFF2-40B4-BE49-F238E27FC236}">
                <a16:creationId xmlns:a16="http://schemas.microsoft.com/office/drawing/2014/main" id="{8AC98BF3-D4F7-E072-28A5-E801ABE20E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5735" y="4473489"/>
            <a:ext cx="2920137" cy="1509587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615F5529-84FA-5D97-A74C-9BF2728A8B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2645" y="3161378"/>
            <a:ext cx="1722049" cy="1038249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E99C96D-F23B-3910-FEAE-5A5A85695352}"/>
              </a:ext>
            </a:extLst>
          </p:cNvPr>
          <p:cNvCxnSpPr>
            <a:cxnSpLocks/>
          </p:cNvCxnSpPr>
          <p:nvPr/>
        </p:nvCxnSpPr>
        <p:spPr>
          <a:xfrm>
            <a:off x="4464651" y="2708143"/>
            <a:ext cx="0" cy="45323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0E6E0A8-7A38-1413-4B0F-F869C0EAEE84}"/>
              </a:ext>
            </a:extLst>
          </p:cNvPr>
          <p:cNvCxnSpPr>
            <a:cxnSpLocks/>
          </p:cNvCxnSpPr>
          <p:nvPr/>
        </p:nvCxnSpPr>
        <p:spPr>
          <a:xfrm>
            <a:off x="4535568" y="4199627"/>
            <a:ext cx="0" cy="27386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1A6C175-AED5-959E-339B-E405C227A375}"/>
              </a:ext>
            </a:extLst>
          </p:cNvPr>
          <p:cNvCxnSpPr>
            <a:cxnSpLocks/>
          </p:cNvCxnSpPr>
          <p:nvPr/>
        </p:nvCxnSpPr>
        <p:spPr>
          <a:xfrm>
            <a:off x="5712096" y="2724396"/>
            <a:ext cx="0" cy="168301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6356E26E-AB4A-4F9A-204D-3132A64CF0B4}"/>
              </a:ext>
            </a:extLst>
          </p:cNvPr>
          <p:cNvSpPr txBox="1"/>
          <p:nvPr/>
        </p:nvSpPr>
        <p:spPr>
          <a:xfrm>
            <a:off x="3627111" y="4439444"/>
            <a:ext cx="17011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5G env testbed</a:t>
            </a:r>
            <a:endParaRPr lang="en-SG" sz="1600" b="1" dirty="0"/>
          </a:p>
        </p:txBody>
      </p:sp>
    </p:spTree>
    <p:extLst>
      <p:ext uri="{BB962C8B-B14F-4D97-AF65-F5344CB8AC3E}">
        <p14:creationId xmlns:p14="http://schemas.microsoft.com/office/powerpoint/2010/main" val="25159808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40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Liu yuancheng</dc:creator>
  <cp:lastModifiedBy>Liu yuancheng</cp:lastModifiedBy>
  <cp:revision>3</cp:revision>
  <dcterms:created xsi:type="dcterms:W3CDTF">2022-10-04T05:26:59Z</dcterms:created>
  <dcterms:modified xsi:type="dcterms:W3CDTF">2022-10-04T05:46:29Z</dcterms:modified>
</cp:coreProperties>
</file>