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360A-AAF9-4E66-A1CA-42D06EE5464D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474D4-FB8B-474A-8821-BFEF13E121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3C24D-25D4-1DB0-33F1-9FB5F159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F1243-0995-0B86-973C-726953493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9840E-1A54-B66F-A7E7-7E2FE3B45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46F0-B6C0-EB59-06C2-80CF483A9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42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31B-30C8-C133-E590-8B280BA3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420D-5FBB-78AA-A647-48050F2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FE58-0E38-B11F-15F5-7706310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E051-506D-55DC-E67B-3D70532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102-B8CB-D70B-BAEF-3F767D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0C3-C365-D543-1219-5E4BAB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283C-A8D5-C04D-2FF4-92E1057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6259-E045-45F3-E25E-0A590E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573-629F-D727-386B-896A1FC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2AF-A6FE-FA88-F096-734DF94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7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3AC1-F461-4990-506B-0E74A70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8A2D-BB9D-388E-F502-D9DAD8A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C6E-A4AE-B651-8E05-369ACC6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F7-7D13-1FBC-3744-07C8F33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FB-6AD2-9240-1EFC-A9A2E6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1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DA6-DCD9-DCEF-2432-1A9B4F4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F09-288B-6559-32FE-609AFA64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CC1-832E-6575-6692-803F3FC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8222-6E2C-BAF8-E026-1270079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60A0-39D5-138C-11AB-F7EA43C3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C24-282E-2FB9-81F3-6E3FD09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1F94-D3BA-95A6-9816-7C92295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EE01-F9AE-4709-A861-C630514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FBD-3D16-F8D9-1C23-E70B885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63-8CD0-4491-39F3-58E1DBF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6B6-2B7E-941F-4631-E9DF03C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360-37F1-BE6C-1CC6-11103FEAC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51DA-6EE7-63BA-9A3D-DFFB9A3E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C4E-2223-4F7E-060B-88CC029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410E-9F60-62FA-7AF6-6A01C27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E7E-E836-2085-FDC9-31F04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4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2EE-1908-AE1E-C66C-94E053D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9A4F-6CA1-AF09-95F2-31969779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59B7-1935-B437-D5BA-B3420E5B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05D3-4F16-018D-D087-B1298173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7E3D1-7DFB-8C84-94B7-6A9439F0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8596-D5FB-D539-FD5B-31B0B70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E98AF-611E-0190-B2AE-56365948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FA54-5348-E9E5-CFB8-A0C24E6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688-7392-A969-048C-E1A5143D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D048-8FF4-570E-E7AE-6F99CCE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A9F-1484-C0E6-143C-221D558B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C34B-E147-731C-4B4E-19ED83E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9029-2B3B-69C8-0479-9794698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E0F4-52ED-ABCA-9C57-180C9521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52AB-4DDB-1998-91DC-DC4519E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789-B437-4189-48A4-A26AC85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61C3-FFA3-E1A2-F85C-233773E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4CC3-7AEB-9371-AC6C-176264CD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272-C9DE-876B-8F7C-98A8476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DEE0-15D1-2318-F1A9-1C089D0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E3A0-6CC9-6107-CA1F-85462D0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F7B-83CB-FDCC-132B-BAF955D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AB7B-45F0-1ADC-AB8F-C46ECFF7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AFD-1FB1-A6A4-F79A-52A5F0F0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E42-ECE8-D0FB-1A01-5E664CA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704E-0878-6E9F-908B-F1766BCC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9F29-D65C-D1E5-FDC4-44150D3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664F-90CC-6ACA-0621-189717A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5A3-ADD3-112D-CE5E-84E3DA2E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A9-FF87-1D6D-D056-4950730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CAE-8FB7-DA81-3B15-AEA4B81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2A-D9FD-4124-A126-E12F53E3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5ED8-9856-A750-9081-3E1EFA65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8F56040D-A618-2179-3D1E-1F425C4D0591}"/>
              </a:ext>
            </a:extLst>
          </p:cNvPr>
          <p:cNvSpPr/>
          <p:nvPr/>
        </p:nvSpPr>
        <p:spPr>
          <a:xfrm>
            <a:off x="7487587" y="437305"/>
            <a:ext cx="4379644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6D917B-6A93-FB73-5509-D72E26DF96F3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95876-6C99-9720-176E-FB5B5C7F568F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MITM Attack Scenario and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2F6E2-074F-60ED-53CE-82F61956BFD2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C2040-F99E-48E2-A7D4-E432F5F507D3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8EB5A-21E1-35EB-BB09-B9CE27BAA21F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6D9FEA5-14AA-671A-03CC-850EBD80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6886238-3808-A0E8-B68F-C9718A48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975DA9D-08AE-468D-E3CE-7F10121C5A68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4CB53C-1EC8-E70C-AE98-184E2BDDB4FB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2C4FD-9E31-935A-586D-68A81B9A7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97F78C7C-22A5-E29E-C5F4-9125700D6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4D180-9A75-6B27-8C29-4372876CFBBA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295F0508-78DE-E5B1-080C-8094E669D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34F80B-51FB-E5E3-D974-ECB87B5AE1BE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AD0CD-499A-64B8-EA4C-1B3CBFAD3C6B}"/>
              </a:ext>
            </a:extLst>
          </p:cNvPr>
          <p:cNvSpPr txBox="1"/>
          <p:nvPr/>
        </p:nvSpPr>
        <p:spPr>
          <a:xfrm>
            <a:off x="2036283" y="112217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C2C7A7-D020-C909-32BF-FBF4BD0160C9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B58A29-B705-F006-4982-539527FC25C4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DDFE8E-5E73-2340-513A-3E805FC873B5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E8817F-1941-37A4-C5BC-9B7B2D58663E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F1D3F1A-68CD-6765-4B0D-8F64A8F0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7F94EFB-C329-02C5-EB0A-4C83D06E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AD97D83-6FEF-C9B3-16CB-2C2E2867502D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24FC23E-1156-6CA1-8458-9291931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CFE0389-5244-BA73-4A12-859AA72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B1A7122-7463-E5ED-D7A8-59A4E04B2F60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BD74340-DC5F-EE20-62FB-016D1AE4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910F88A-57C6-27D2-AD4A-E1D27AD7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7990BB7-5311-D4C2-F44A-7C82EAE1CAAA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534C47F-1BD4-D3A6-9DA6-FB5E1FDD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00D897D-16CF-2E61-78D4-65E1DC8D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55CC9BB-1E9D-2AE0-3F90-A4A1D92ECC28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2B18106-4FCE-8225-BE63-12D2729D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CF833DB-961B-072A-3E80-29CD932A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24256BE-4AF2-4288-D484-EF6A4DB57CF7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DE294C-137D-DE2A-EE8F-C34215DDCEFC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B74D96-2E23-F418-099F-F07E4A647944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B3119FE-A638-C998-55F0-7230D325609A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3958F70-C0BC-5506-55AC-18D81BE6BF57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3140B5-FAEC-D6BE-EFC7-4C4A91E627F5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F044DB2-CDCB-D71F-7724-46E722D58488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D163CC9-3471-AF14-BB22-ED44ED1E4A2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E95826-F8E2-7ADE-55F8-3C2CC7F28B1D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71C904B-63E8-EF49-2FE3-BC48F80F9EC6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2E3214-A845-DD35-DB23-863CA92C2996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174183-0FD9-E6BB-616D-7DA39C71F2A5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D369337-CE81-4874-FE0C-1054E00D595A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8340E75-FC7F-A772-4D06-B4B5C1CE69E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7B58B44-FA7E-19ED-A344-3E1B7AB54B61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8AC6BDF-6C89-EF20-44EE-4C8DF740B76B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7D01701-7550-23B8-7160-048BF2D14D11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0920FEF-F512-1D25-64B3-40D724B4D9A3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43058B9-1C4C-B6A8-4D71-8BA86409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25035D-CFB2-FC75-1106-5FC59ECF5515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C110723-C3CD-12E6-9010-86C6A9DA5C03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ADA850-24F1-3C53-9829-C2EB7A25494F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14EC19D-DE09-0F8A-9154-AA66912F82B4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58B0B6-459A-91E4-959B-72A3703EA4AB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16C9D04-B115-C565-2A00-E03AD1ED7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DAA0A9DE-78E7-633F-B3F2-AD2F067CBDF4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16477-E53D-300B-84E1-01EAEE9BA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1F94CFBE-66F3-0E55-DB7E-F0ED9510E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901E31-1DEA-3CB0-DD8B-C7F6E052F3FD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A87774-DBA4-0134-C9EA-820D2A858349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3532C4B-4731-F994-972B-31C5FD25D8F7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5814EEA-085B-EA80-2ED2-FD6D0946809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9E6F03A-5C84-AA0D-43BD-F22F7890F7E4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F34B569-F5A4-E1B0-69BF-F765FF17C77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1196E3E-B448-A366-E5FF-68CC7186283D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0ED493-E35B-52F7-F38C-2A191366568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0A63928-5BA0-3803-2F60-03C89A173178}"/>
              </a:ext>
            </a:extLst>
          </p:cNvPr>
          <p:cNvSpPr txBox="1"/>
          <p:nvPr/>
        </p:nvSpPr>
        <p:spPr>
          <a:xfrm>
            <a:off x="6864257" y="3170924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0843D064-6F65-EB0A-44B5-01DACE59A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0BD2FE2C-308F-F699-9FD3-A2FD3C289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687B39DA-AF8D-B519-809B-ABBB41337C82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0892BDC-B119-38CA-18B8-118CF92C9B96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8DD7EE4-7D1B-BA6B-EEA9-82FA480DAB90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93AA3725-1394-F2A6-0F3B-DDAF5F0D2A3F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1D29965-A126-4485-2321-8BBC22CA54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64EFC-B1DC-FC28-E1A8-02472FC862D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2B6EDF-8278-E381-2B71-9B0260534A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545F98-E53B-3959-C7A8-96FE7E6284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CAAEBB-B48E-6F59-30E6-6917C98608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A2861FB8-59DF-4FE0-03EE-01DB97FCC1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523B77-CFFC-F702-E0D5-5163086F3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814E66-2A90-49C1-2576-C40F7A9AC99F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398834AF-F4AB-A3F8-BF6E-6E1E9AF00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D76DA270-5B09-EFEF-ABE8-BC2DFCBFC7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917A3A-1614-A0AE-B8F8-857EE656B2BA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0B19C-1B95-2C5E-0D3E-42CC1CCD22B6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4D3402-2A27-AAAC-18F9-3680AD29DDEB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BF59AC-CC6E-9077-A85A-C0A74EC356CB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8E128-6655-6CCF-4DD0-67B6377C6429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BC5848-DA19-60AB-01F1-8C3830BEDC21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F7B3EE2-40B1-8BDD-F47B-8D3FA9C9BD1B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AD8E25-0F06-3E81-3F4A-687C6A261FC5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835C59-E239-B31B-4D8C-79EBB2B9D3C0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2108F9EE-7675-45FB-3481-F0B9E0CF9A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8940E64-F126-9A45-38A4-7F40F636E2A7}"/>
              </a:ext>
            </a:extLst>
          </p:cNvPr>
          <p:cNvSpPr/>
          <p:nvPr/>
        </p:nvSpPr>
        <p:spPr>
          <a:xfrm>
            <a:off x="6686269" y="56682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8E3DCC-4537-FF54-0AF5-4B6CC749BB20}"/>
              </a:ext>
            </a:extLst>
          </p:cNvPr>
          <p:cNvCxnSpPr/>
          <p:nvPr/>
        </p:nvCxnSpPr>
        <p:spPr>
          <a:xfrm flipV="1">
            <a:off x="7160180" y="5568397"/>
            <a:ext cx="516389" cy="2654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9BE440-8688-41E9-A7D6-EAB99C15BE49}"/>
              </a:ext>
            </a:extLst>
          </p:cNvPr>
          <p:cNvSpPr/>
          <p:nvPr/>
        </p:nvSpPr>
        <p:spPr>
          <a:xfrm>
            <a:off x="7351488" y="540137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45652-D9A8-1E28-CAEE-3AD719EC9010}"/>
              </a:ext>
            </a:extLst>
          </p:cNvPr>
          <p:cNvCxnSpPr>
            <a:cxnSpLocks/>
          </p:cNvCxnSpPr>
          <p:nvPr/>
        </p:nvCxnSpPr>
        <p:spPr>
          <a:xfrm flipH="1" flipV="1">
            <a:off x="7718946" y="3204103"/>
            <a:ext cx="0" cy="194885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D00FB-2770-3638-5192-A818DDEAE529}"/>
              </a:ext>
            </a:extLst>
          </p:cNvPr>
          <p:cNvCxnSpPr>
            <a:cxnSpLocks/>
          </p:cNvCxnSpPr>
          <p:nvPr/>
        </p:nvCxnSpPr>
        <p:spPr>
          <a:xfrm flipH="1">
            <a:off x="6908283" y="3189691"/>
            <a:ext cx="700266" cy="1441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5B9706-9A4D-30D7-37CB-AD13FE58AA8E}"/>
              </a:ext>
            </a:extLst>
          </p:cNvPr>
          <p:cNvCxnSpPr>
            <a:cxnSpLocks/>
          </p:cNvCxnSpPr>
          <p:nvPr/>
        </p:nvCxnSpPr>
        <p:spPr>
          <a:xfrm flipH="1" flipV="1">
            <a:off x="5577297" y="1395057"/>
            <a:ext cx="1359222" cy="17180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C68D5C4-4309-CAA0-B4AD-E42684945D2A}"/>
              </a:ext>
            </a:extLst>
          </p:cNvPr>
          <p:cNvSpPr/>
          <p:nvPr/>
        </p:nvSpPr>
        <p:spPr>
          <a:xfrm>
            <a:off x="6011361" y="198544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8C202-A5D8-A290-2658-65F271D1C016}"/>
              </a:ext>
            </a:extLst>
          </p:cNvPr>
          <p:cNvCxnSpPr>
            <a:cxnSpLocks/>
          </p:cNvCxnSpPr>
          <p:nvPr/>
        </p:nvCxnSpPr>
        <p:spPr>
          <a:xfrm flipH="1" flipV="1">
            <a:off x="3906496" y="5872464"/>
            <a:ext cx="2530880" cy="85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836346B-2977-74F8-3356-7C8BCD3F114C}"/>
              </a:ext>
            </a:extLst>
          </p:cNvPr>
          <p:cNvSpPr/>
          <p:nvPr/>
        </p:nvSpPr>
        <p:spPr>
          <a:xfrm>
            <a:off x="4472686" y="56441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AE7A4E-FE38-4B09-9E03-3FB11AEAAD49}"/>
              </a:ext>
            </a:extLst>
          </p:cNvPr>
          <p:cNvCxnSpPr>
            <a:cxnSpLocks/>
          </p:cNvCxnSpPr>
          <p:nvPr/>
        </p:nvCxnSpPr>
        <p:spPr>
          <a:xfrm flipH="1">
            <a:off x="2500695" y="6048188"/>
            <a:ext cx="45159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6CC0FE8-91D8-B60C-ADF5-F7224B308950}"/>
              </a:ext>
            </a:extLst>
          </p:cNvPr>
          <p:cNvSpPr/>
          <p:nvPr/>
        </p:nvSpPr>
        <p:spPr>
          <a:xfrm>
            <a:off x="3324166" y="61709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16CAF5-4C64-E406-2D05-68E5C0D70304}"/>
              </a:ext>
            </a:extLst>
          </p:cNvPr>
          <p:cNvSpPr/>
          <p:nvPr/>
        </p:nvSpPr>
        <p:spPr>
          <a:xfrm>
            <a:off x="7477927" y="6313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1063D2-B2C3-13EF-5EDD-C80B09062764}"/>
              </a:ext>
            </a:extLst>
          </p:cNvPr>
          <p:cNvCxnSpPr>
            <a:cxnSpLocks/>
          </p:cNvCxnSpPr>
          <p:nvPr/>
        </p:nvCxnSpPr>
        <p:spPr>
          <a:xfrm flipV="1">
            <a:off x="8972316" y="5639937"/>
            <a:ext cx="590048" cy="32889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52218E-1CD0-8D71-9D30-485544A18593}"/>
              </a:ext>
            </a:extLst>
          </p:cNvPr>
          <p:cNvSpPr/>
          <p:nvPr/>
        </p:nvSpPr>
        <p:spPr>
          <a:xfrm>
            <a:off x="9160724" y="56915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67587D-0A28-1F1A-D0B8-5884745D23AE}"/>
              </a:ext>
            </a:extLst>
          </p:cNvPr>
          <p:cNvCxnSpPr>
            <a:cxnSpLocks/>
          </p:cNvCxnSpPr>
          <p:nvPr/>
        </p:nvCxnSpPr>
        <p:spPr>
          <a:xfrm flipH="1" flipV="1">
            <a:off x="7962642" y="4981129"/>
            <a:ext cx="1134997" cy="552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4A7B33A-9E49-81EC-B8D7-84ACB3C7745D}"/>
              </a:ext>
            </a:extLst>
          </p:cNvPr>
          <p:cNvSpPr/>
          <p:nvPr/>
        </p:nvSpPr>
        <p:spPr>
          <a:xfrm>
            <a:off x="8340426" y="484207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A8FC7E-79D7-C483-B664-C06F7DBAAA10}"/>
              </a:ext>
            </a:extLst>
          </p:cNvPr>
          <p:cNvCxnSpPr>
            <a:cxnSpLocks/>
          </p:cNvCxnSpPr>
          <p:nvPr/>
        </p:nvCxnSpPr>
        <p:spPr>
          <a:xfrm flipH="1" flipV="1">
            <a:off x="7992068" y="2645572"/>
            <a:ext cx="18159" cy="224234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9F554DE2-DDE8-7841-63EA-FA50D61C6869}"/>
              </a:ext>
            </a:extLst>
          </p:cNvPr>
          <p:cNvSpPr/>
          <p:nvPr/>
        </p:nvSpPr>
        <p:spPr>
          <a:xfrm>
            <a:off x="7817707" y="233626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C1443A41-5D25-72B1-2E1E-5455A9504905}"/>
              </a:ext>
            </a:extLst>
          </p:cNvPr>
          <p:cNvSpPr/>
          <p:nvPr/>
        </p:nvSpPr>
        <p:spPr>
          <a:xfrm>
            <a:off x="9340886" y="528967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D25CC9-E1F0-E908-7422-50DBAAA993C4}"/>
              </a:ext>
            </a:extLst>
          </p:cNvPr>
          <p:cNvCxnSpPr>
            <a:cxnSpLocks/>
          </p:cNvCxnSpPr>
          <p:nvPr/>
        </p:nvCxnSpPr>
        <p:spPr>
          <a:xfrm flipH="1">
            <a:off x="6918432" y="2425984"/>
            <a:ext cx="816075" cy="92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0E61F0-E79D-FAD2-CE18-D1FC2C82F215}"/>
              </a:ext>
            </a:extLst>
          </p:cNvPr>
          <p:cNvCxnSpPr>
            <a:cxnSpLocks/>
          </p:cNvCxnSpPr>
          <p:nvPr/>
        </p:nvCxnSpPr>
        <p:spPr>
          <a:xfrm flipV="1">
            <a:off x="6981788" y="1198607"/>
            <a:ext cx="985" cy="113823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EAA85-D146-BC7C-DBF0-19DCCFD94798}"/>
              </a:ext>
            </a:extLst>
          </p:cNvPr>
          <p:cNvCxnSpPr>
            <a:cxnSpLocks/>
          </p:cNvCxnSpPr>
          <p:nvPr/>
        </p:nvCxnSpPr>
        <p:spPr>
          <a:xfrm flipH="1" flipV="1">
            <a:off x="5507624" y="1186586"/>
            <a:ext cx="1439446" cy="2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1A0EACB-1D51-8640-ABE7-A0A6D6973B4B}"/>
              </a:ext>
            </a:extLst>
          </p:cNvPr>
          <p:cNvSpPr/>
          <p:nvPr/>
        </p:nvSpPr>
        <p:spPr>
          <a:xfrm>
            <a:off x="6640226" y="9844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8A901-46F3-C3D4-C0C2-C4FDE749504D}"/>
              </a:ext>
            </a:extLst>
          </p:cNvPr>
          <p:cNvCxnSpPr>
            <a:cxnSpLocks/>
          </p:cNvCxnSpPr>
          <p:nvPr/>
        </p:nvCxnSpPr>
        <p:spPr>
          <a:xfrm flipH="1">
            <a:off x="4030330" y="1215262"/>
            <a:ext cx="662885" cy="97736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2E1C710E-2882-DA07-5DEA-197C2750F858}"/>
              </a:ext>
            </a:extLst>
          </p:cNvPr>
          <p:cNvSpPr/>
          <p:nvPr/>
        </p:nvSpPr>
        <p:spPr>
          <a:xfrm>
            <a:off x="3658692" y="2097094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CE8F3A-73EC-8A11-7F51-A31F5A622B9E}"/>
              </a:ext>
            </a:extLst>
          </p:cNvPr>
          <p:cNvSpPr txBox="1"/>
          <p:nvPr/>
        </p:nvSpPr>
        <p:spPr>
          <a:xfrm>
            <a:off x="6564145" y="965251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2100C2-00FD-D400-BF93-256CFCCF8836}"/>
              </a:ext>
            </a:extLst>
          </p:cNvPr>
          <p:cNvCxnSpPr>
            <a:cxnSpLocks/>
          </p:cNvCxnSpPr>
          <p:nvPr/>
        </p:nvCxnSpPr>
        <p:spPr>
          <a:xfrm flipV="1">
            <a:off x="3984077" y="1426367"/>
            <a:ext cx="835697" cy="128678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140205-1E4F-9D8B-E90E-5A8B97B03462}"/>
              </a:ext>
            </a:extLst>
          </p:cNvPr>
          <p:cNvCxnSpPr>
            <a:cxnSpLocks/>
          </p:cNvCxnSpPr>
          <p:nvPr/>
        </p:nvCxnSpPr>
        <p:spPr>
          <a:xfrm>
            <a:off x="5566134" y="1301812"/>
            <a:ext cx="2390692" cy="9919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0C2EEA0-3E88-14DC-3518-201045E71A42}"/>
              </a:ext>
            </a:extLst>
          </p:cNvPr>
          <p:cNvSpPr/>
          <p:nvPr/>
        </p:nvSpPr>
        <p:spPr>
          <a:xfrm>
            <a:off x="7305134" y="197158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7E80D-5A3E-03EB-3C18-DB2FEAF015F0}"/>
              </a:ext>
            </a:extLst>
          </p:cNvPr>
          <p:cNvSpPr txBox="1"/>
          <p:nvPr/>
        </p:nvSpPr>
        <p:spPr>
          <a:xfrm>
            <a:off x="7224654" y="1952918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0D7990-6406-57BE-EB9B-9DC335BD694C}"/>
              </a:ext>
            </a:extLst>
          </p:cNvPr>
          <p:cNvCxnSpPr>
            <a:cxnSpLocks/>
          </p:cNvCxnSpPr>
          <p:nvPr/>
        </p:nvCxnSpPr>
        <p:spPr>
          <a:xfrm>
            <a:off x="9672203" y="5022096"/>
            <a:ext cx="1594539" cy="17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939C92A-A5F4-D26D-ECD5-F2E8B5DAA4E8}"/>
              </a:ext>
            </a:extLst>
          </p:cNvPr>
          <p:cNvCxnSpPr>
            <a:cxnSpLocks/>
          </p:cNvCxnSpPr>
          <p:nvPr/>
        </p:nvCxnSpPr>
        <p:spPr>
          <a:xfrm flipV="1">
            <a:off x="11266742" y="2629199"/>
            <a:ext cx="0" cy="235745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75EC9C-E73F-A992-6FE0-70BCA77F9199}"/>
              </a:ext>
            </a:extLst>
          </p:cNvPr>
          <p:cNvCxnSpPr>
            <a:cxnSpLocks/>
          </p:cNvCxnSpPr>
          <p:nvPr/>
        </p:nvCxnSpPr>
        <p:spPr>
          <a:xfrm flipH="1" flipV="1">
            <a:off x="10933140" y="2489616"/>
            <a:ext cx="304192" cy="12238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E642078-C6A7-D9D7-A115-513B7CDF6E7C}"/>
              </a:ext>
            </a:extLst>
          </p:cNvPr>
          <p:cNvSpPr/>
          <p:nvPr/>
        </p:nvSpPr>
        <p:spPr>
          <a:xfrm>
            <a:off x="11167421" y="2904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53B990-66F9-833A-FC3C-484548284E19}"/>
              </a:ext>
            </a:extLst>
          </p:cNvPr>
          <p:cNvSpPr txBox="1"/>
          <p:nvPr/>
        </p:nvSpPr>
        <p:spPr>
          <a:xfrm>
            <a:off x="11094623" y="2890006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2803D56E-1690-EDF2-3FBE-B21C6CB97890}"/>
              </a:ext>
            </a:extLst>
          </p:cNvPr>
          <p:cNvSpPr/>
          <p:nvPr/>
        </p:nvSpPr>
        <p:spPr>
          <a:xfrm>
            <a:off x="10617384" y="2168432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EAE8C2-AE46-E30F-5E17-DE65D2BA96B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8058894" y="2825729"/>
            <a:ext cx="1356705" cy="220012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17303583-6F79-044F-D4B0-19403509909D}"/>
              </a:ext>
            </a:extLst>
          </p:cNvPr>
          <p:cNvSpPr/>
          <p:nvPr/>
        </p:nvSpPr>
        <p:spPr>
          <a:xfrm>
            <a:off x="8248859" y="31486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91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43DB87FC-2D12-1DC0-6030-58BE892029E5}"/>
              </a:ext>
            </a:extLst>
          </p:cNvPr>
          <p:cNvSpPr/>
          <p:nvPr/>
        </p:nvSpPr>
        <p:spPr>
          <a:xfrm>
            <a:off x="7453716" y="443369"/>
            <a:ext cx="4548505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Aviation Runway Cyber Twin </a:t>
            </a:r>
            <a:r>
              <a:rPr lang="en-US" sz="2000" b="1" dirty="0"/>
              <a:t>[OT] Network </a:t>
            </a:r>
            <a:endParaRPr lang="en-SG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A024F-B520-A770-3107-4692FC95A824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AF0D-0791-6CA0-01BF-D18124D7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518DE00D-BF5E-502F-428B-34C37D796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073C6-3598-4525-103D-FD04C6DE9DD7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616D5AD0-35F7-3148-2944-82C4EC894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8DAF0-E450-FB53-5420-3335F332A8AB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BCD89-EB87-4671-5814-2AF643F60584}"/>
              </a:ext>
            </a:extLst>
          </p:cNvPr>
          <p:cNvSpPr txBox="1"/>
          <p:nvPr/>
        </p:nvSpPr>
        <p:spPr>
          <a:xfrm>
            <a:off x="2236509" y="1132191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FA0DF-DEAE-43A6-9FBF-51400861763F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963EE4-8BD5-0E05-54F2-0E5FEA65E4DA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EE592A-ED79-3F9F-F273-A375D3D7749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5B9F4-BE1A-4B34-8AEC-CB841BAA2816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579127-84ED-A64B-2B85-02C74D2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FC3F38-7435-F4E5-5790-1940A244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735355-83F3-B64C-0EA7-D1624D990FBE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AC77CF-091D-3554-7511-1A159356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F606764-297C-3727-77BB-DFA1B8C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AD3AE64-7BF2-7E0B-3AD1-EE0113DF88F1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17C8208-B911-BC18-AE20-3BD48B28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CC793B-C755-6B90-9DB8-FFAB775B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F955CC-8746-96F9-B728-438745F57C32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758866-DEBB-36EA-8282-40119B2E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A209C8-BACA-27A3-E0E5-1D666862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104FED-3A31-85E0-B9D2-C0CD011B9D4C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7E2DDBB-554C-26D8-92E1-08266CBB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EF854A8-EDAF-86CF-8C3B-3D9E93E0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43EDF63-4D22-BBBA-0A9B-7ED3C743D472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58CAA4-F0DE-8E67-447B-09EFD55A6079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157F8BD-C0C1-F20C-82AD-6CEF86D5730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0F9647-C2EF-3570-86D4-B081391BA4A5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6E83B62-5227-E98D-FC17-EFCAA41C34AF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2AD61-F1C2-6AEC-0612-48F90FC65694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629F88-7C1F-25EA-8976-022B7921076B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A9A6E0-00C3-021A-DDE9-74C23BB14F3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207261-F540-526D-6FD9-2EA07140555B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B6A438-62BE-9D07-7066-318F7F8A9754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DFED04-6A90-1338-D0DC-1C9A46A020F7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5DD58-6C4D-C679-4C3E-C1BC167DB602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237A7C-878E-1126-7023-86CEE024AF52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4896CF-18E1-865E-55E4-40A3F4FB3604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200616-8A38-C8C5-0D26-9D7FC47DBC2D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7BB3B-1DE1-F3EA-89B9-5CC9645F28CF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88F76B-235D-EC69-CD80-5DB07B4A61CD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8AD8648-9B13-4B5C-04F2-8801AFB4D879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DF36A69-4633-86A9-711B-1EC54858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0EE801-915E-E6C6-6FA9-2034982047D9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42318B-E800-786A-7E8D-4CE6DAF35000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FE5753-AE10-DCF7-DED6-57E9ECB4F4B0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24033C-7B5A-15A4-4DC3-4262775FF307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A4AF906-81D1-E3B5-AD3E-DFF619A1D8AF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D4739BB-3FFA-6E61-9FDE-6C74BA3A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309E53E-4062-B6AE-5F9A-C395DE442EF9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5B5A7-872A-6EC7-4FCE-1C942375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87892AFF-0A5D-CCEF-3A61-F59193F1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C244F6B-8113-6DE7-58FF-4E2FAC007FD1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47C51-4691-8270-1440-BFCD7637369C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7A1837A-6A62-9B64-6928-5B8070806A96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AACA60B-B3B1-D23A-10D8-E7589DA6764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109919-44FB-485A-5368-CD80A584F6ED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DF1895B-9226-CD1D-E82B-A01A622707F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800401-73E7-DD08-B23E-A136C651F17B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F13DA82-77FD-2FC5-F2B7-B5B33AB77AE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F0F04-FA3F-EB6E-2F54-D99E5DF018FF}"/>
              </a:ext>
            </a:extLst>
          </p:cNvPr>
          <p:cNvSpPr txBox="1"/>
          <p:nvPr/>
        </p:nvSpPr>
        <p:spPr>
          <a:xfrm>
            <a:off x="6884911" y="3069370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6FA35AC-8F0E-21C7-B2FE-C9FB9FD05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AB876C7-C0A6-6922-28F4-5A768C1E2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E2BDB2E7-12C4-4139-6EB4-72368451B603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7F3082-4B39-DA72-8336-AC1A94CD6857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DB0FA1C-5364-875E-DFF3-7E50CA9821C5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736ED3D-57FB-4436-FD85-6C48A538BC6D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2BE65BB-4BDF-D68C-C13F-C478EEE222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C936A-03E7-1865-9AEB-52A4EA4B1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24AF0D-EADF-628A-1F64-1E2C25EA3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8DA116-8F82-04AF-0179-6F08B4F45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4EC4D-627C-AB4B-22CF-E227D597FF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F59FF839-E07B-7705-4E08-9C6192D44C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3456C2-882D-6C5F-F679-B71E2F553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4EBDF-1698-83B4-CCE7-8F9A6E218A14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15B9C953-3C03-2749-A82E-90F093210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BE5E9060-6FB7-14DA-433A-D831524B3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AD2DC-51D5-6778-8052-FBEA307252BB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E1AF5-3F76-FDCB-AFBB-C1A3FE5811AD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12F88-6152-BBED-AB24-B000D8C30DC8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18436-5127-8ABB-F4AC-DB09C37E233E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A54BC-6AA0-5FCC-0A27-ABFC89748CDD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9C3A54-14A8-641D-D828-2615D987D0AE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77B002-E609-8CF8-CC41-C12B068CF08F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0BA2AC-BDE1-C388-957A-CF858855E587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313DEE-619D-8913-EA65-F29B384474B7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553E7D0D-883A-AED8-8261-36B2E918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551</Words>
  <Application>Microsoft Office PowerPoint</Application>
  <PresentationFormat>Widescreen</PresentationFormat>
  <Paragraphs>140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17</cp:revision>
  <dcterms:created xsi:type="dcterms:W3CDTF">2025-09-11T05:43:38Z</dcterms:created>
  <dcterms:modified xsi:type="dcterms:W3CDTF">2025-09-12T06:54:32Z</dcterms:modified>
</cp:coreProperties>
</file>