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97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4/11/2023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>
            <a:off x="2907989" y="94452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22575" y="5809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07395" y="54018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loop [no task in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498" y="2143296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1150003" y="1914724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947044" y="2285614"/>
            <a:ext cx="914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515329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218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23</cp:revision>
  <dcterms:created xsi:type="dcterms:W3CDTF">2023-11-01T14:35:34Z</dcterms:created>
  <dcterms:modified xsi:type="dcterms:W3CDTF">2023-11-04T08:04:18Z</dcterms:modified>
</cp:coreProperties>
</file>