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63" r:id="rId5"/>
    <p:sldId id="264" r:id="rId6"/>
    <p:sldId id="258" r:id="rId7"/>
    <p:sldId id="259" r:id="rId8"/>
    <p:sldId id="265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29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AAAD-6BF1-416E-9A9F-A9591072ADC0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2593-9ABC-46B0-85D9-C5252A4D6BD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8162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0B2593-9ABC-46B0-85D9-C5252A4D6BD2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9599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D71C-A36A-6C2C-0FF6-50977C481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1541A-0525-F8FA-099D-C6CA73AE2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E73E-9039-1630-4A33-8EAE45D68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E89C5-59F5-08FA-6E57-BA09513E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3D03-4BD0-1790-0C14-FF7A3E5A5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445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4C94-005C-D7B7-E99B-16EB2A3E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5986B-D368-BD4C-7035-9315877F9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8DABC-B164-259B-3A56-1B4A78FD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8EDBD-C3B3-C46B-7DE8-B529D585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BA039-F2A5-F86C-B1C6-30277C23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0512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0E2BC-DDAE-0DD8-32EA-B2090C9E0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F41BC9-D0BF-4FDD-62C7-E3B04FAE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B1E69-2ACE-63CD-B89E-38E3F3402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2A40C-D455-6280-2168-67DC1829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BA0-8B8F-02A7-2053-6BD73E79A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3444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7903-8B72-57B3-8615-C74CD74A8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3F197-8552-7625-F609-DE724F570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B4A55-9EFD-AABD-BD5B-B3FAFA3E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A9EAF-A64D-767E-BA94-7854A37BC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FD4F-F6FB-5E56-4EB0-86CE880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5627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DAC99-BF9B-50DD-1AA9-F60719D0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2E4C-CDC0-18AC-943F-F60F0FA72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229C2-CA41-7083-857A-D450EFA2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D2C1-D561-7498-7DA6-7BFDC0A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CECA-D78A-D0DC-A390-B198F70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8847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016C-B590-7040-23F2-372BBADC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B105-8002-3896-34B3-C154C2F3A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35C24-0037-A545-2AEF-5A12AA108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3E423-4430-70D6-7E05-44795C3E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D6C69-D9B0-C3A0-C2D7-A46823FFB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8A6AB-19F2-27E5-7F7B-AC982734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0589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C014-AD30-61C0-4BA1-CCC90B45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4C3A8-8252-E090-BA8F-80C04C70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6F9C0-6097-F71B-9673-1101F7242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BB8BF-0D01-41A2-6D21-E0B678725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4553C-EF40-C439-252D-875EC7A6C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44DD-381D-4760-ACB0-11A36269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A9CBC0-BC02-613B-A061-2042280A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91A87-189F-FE05-0EA5-004C6403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7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BDBF-7EC9-21D7-B20D-2F6800E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6457D-0391-DFE4-7CC5-D16D434F4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C427BC-61CB-01F7-D80E-86FA8C67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0454-6FA9-96A9-4DDA-24AF3BB7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27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F8524-B207-A23F-052A-D1DF3DE40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00FF2-FFDC-A1E1-782C-51018756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EB9A-1EBD-8A7C-E274-FB2C93D6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662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E7CA-1AF9-61C4-6779-F846B7172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7485E-77A0-B82D-9AED-5D6A9C717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86948-EA27-8FF8-D536-EB87018D4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24045-37B5-ACC6-877B-F82649A2E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F499A-ED49-F71C-6954-89AA9508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755F-ED05-F089-7C02-753E43E1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69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D70-5D8B-17EC-8424-3758784A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E242C-AC30-A5F4-4F6E-7B22F7E4E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E60D-D24F-BB51-C2C2-6541AB620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F6A7B-3963-D07C-015C-9A5FFC77A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90273-28D4-97E7-D724-C419B455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61838-BECD-A9D9-DD78-80ABE96A3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818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26CA5-B260-74AA-A262-D25C5C0BD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819E8-A1FD-5DF4-AD34-7E9A6A188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6B787-6099-CD47-6DB0-4CC0BEDB8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36AB-F3D7-405F-BF47-DB86BB3C67A5}" type="datetimeFigureOut">
              <a:rPr lang="en-SG" smtClean="0"/>
              <a:t>13/11/2023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8BFEE-30CE-3ADD-77BD-77F38AFFB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E07DD-4B34-2A71-EB2D-FF398CD32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B855-E741-4B40-9E52-8BE1987252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89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D11-D9E9-3A6D-DD66-47AB9114EC59}"/>
              </a:ext>
            </a:extLst>
          </p:cNvPr>
          <p:cNvSpPr/>
          <p:nvPr/>
        </p:nvSpPr>
        <p:spPr>
          <a:xfrm>
            <a:off x="868680" y="1746504"/>
            <a:ext cx="2880000" cy="288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7DBE16-6AD9-EB4F-1347-C2AB4C3DC5F1}"/>
              </a:ext>
            </a:extLst>
          </p:cNvPr>
          <p:cNvSpPr/>
          <p:nvPr/>
        </p:nvSpPr>
        <p:spPr>
          <a:xfrm>
            <a:off x="1048680" y="1926504"/>
            <a:ext cx="2520000" cy="25200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FF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5AEA71-CE32-805C-AE21-2FD9581B6713}"/>
              </a:ext>
            </a:extLst>
          </p:cNvPr>
          <p:cNvCxnSpPr>
            <a:stCxn id="4" idx="1"/>
            <a:endCxn id="4" idx="3"/>
          </p:cNvCxnSpPr>
          <p:nvPr/>
        </p:nvCxnSpPr>
        <p:spPr>
          <a:xfrm>
            <a:off x="868680" y="3186504"/>
            <a:ext cx="2880000" cy="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8C22F6-9E6D-1189-E53F-EEBEC4F4619C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308680" y="1746504"/>
            <a:ext cx="0" cy="2880000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4407ED-E2F2-E1CB-ED5E-46657868B158}"/>
              </a:ext>
            </a:extLst>
          </p:cNvPr>
          <p:cNvSpPr txBox="1"/>
          <p:nvPr/>
        </p:nvSpPr>
        <p:spPr>
          <a:xfrm>
            <a:off x="2308680" y="4184755"/>
            <a:ext cx="406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2A00B3-FFBB-D2E0-93DC-E9A1A1340D32}"/>
              </a:ext>
            </a:extLst>
          </p:cNvPr>
          <p:cNvSpPr txBox="1"/>
          <p:nvPr/>
        </p:nvSpPr>
        <p:spPr>
          <a:xfrm>
            <a:off x="1048680" y="3186504"/>
            <a:ext cx="506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90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589F05-49CD-C720-1A12-61C9D3DA78B8}"/>
              </a:ext>
            </a:extLst>
          </p:cNvPr>
          <p:cNvSpPr txBox="1"/>
          <p:nvPr/>
        </p:nvSpPr>
        <p:spPr>
          <a:xfrm>
            <a:off x="1909728" y="1926504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180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15E041-5E93-29C4-A1A7-A983AB043B58}"/>
              </a:ext>
            </a:extLst>
          </p:cNvPr>
          <p:cNvSpPr txBox="1"/>
          <p:nvPr/>
        </p:nvSpPr>
        <p:spPr>
          <a:xfrm>
            <a:off x="3196632" y="2909505"/>
            <a:ext cx="4677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FF00"/>
                </a:solidFill>
              </a:rPr>
              <a:t>270</a:t>
            </a:r>
            <a:endParaRPr lang="en-SG" sz="1200" b="1" dirty="0">
              <a:solidFill>
                <a:srgbClr val="00FF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EC1D-6061-55F2-FC9B-6D8FAA9D4CB8}"/>
              </a:ext>
            </a:extLst>
          </p:cNvPr>
          <p:cNvSpPr/>
          <p:nvPr/>
        </p:nvSpPr>
        <p:spPr>
          <a:xfrm>
            <a:off x="5517334" y="849809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C56A2-33CF-E6D2-1A91-B1370D5528C5}"/>
              </a:ext>
            </a:extLst>
          </p:cNvPr>
          <p:cNvSpPr/>
          <p:nvPr/>
        </p:nvSpPr>
        <p:spPr>
          <a:xfrm>
            <a:off x="6095999" y="1869091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1CC3D5-CF4B-AD89-82F3-A08151D5B2A6}"/>
              </a:ext>
            </a:extLst>
          </p:cNvPr>
          <p:cNvSpPr/>
          <p:nvPr/>
        </p:nvSpPr>
        <p:spPr>
          <a:xfrm>
            <a:off x="8444797" y="1867098"/>
            <a:ext cx="1385456" cy="476945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6ED1A-477A-BB68-28F0-8529306A30F0}"/>
              </a:ext>
            </a:extLst>
          </p:cNvPr>
          <p:cNvSpPr/>
          <p:nvPr/>
        </p:nvSpPr>
        <p:spPr>
          <a:xfrm>
            <a:off x="6880670" y="3853552"/>
            <a:ext cx="2159635" cy="331203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782942-6CEA-8B90-06A1-BAE23744E832}"/>
              </a:ext>
            </a:extLst>
          </p:cNvPr>
          <p:cNvSpPr txBox="1"/>
          <p:nvPr/>
        </p:nvSpPr>
        <p:spPr>
          <a:xfrm>
            <a:off x="8576856" y="2670064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FC743-C6FA-26CC-084C-08F08B12E378}"/>
              </a:ext>
            </a:extLst>
          </p:cNvPr>
          <p:cNvSpPr txBox="1"/>
          <p:nvPr/>
        </p:nvSpPr>
        <p:spPr>
          <a:xfrm>
            <a:off x="9797392" y="2078508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2409A4-58D1-444B-452A-70087358ECAF}"/>
              </a:ext>
            </a:extLst>
          </p:cNvPr>
          <p:cNvSpPr txBox="1"/>
          <p:nvPr/>
        </p:nvSpPr>
        <p:spPr>
          <a:xfrm>
            <a:off x="9134051" y="2355507"/>
            <a:ext cx="3752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FF00"/>
                </a:solidFill>
              </a:rPr>
              <a:t>Z</a:t>
            </a:r>
            <a:endParaRPr lang="en-SG" sz="6600" b="1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37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121F9FD9-930A-DCA5-B10C-123F21396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119" y="614603"/>
            <a:ext cx="2904762" cy="385714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8950F6-D159-8767-8D4D-41C4D2D4A589}"/>
              </a:ext>
            </a:extLst>
          </p:cNvPr>
          <p:cNvCxnSpPr>
            <a:cxnSpLocks/>
          </p:cNvCxnSpPr>
          <p:nvPr/>
        </p:nvCxnSpPr>
        <p:spPr>
          <a:xfrm flipH="1">
            <a:off x="2650289" y="4086225"/>
            <a:ext cx="624020" cy="667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55A072C-50F2-F519-9CEC-65C633D9EB1F}"/>
              </a:ext>
            </a:extLst>
          </p:cNvPr>
          <p:cNvSpPr/>
          <p:nvPr/>
        </p:nvSpPr>
        <p:spPr>
          <a:xfrm>
            <a:off x="1786119" y="3805598"/>
            <a:ext cx="2976381" cy="694723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9575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493C3E-93D4-9339-30E2-AF52D5937C24}"/>
              </a:ext>
            </a:extLst>
          </p:cNvPr>
          <p:cNvSpPr/>
          <p:nvPr/>
        </p:nvSpPr>
        <p:spPr>
          <a:xfrm>
            <a:off x="6657978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DD363D-4D85-F741-63D9-3C482AA98243}"/>
              </a:ext>
            </a:extLst>
          </p:cNvPr>
          <p:cNvSpPr/>
          <p:nvPr/>
        </p:nvSpPr>
        <p:spPr>
          <a:xfrm>
            <a:off x="7154944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4EADBD-2B41-729F-43AB-9757036D62A9}"/>
              </a:ext>
            </a:extLst>
          </p:cNvPr>
          <p:cNvSpPr/>
          <p:nvPr/>
        </p:nvSpPr>
        <p:spPr>
          <a:xfrm>
            <a:off x="9654617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A696514-7B55-A2F8-1FD0-D84831F2162F}"/>
              </a:ext>
            </a:extLst>
          </p:cNvPr>
          <p:cNvSpPr/>
          <p:nvPr/>
        </p:nvSpPr>
        <p:spPr>
          <a:xfrm>
            <a:off x="8770674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337CC7-D6E9-41CD-76A8-1A818492652E}"/>
              </a:ext>
            </a:extLst>
          </p:cNvPr>
          <p:cNvSpPr/>
          <p:nvPr/>
        </p:nvSpPr>
        <p:spPr>
          <a:xfrm>
            <a:off x="7418896" y="1934852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96DE8D-5E18-79DC-FA1E-AC57B28982D5}"/>
              </a:ext>
            </a:extLst>
          </p:cNvPr>
          <p:cNvSpPr/>
          <p:nvPr/>
        </p:nvSpPr>
        <p:spPr>
          <a:xfrm>
            <a:off x="9936454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4B601A-1F6E-58AE-C78B-1F4A7506F9F3}"/>
              </a:ext>
            </a:extLst>
          </p:cNvPr>
          <p:cNvSpPr/>
          <p:nvPr/>
        </p:nvSpPr>
        <p:spPr>
          <a:xfrm>
            <a:off x="751474" y="812102"/>
            <a:ext cx="4943400" cy="43622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32E931-3B86-2F42-AB1C-F3FABA5EC0F9}"/>
              </a:ext>
            </a:extLst>
          </p:cNvPr>
          <p:cNvSpPr/>
          <p:nvPr/>
        </p:nvSpPr>
        <p:spPr>
          <a:xfrm>
            <a:off x="1248440" y="1847654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78FAA5-EA03-55A4-9FB6-751A9520A6D3}"/>
              </a:ext>
            </a:extLst>
          </p:cNvPr>
          <p:cNvSpPr/>
          <p:nvPr/>
        </p:nvSpPr>
        <p:spPr>
          <a:xfrm>
            <a:off x="3748113" y="1833513"/>
            <a:ext cx="1564850" cy="593888"/>
          </a:xfrm>
          <a:prstGeom prst="ellips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C60C7B5-4BCD-15B7-045A-C81D7ED141E4}"/>
              </a:ext>
            </a:extLst>
          </p:cNvPr>
          <p:cNvSpPr/>
          <p:nvPr/>
        </p:nvSpPr>
        <p:spPr>
          <a:xfrm>
            <a:off x="2864170" y="3322949"/>
            <a:ext cx="718007" cy="593888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4CF02F-1AAF-1D01-6AE0-E5D041072DB7}"/>
              </a:ext>
            </a:extLst>
          </p:cNvPr>
          <p:cNvSpPr/>
          <p:nvPr/>
        </p:nvSpPr>
        <p:spPr>
          <a:xfrm>
            <a:off x="2088571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B35B83-4A51-5A2D-CB9D-7CF4D27D1A82}"/>
              </a:ext>
            </a:extLst>
          </p:cNvPr>
          <p:cNvSpPr/>
          <p:nvPr/>
        </p:nvSpPr>
        <p:spPr>
          <a:xfrm>
            <a:off x="4716599" y="1920711"/>
            <a:ext cx="443059" cy="41949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0319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243" y="3617020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25369" y="1661444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28257" y="1209368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28258" y="193871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765962" y="1500013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701413" y="1601813"/>
            <a:ext cx="1172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19848" y="1511225"/>
            <a:ext cx="0" cy="99248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886518" y="1545908"/>
            <a:ext cx="1565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656113" y="2503714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773621" y="3800031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380418" y="4404932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</p:cNvCxnSpPr>
          <p:nvPr/>
        </p:nvCxnSpPr>
        <p:spPr>
          <a:xfrm>
            <a:off x="1993201" y="2305286"/>
            <a:ext cx="0" cy="930322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660749" y="4039295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45796" y="3235608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08569" y="2305286"/>
            <a:ext cx="0" cy="209964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259725" y="2688244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460424" y="3183304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460423" y="2545013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460424" y="2012440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049486" y="2688245"/>
            <a:ext cx="410938" cy="62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049486" y="2145749"/>
            <a:ext cx="410938" cy="5424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049486" y="2683282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20199" y="2145748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765919" y="2688243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174269" y="3162383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09360" y="1909996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125" y="1845886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EE0A574-6BA6-3D8E-3A41-EBC2DB520301}"/>
              </a:ext>
            </a:extLst>
          </p:cNvPr>
          <p:cNvCxnSpPr>
            <a:cxnSpLocks/>
            <a:stCxn id="6" idx="3"/>
            <a:endCxn id="40" idx="1"/>
          </p:cNvCxnSpPr>
          <p:nvPr/>
        </p:nvCxnSpPr>
        <p:spPr>
          <a:xfrm flipV="1">
            <a:off x="5720200" y="3295692"/>
            <a:ext cx="24540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194160" y="3044542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37127" y="1351308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03525" y="2638597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196969" y="219369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27556" y="2262614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496928" y="2743736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766745" y="1644168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7997603" y="2117188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11002" y="1661444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475011" y="4203636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15855" y="2851286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194398" y="1934025"/>
            <a:ext cx="1726247" cy="1738701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15403" y="1691210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741" y="3277163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678381" y="375986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677322" y="2905214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067" y="3199101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367616" y="2972137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16963" y="3041414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0780" y="3792331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11163" y="3753142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33904" y="4137574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851586" y="3458239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37613" y="3218861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562322" y="3759456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686610" y="4315943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753225" y="3720950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41012" y="3727195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254744" y="1126500"/>
            <a:ext cx="4788409" cy="386933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48691" y="846719"/>
            <a:ext cx="1309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User’s computer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04594" y="1148936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775893" y="816892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173781" y="3778134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159895" y="4639811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766745" y="3480471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694504" y="4069675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17355" y="4069674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688709" y="4342148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886124" y="4098021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5972815" y="2449045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5973175" y="1941120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688709" y="4762547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883760" y="4528386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388179" y="3941536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15226" y="3826704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05058" y="4171862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37086" y="4057935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14474" y="4394672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654734" y="4242437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386309" y="4750174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658243" y="4639432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37256" y="3672726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676758" y="4646621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867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87F597CD-C41A-C365-75E1-2E91A3049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090" y="4997764"/>
            <a:ext cx="1328690" cy="142147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DF70CF2-CB6E-045C-B887-7E481C35838D}"/>
              </a:ext>
            </a:extLst>
          </p:cNvPr>
          <p:cNvCxnSpPr>
            <a:cxnSpLocks/>
          </p:cNvCxnSpPr>
          <p:nvPr/>
        </p:nvCxnSpPr>
        <p:spPr>
          <a:xfrm>
            <a:off x="8478216" y="3042188"/>
            <a:ext cx="0" cy="2098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58901D2-8050-D33A-DCC7-271188474879}"/>
              </a:ext>
            </a:extLst>
          </p:cNvPr>
          <p:cNvSpPr/>
          <p:nvPr/>
        </p:nvSpPr>
        <p:spPr>
          <a:xfrm>
            <a:off x="1410409" y="2726799"/>
            <a:ext cx="1706829" cy="2928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Braccio Controller start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04F9-56AE-C70C-4AF5-817F31DCB64A}"/>
              </a:ext>
            </a:extLst>
          </p:cNvPr>
          <p:cNvSpPr/>
          <p:nvPr/>
        </p:nvSpPr>
        <p:spPr>
          <a:xfrm>
            <a:off x="1463528" y="3503080"/>
            <a:ext cx="1129886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User interface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DDE467-99C0-24C7-8B21-DF0D159B8E13}"/>
              </a:ext>
            </a:extLst>
          </p:cNvPr>
          <p:cNvCxnSpPr>
            <a:cxnSpLocks/>
          </p:cNvCxnSpPr>
          <p:nvPr/>
        </p:nvCxnSpPr>
        <p:spPr>
          <a:xfrm>
            <a:off x="1698643" y="3046516"/>
            <a:ext cx="0" cy="43869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5C6B8F-84BC-1EEB-E277-61FBE360C8BF}"/>
              </a:ext>
            </a:extLst>
          </p:cNvPr>
          <p:cNvSpPr txBox="1"/>
          <p:nvPr/>
        </p:nvSpPr>
        <p:spPr>
          <a:xfrm>
            <a:off x="1699548" y="3118922"/>
            <a:ext cx="1172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Main UI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F94D72-1A91-CCF1-863C-D8CDB0A0C7A9}"/>
              </a:ext>
            </a:extLst>
          </p:cNvPr>
          <p:cNvCxnSpPr>
            <a:cxnSpLocks/>
          </p:cNvCxnSpPr>
          <p:nvPr/>
        </p:nvCxnSpPr>
        <p:spPr>
          <a:xfrm>
            <a:off x="2966179" y="3042188"/>
            <a:ext cx="0" cy="829953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5C793-C491-B44E-A8E2-1354913DE05D}"/>
              </a:ext>
            </a:extLst>
          </p:cNvPr>
          <p:cNvSpPr txBox="1"/>
          <p:nvPr/>
        </p:nvSpPr>
        <p:spPr>
          <a:xfrm>
            <a:off x="2911922" y="3400682"/>
            <a:ext cx="11913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Communication handling thread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46F2C-F43F-46D5-6FDB-5C20CEB8ED45}"/>
              </a:ext>
            </a:extLst>
          </p:cNvPr>
          <p:cNvSpPr/>
          <p:nvPr/>
        </p:nvSpPr>
        <p:spPr>
          <a:xfrm>
            <a:off x="2708960" y="3884458"/>
            <a:ext cx="1393373" cy="36906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Request &amp; respond manager 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775CCD7-1467-DEBE-9B63-59A21A52D924}"/>
              </a:ext>
            </a:extLst>
          </p:cNvPr>
          <p:cNvCxnSpPr>
            <a:cxnSpLocks/>
            <a:stCxn id="14" idx="3"/>
            <a:endCxn id="106" idx="2"/>
          </p:cNvCxnSpPr>
          <p:nvPr/>
        </p:nvCxnSpPr>
        <p:spPr>
          <a:xfrm flipV="1">
            <a:off x="2826468" y="5180775"/>
            <a:ext cx="910744" cy="777522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FC630D3-CB45-C903-A3E9-4686F86D9618}"/>
              </a:ext>
            </a:extLst>
          </p:cNvPr>
          <p:cNvSpPr/>
          <p:nvPr/>
        </p:nvSpPr>
        <p:spPr>
          <a:xfrm>
            <a:off x="1433265" y="5785676"/>
            <a:ext cx="1393203" cy="34524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100" b="1" dirty="0"/>
              <a:t>User action handler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644961B-A16E-D2C2-1A93-E36ABCF85C56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028471" y="3872141"/>
            <a:ext cx="0" cy="744211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C64ECC3-53D8-88D7-5E0D-74133BC23D49}"/>
              </a:ext>
            </a:extLst>
          </p:cNvPr>
          <p:cNvSpPr txBox="1"/>
          <p:nvPr/>
        </p:nvSpPr>
        <p:spPr>
          <a:xfrm>
            <a:off x="3713596" y="5420039"/>
            <a:ext cx="238149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SG" sz="1100" dirty="0"/>
              <a:t>Selection communication type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motor axis/angle</a:t>
            </a:r>
          </a:p>
          <a:p>
            <a:pPr marL="228600" indent="-228600">
              <a:buAutoNum type="arabicPeriod"/>
            </a:pPr>
            <a:r>
              <a:rPr lang="en-SG" sz="1100" dirty="0"/>
              <a:t>Change carrier LED state.</a:t>
            </a:r>
          </a:p>
          <a:p>
            <a:pPr marL="228600" indent="-228600">
              <a:buAutoNum type="arabicPeriod"/>
            </a:pPr>
            <a:r>
              <a:rPr lang="en-SG" sz="1100" dirty="0"/>
              <a:t>Load arm action play book</a:t>
            </a:r>
          </a:p>
          <a:p>
            <a:pPr marL="228600" indent="-228600">
              <a:buAutoNum type="arabicPeriod"/>
            </a:pPr>
            <a:r>
              <a:rPr lang="en-SG" sz="1100" dirty="0"/>
              <a:t>Reset to default or configured pos.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D66738-8ED3-6062-9E2E-C6FFCAC5C8EA}"/>
              </a:ext>
            </a:extLst>
          </p:cNvPr>
          <p:cNvSpPr/>
          <p:nvPr/>
        </p:nvSpPr>
        <p:spPr>
          <a:xfrm>
            <a:off x="1698643" y="4616352"/>
            <a:ext cx="1227857" cy="4452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Potentiometer display panel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C7AF82A-8C15-392C-B0B4-09F26A36B0C0}"/>
              </a:ext>
            </a:extLst>
          </p:cNvPr>
          <p:cNvCxnSpPr>
            <a:cxnSpLocks/>
          </p:cNvCxnSpPr>
          <p:nvPr/>
        </p:nvCxnSpPr>
        <p:spPr>
          <a:xfrm>
            <a:off x="1561416" y="3884458"/>
            <a:ext cx="0" cy="19012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E427A5A5-7306-0E0F-D72C-E1454D936AF5}"/>
              </a:ext>
            </a:extLst>
          </p:cNvPr>
          <p:cNvCxnSpPr>
            <a:cxnSpLocks/>
            <a:stCxn id="10" idx="1"/>
            <a:endCxn id="20" idx="0"/>
          </p:cNvCxnSpPr>
          <p:nvPr/>
        </p:nvCxnSpPr>
        <p:spPr>
          <a:xfrm rot="10800000" flipV="1">
            <a:off x="2312572" y="4068988"/>
            <a:ext cx="396388" cy="54736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57C79E7-CD32-6916-3DD6-21186960C9C9}"/>
              </a:ext>
            </a:extLst>
          </p:cNvPr>
          <p:cNvSpPr/>
          <p:nvPr/>
        </p:nvSpPr>
        <p:spPr>
          <a:xfrm>
            <a:off x="4522539" y="4389789"/>
            <a:ext cx="1259776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3174CA-1E38-3D4C-FB0F-13EDA7AFE612}"/>
              </a:ext>
            </a:extLst>
          </p:cNvPr>
          <p:cNvSpPr/>
          <p:nvPr/>
        </p:nvSpPr>
        <p:spPr>
          <a:xfrm>
            <a:off x="4513270" y="3925757"/>
            <a:ext cx="1259776" cy="27653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client </a:t>
            </a:r>
            <a:endParaRPr lang="en-SG" sz="12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4C7195-C18B-3DF9-F599-211F1AE75081}"/>
              </a:ext>
            </a:extLst>
          </p:cNvPr>
          <p:cNvSpPr/>
          <p:nvPr/>
        </p:nvSpPr>
        <p:spPr>
          <a:xfrm>
            <a:off x="4513244" y="3521058"/>
            <a:ext cx="1259775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client </a:t>
            </a:r>
            <a:endParaRPr lang="en-SG" sz="1200" b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BB26479-73FC-7593-3E29-AD019F4A9EF2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102333" y="4068989"/>
            <a:ext cx="420206" cy="454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67E78BD-592C-DD4E-AD44-E7F44B51ADE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02333" y="3654367"/>
            <a:ext cx="410911" cy="4146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34DE21-7D5F-1968-A78C-CA0CDC413202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102333" y="4064026"/>
            <a:ext cx="410937" cy="4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DAC498-4AB2-29FB-A967-CB25EFCB1B3D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773019" y="3654366"/>
            <a:ext cx="634881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DD13FA0-ABE5-B2A7-126A-596A9A875C19}"/>
              </a:ext>
            </a:extLst>
          </p:cNvPr>
          <p:cNvCxnSpPr>
            <a:cxnSpLocks/>
          </p:cNvCxnSpPr>
          <p:nvPr/>
        </p:nvCxnSpPr>
        <p:spPr>
          <a:xfrm>
            <a:off x="5818766" y="4068987"/>
            <a:ext cx="5891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2E9CF8E4-4ADF-6A93-6456-FCE7680EF40B}"/>
              </a:ext>
            </a:extLst>
          </p:cNvPr>
          <p:cNvSpPr/>
          <p:nvPr/>
        </p:nvSpPr>
        <p:spPr>
          <a:xfrm>
            <a:off x="8227116" y="4543127"/>
            <a:ext cx="1290559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Serial Connector </a:t>
            </a:r>
            <a:endParaRPr lang="en-SG" sz="1200" b="1" dirty="0"/>
          </a:p>
        </p:txBody>
      </p:sp>
      <p:sp>
        <p:nvSpPr>
          <p:cNvPr id="45" name="Cloud 44">
            <a:extLst>
              <a:ext uri="{FF2B5EF4-FFF2-40B4-BE49-F238E27FC236}">
                <a16:creationId xmlns:a16="http://schemas.microsoft.com/office/drawing/2014/main" id="{73CB11F8-B100-DA93-E12C-13D301A39F7C}"/>
              </a:ext>
            </a:extLst>
          </p:cNvPr>
          <p:cNvSpPr/>
          <p:nvPr/>
        </p:nvSpPr>
        <p:spPr>
          <a:xfrm>
            <a:off x="6362207" y="3290740"/>
            <a:ext cx="1344168" cy="962777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C19DC71-EB21-8F20-CEBD-4CEF7AF7A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972" y="3226630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B4355675-1E84-C06E-FF8D-5F6BABCEAB17}"/>
              </a:ext>
            </a:extLst>
          </p:cNvPr>
          <p:cNvSpPr txBox="1"/>
          <p:nvPr/>
        </p:nvSpPr>
        <p:spPr>
          <a:xfrm>
            <a:off x="6476905" y="4327229"/>
            <a:ext cx="17502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USB cable connection [COM] </a:t>
            </a:r>
            <a:endParaRPr lang="en-SG" sz="11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2853829-893B-FEEA-47B5-8FCF46C9AF58}"/>
              </a:ext>
            </a:extLst>
          </p:cNvPr>
          <p:cNvSpPr/>
          <p:nvPr/>
        </p:nvSpPr>
        <p:spPr>
          <a:xfrm>
            <a:off x="8289974" y="2732052"/>
            <a:ext cx="1059235" cy="292860"/>
          </a:xfrm>
          <a:prstGeom prst="rect">
            <a:avLst/>
          </a:prstGeom>
          <a:solidFill>
            <a:srgbClr val="009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SG" sz="1200" b="1" dirty="0"/>
              <a:t>Arduino start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593056A-891A-30EB-084A-A090063B97B0}"/>
              </a:ext>
            </a:extLst>
          </p:cNvPr>
          <p:cNvSpPr/>
          <p:nvPr/>
        </p:nvSpPr>
        <p:spPr>
          <a:xfrm>
            <a:off x="8256372" y="4019341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TCP server </a:t>
            </a:r>
            <a:endParaRPr lang="en-SG" sz="1200" b="1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72F6E62-33EF-6CCF-3E1D-C5B244B77ADA}"/>
              </a:ext>
            </a:extLst>
          </p:cNvPr>
          <p:cNvSpPr/>
          <p:nvPr/>
        </p:nvSpPr>
        <p:spPr>
          <a:xfrm>
            <a:off x="8249816" y="3574435"/>
            <a:ext cx="974468" cy="266617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 </a:t>
            </a:r>
            <a:endParaRPr lang="en-SG" sz="1200" b="1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C56EBA3-9975-620F-528C-18CF57980093}"/>
              </a:ext>
            </a:extLst>
          </p:cNvPr>
          <p:cNvCxnSpPr>
            <a:cxnSpLocks/>
          </p:cNvCxnSpPr>
          <p:nvPr/>
        </p:nvCxnSpPr>
        <p:spPr>
          <a:xfrm flipV="1">
            <a:off x="7680403" y="3643358"/>
            <a:ext cx="544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E6CCDC-3AC5-74DD-0B60-3C0FAAD75D2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7549775" y="4124480"/>
            <a:ext cx="7065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8F57F31-07BB-029B-D146-5B7C5F2E3C9B}"/>
              </a:ext>
            </a:extLst>
          </p:cNvPr>
          <p:cNvCxnSpPr>
            <a:cxnSpLocks/>
            <a:stCxn id="62" idx="2"/>
            <a:endCxn id="73" idx="0"/>
          </p:cNvCxnSpPr>
          <p:nvPr/>
        </p:nvCxnSpPr>
        <p:spPr>
          <a:xfrm>
            <a:off x="8819592" y="3024912"/>
            <a:ext cx="0" cy="4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D89C91C1-0154-6965-AA8E-7D31BF8CA3DA}"/>
              </a:ext>
            </a:extLst>
          </p:cNvPr>
          <p:cNvSpPr/>
          <p:nvPr/>
        </p:nvSpPr>
        <p:spPr>
          <a:xfrm>
            <a:off x="8050450" y="3497932"/>
            <a:ext cx="1538284" cy="1363283"/>
          </a:xfrm>
          <a:prstGeom prst="rect">
            <a:avLst/>
          </a:prstGeom>
          <a:noFill/>
          <a:ln w="19050">
            <a:solidFill>
              <a:srgbClr val="009297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AB9F62-D4E7-FD3F-9614-2353A8E93F5B}"/>
              </a:ext>
            </a:extLst>
          </p:cNvPr>
          <p:cNvSpPr txBox="1"/>
          <p:nvPr/>
        </p:nvSpPr>
        <p:spPr>
          <a:xfrm>
            <a:off x="8863849" y="3042188"/>
            <a:ext cx="221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9297"/>
                </a:solidFill>
              </a:rPr>
              <a:t>Start related request handler based on the firmware </a:t>
            </a:r>
            <a:endParaRPr lang="en-SG" sz="1200" b="1" dirty="0">
              <a:solidFill>
                <a:srgbClr val="009297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517D5DE6-2432-8576-D161-73436C355C51}"/>
              </a:ext>
            </a:extLst>
          </p:cNvPr>
          <p:cNvSpPr/>
          <p:nvPr/>
        </p:nvSpPr>
        <p:spPr>
          <a:xfrm>
            <a:off x="8527858" y="5584380"/>
            <a:ext cx="1213698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Braccio ++ API</a:t>
            </a:r>
            <a:endParaRPr lang="en-SG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EEB97D2-6F00-69C5-7F43-F884BEA1B57A}"/>
              </a:ext>
            </a:extLst>
          </p:cNvPr>
          <p:cNvSpPr txBox="1"/>
          <p:nvPr/>
        </p:nvSpPr>
        <p:spPr>
          <a:xfrm>
            <a:off x="2268702" y="4232030"/>
            <a:ext cx="1227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Potentiometer data </a:t>
            </a:r>
            <a:endParaRPr lang="en-SG" sz="11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47AA491-0282-D126-365B-488B0E5E6403}"/>
              </a:ext>
            </a:extLst>
          </p:cNvPr>
          <p:cNvSpPr/>
          <p:nvPr/>
        </p:nvSpPr>
        <p:spPr>
          <a:xfrm>
            <a:off x="4247245" y="3429000"/>
            <a:ext cx="1726247" cy="1375782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4C3FC2-D182-8A54-B884-FB842394B3EA}"/>
              </a:ext>
            </a:extLst>
          </p:cNvPr>
          <p:cNvSpPr txBox="1"/>
          <p:nvPr/>
        </p:nvSpPr>
        <p:spPr>
          <a:xfrm>
            <a:off x="4169126" y="3172167"/>
            <a:ext cx="17502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Communication manager </a:t>
            </a:r>
            <a:endParaRPr lang="en-SG" sz="1100" b="1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A49D8497-35C7-7679-9283-2AD05ED78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1588" y="4657907"/>
            <a:ext cx="511248" cy="5228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F7AE1415-5151-093B-9229-D467C780AE56}"/>
              </a:ext>
            </a:extLst>
          </p:cNvPr>
          <p:cNvSpPr txBox="1"/>
          <p:nvPr/>
        </p:nvSpPr>
        <p:spPr>
          <a:xfrm>
            <a:off x="3731228" y="514061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Task Queue </a:t>
            </a:r>
            <a:endParaRPr lang="en-SG" sz="1100" b="1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938FB57-4B68-DEE0-BE40-217CF4BB0BD1}"/>
              </a:ext>
            </a:extLst>
          </p:cNvPr>
          <p:cNvCxnSpPr>
            <a:cxnSpLocks/>
            <a:stCxn id="106" idx="0"/>
          </p:cNvCxnSpPr>
          <p:nvPr/>
        </p:nvCxnSpPr>
        <p:spPr>
          <a:xfrm flipH="1" flipV="1">
            <a:off x="3730169" y="4285958"/>
            <a:ext cx="7043" cy="371949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971E5890-85F3-4F1B-E1EC-B1FF9F5481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914" y="4579845"/>
            <a:ext cx="501519" cy="521851"/>
          </a:xfrm>
          <a:prstGeom prst="rect">
            <a:avLst/>
          </a:prstGeom>
        </p:spPr>
      </p:pic>
      <p:sp>
        <p:nvSpPr>
          <p:cNvPr id="121" name="TextBox 120">
            <a:extLst>
              <a:ext uri="{FF2B5EF4-FFF2-40B4-BE49-F238E27FC236}">
                <a16:creationId xmlns:a16="http://schemas.microsoft.com/office/drawing/2014/main" id="{E0C2FAD1-C3E2-DF6D-084B-060E50D7CB31}"/>
              </a:ext>
            </a:extLst>
          </p:cNvPr>
          <p:cNvSpPr txBox="1"/>
          <p:nvPr/>
        </p:nvSpPr>
        <p:spPr>
          <a:xfrm>
            <a:off x="420463" y="4352881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AB6C9A0-1C65-0442-9300-6A89084BBD99}"/>
              </a:ext>
            </a:extLst>
          </p:cNvPr>
          <p:cNvSpPr txBox="1"/>
          <p:nvPr/>
        </p:nvSpPr>
        <p:spPr>
          <a:xfrm>
            <a:off x="10369810" y="4422158"/>
            <a:ext cx="1111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Braccio ++ Arm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6C755F1-C7F0-471A-FA9D-E78E4944B2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3627" y="5173075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6F4024E-18D4-F674-FF23-C2F948F570B5}"/>
              </a:ext>
            </a:extLst>
          </p:cNvPr>
          <p:cNvSpPr txBox="1"/>
          <p:nvPr/>
        </p:nvSpPr>
        <p:spPr>
          <a:xfrm>
            <a:off x="2364010" y="5133886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B34D674-57F7-A852-DBD0-284CB23D1810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2286751" y="5518318"/>
            <a:ext cx="0" cy="285721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CE5BD4D-4A2C-7050-43C5-300ACD61645B}"/>
              </a:ext>
            </a:extLst>
          </p:cNvPr>
          <p:cNvCxnSpPr>
            <a:stCxn id="20" idx="1"/>
            <a:endCxn id="120" idx="3"/>
          </p:cNvCxnSpPr>
          <p:nvPr/>
        </p:nvCxnSpPr>
        <p:spPr>
          <a:xfrm flipH="1">
            <a:off x="904433" y="4838983"/>
            <a:ext cx="79421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D012BF7-61DE-C6EC-3459-831189F0B746}"/>
              </a:ext>
            </a:extLst>
          </p:cNvPr>
          <p:cNvSpPr txBox="1"/>
          <p:nvPr/>
        </p:nvSpPr>
        <p:spPr>
          <a:xfrm>
            <a:off x="890460" y="4599605"/>
            <a:ext cx="4864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Read</a:t>
            </a:r>
            <a:endParaRPr lang="en-SG" sz="1100" b="1" dirty="0"/>
          </a:p>
        </p:txBody>
      </p: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5884CFA5-1EEE-EC06-0B65-B72757576C6F}"/>
              </a:ext>
            </a:extLst>
          </p:cNvPr>
          <p:cNvCxnSpPr>
            <a:stCxn id="120" idx="2"/>
            <a:endCxn id="14" idx="1"/>
          </p:cNvCxnSpPr>
          <p:nvPr/>
        </p:nvCxnSpPr>
        <p:spPr>
          <a:xfrm rot="16200000" flipH="1">
            <a:off x="615169" y="5140200"/>
            <a:ext cx="856601" cy="779591"/>
          </a:xfrm>
          <a:prstGeom prst="bentConnector2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1C28624C-BAD8-FDFF-E1E4-505340ECD68F}"/>
              </a:ext>
            </a:extLst>
          </p:cNvPr>
          <p:cNvSpPr txBox="1"/>
          <p:nvPr/>
        </p:nvSpPr>
        <p:spPr>
          <a:xfrm>
            <a:off x="739457" y="5696687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Change</a:t>
            </a:r>
            <a:endParaRPr lang="en-SG" sz="1100" b="1" dirty="0"/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C3F5D7A1-D723-F16C-9240-66D863A40C82}"/>
              </a:ext>
            </a:extLst>
          </p:cNvPr>
          <p:cNvCxnSpPr>
            <a:cxnSpLocks/>
            <a:endCxn id="124" idx="1"/>
          </p:cNvCxnSpPr>
          <p:nvPr/>
        </p:nvCxnSpPr>
        <p:spPr>
          <a:xfrm>
            <a:off x="806072" y="5101694"/>
            <a:ext cx="1347555" cy="244003"/>
          </a:xfrm>
          <a:prstGeom prst="bentConnector3">
            <a:avLst>
              <a:gd name="adj1" fmla="val -214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B6CF125-C58C-F67B-14F2-03E0F0A88FAC}"/>
              </a:ext>
            </a:extLst>
          </p:cNvPr>
          <p:cNvSpPr txBox="1"/>
          <p:nvPr/>
        </p:nvSpPr>
        <p:spPr>
          <a:xfrm>
            <a:off x="793859" y="5107939"/>
            <a:ext cx="61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Edit </a:t>
            </a:r>
            <a:endParaRPr lang="en-SG" sz="1100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0C07395-55F8-6D56-7EDF-34A488E9953D}"/>
              </a:ext>
            </a:extLst>
          </p:cNvPr>
          <p:cNvSpPr/>
          <p:nvPr/>
        </p:nvSpPr>
        <p:spPr>
          <a:xfrm>
            <a:off x="1307591" y="2615184"/>
            <a:ext cx="4788409" cy="376139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E10A22C-1863-D498-263E-D2F69B51ACB3}"/>
              </a:ext>
            </a:extLst>
          </p:cNvPr>
          <p:cNvSpPr txBox="1"/>
          <p:nvPr/>
        </p:nvSpPr>
        <p:spPr>
          <a:xfrm>
            <a:off x="1212363" y="2265913"/>
            <a:ext cx="3563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Arm Control Node ( Computer / Raspberry PI ) </a:t>
            </a:r>
            <a:endParaRPr lang="en-SG" sz="1200" b="1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5EE74DE-1F3C-60F1-1C27-E650694ABC90}"/>
              </a:ext>
            </a:extLst>
          </p:cNvPr>
          <p:cNvSpPr/>
          <p:nvPr/>
        </p:nvSpPr>
        <p:spPr>
          <a:xfrm>
            <a:off x="7857441" y="2529680"/>
            <a:ext cx="2076243" cy="387112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8E15B04-748B-A292-F106-373F3A2F32C3}"/>
              </a:ext>
            </a:extLst>
          </p:cNvPr>
          <p:cNvSpPr txBox="1"/>
          <p:nvPr/>
        </p:nvSpPr>
        <p:spPr>
          <a:xfrm>
            <a:off x="7828740" y="2197636"/>
            <a:ext cx="16889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Arduino Nano RP2040</a:t>
            </a:r>
            <a:endParaRPr lang="en-SG" sz="1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7071DD-752B-4887-7DF9-E4D557DA811D}"/>
              </a:ext>
            </a:extLst>
          </p:cNvPr>
          <p:cNvSpPr/>
          <p:nvPr/>
        </p:nvSpPr>
        <p:spPr>
          <a:xfrm>
            <a:off x="8226628" y="5158878"/>
            <a:ext cx="1633759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Request handling loop</a:t>
            </a:r>
            <a:endParaRPr lang="en-SG" sz="1200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7A566-4BBC-D908-65D0-637F2D360E7A}"/>
              </a:ext>
            </a:extLst>
          </p:cNvPr>
          <p:cNvSpPr/>
          <p:nvPr/>
        </p:nvSpPr>
        <p:spPr>
          <a:xfrm>
            <a:off x="8212742" y="6020555"/>
            <a:ext cx="1516513" cy="277024"/>
          </a:xfrm>
          <a:prstGeom prst="rect">
            <a:avLst/>
          </a:prstGeom>
          <a:solidFill>
            <a:srgbClr val="009297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Arduino Carrier API</a:t>
            </a:r>
            <a:endParaRPr lang="en-SG" sz="1200" b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91AE763-3933-DD19-5E51-DED26A5BD6F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8819592" y="4861215"/>
            <a:ext cx="0" cy="286990"/>
          </a:xfrm>
          <a:prstGeom prst="straightConnector1">
            <a:avLst/>
          </a:prstGeom>
          <a:ln w="19050">
            <a:solidFill>
              <a:srgbClr val="009297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C598CE8-7B2B-70D4-E8FB-0A1A2593622A}"/>
              </a:ext>
            </a:extLst>
          </p:cNvPr>
          <p:cNvCxnSpPr>
            <a:cxnSpLocks/>
          </p:cNvCxnSpPr>
          <p:nvPr/>
        </p:nvCxnSpPr>
        <p:spPr>
          <a:xfrm>
            <a:off x="8747351" y="5450419"/>
            <a:ext cx="0" cy="1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7F9CD1-AD5D-753F-8E60-DE9491066350}"/>
              </a:ext>
            </a:extLst>
          </p:cNvPr>
          <p:cNvCxnSpPr>
            <a:cxnSpLocks/>
          </p:cNvCxnSpPr>
          <p:nvPr/>
        </p:nvCxnSpPr>
        <p:spPr>
          <a:xfrm>
            <a:off x="8370202" y="5450418"/>
            <a:ext cx="0" cy="570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9A39D9-D0F6-D6C9-1660-B7659C50FD08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9741556" y="5722892"/>
            <a:ext cx="1248547" cy="106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831CDAA-BE9F-EEFA-F180-0B1729996259}"/>
              </a:ext>
            </a:extLst>
          </p:cNvPr>
          <p:cNvSpPr txBox="1"/>
          <p:nvPr/>
        </p:nvSpPr>
        <p:spPr>
          <a:xfrm>
            <a:off x="9938971" y="5478765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EF3D0B-6639-5685-AC6F-4963EC6BF610}"/>
              </a:ext>
            </a:extLst>
          </p:cNvPr>
          <p:cNvSpPr txBox="1"/>
          <p:nvPr/>
        </p:nvSpPr>
        <p:spPr>
          <a:xfrm>
            <a:off x="6025662" y="3829789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UDP </a:t>
            </a:r>
            <a:endParaRPr lang="en-SG" sz="11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83833D-1385-927F-1EC5-ED92A4F067DC}"/>
              </a:ext>
            </a:extLst>
          </p:cNvPr>
          <p:cNvSpPr txBox="1"/>
          <p:nvPr/>
        </p:nvSpPr>
        <p:spPr>
          <a:xfrm>
            <a:off x="6026022" y="3321864"/>
            <a:ext cx="4559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TCP </a:t>
            </a:r>
            <a:endParaRPr lang="en-SG" sz="11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C66DD9D-86C5-FFD7-423C-77D995ED7F47}"/>
              </a:ext>
            </a:extLst>
          </p:cNvPr>
          <p:cNvCxnSpPr>
            <a:cxnSpLocks/>
          </p:cNvCxnSpPr>
          <p:nvPr/>
        </p:nvCxnSpPr>
        <p:spPr>
          <a:xfrm>
            <a:off x="9741556" y="6143291"/>
            <a:ext cx="986113" cy="15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A7EFBE3-7352-7571-58B8-47F3938A4100}"/>
              </a:ext>
            </a:extLst>
          </p:cNvPr>
          <p:cNvSpPr txBox="1"/>
          <p:nvPr/>
        </p:nvSpPr>
        <p:spPr>
          <a:xfrm>
            <a:off x="9936607" y="5909130"/>
            <a:ext cx="987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RS485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B4F3C2-6257-1E0A-D845-1E83C177467D}"/>
              </a:ext>
            </a:extLst>
          </p:cNvPr>
          <p:cNvCxnSpPr>
            <a:cxnSpLocks/>
          </p:cNvCxnSpPr>
          <p:nvPr/>
        </p:nvCxnSpPr>
        <p:spPr>
          <a:xfrm flipV="1">
            <a:off x="6441026" y="5322280"/>
            <a:ext cx="234602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20262F7-12F4-0856-A5B3-E8905A147E77}"/>
              </a:ext>
            </a:extLst>
          </p:cNvPr>
          <p:cNvSpPr txBox="1"/>
          <p:nvPr/>
        </p:nvSpPr>
        <p:spPr>
          <a:xfrm>
            <a:off x="6668073" y="5207448"/>
            <a:ext cx="840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action </a:t>
            </a:r>
            <a:endParaRPr lang="en-SG" sz="1000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EDA1170-3325-A38E-A125-A7F44CC99030}"/>
              </a:ext>
            </a:extLst>
          </p:cNvPr>
          <p:cNvCxnSpPr>
            <a:cxnSpLocks/>
          </p:cNvCxnSpPr>
          <p:nvPr/>
        </p:nvCxnSpPr>
        <p:spPr>
          <a:xfrm>
            <a:off x="6457905" y="5552606"/>
            <a:ext cx="232028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9139785-7727-3F56-103C-8F09A953E71E}"/>
              </a:ext>
            </a:extLst>
          </p:cNvPr>
          <p:cNvSpPr txBox="1"/>
          <p:nvPr/>
        </p:nvSpPr>
        <p:spPr>
          <a:xfrm>
            <a:off x="6689933" y="5438679"/>
            <a:ext cx="676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EC930D9-893F-034D-6596-AEFA9960582E}"/>
              </a:ext>
            </a:extLst>
          </p:cNvPr>
          <p:cNvCxnSpPr>
            <a:cxnSpLocks/>
          </p:cNvCxnSpPr>
          <p:nvPr/>
        </p:nvCxnSpPr>
        <p:spPr>
          <a:xfrm>
            <a:off x="6467321" y="5775416"/>
            <a:ext cx="2007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2EAEF1A-31A1-8DFA-56C3-8918E5704357}"/>
              </a:ext>
            </a:extLst>
          </p:cNvPr>
          <p:cNvSpPr txBox="1"/>
          <p:nvPr/>
        </p:nvSpPr>
        <p:spPr>
          <a:xfrm>
            <a:off x="6707581" y="5623181"/>
            <a:ext cx="945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Program  control flow</a:t>
            </a:r>
            <a:endParaRPr lang="en-SG" sz="1000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99262ED-16C2-58C4-1568-7D8C6C28DF53}"/>
              </a:ext>
            </a:extLst>
          </p:cNvPr>
          <p:cNvCxnSpPr>
            <a:cxnSpLocks/>
          </p:cNvCxnSpPr>
          <p:nvPr/>
        </p:nvCxnSpPr>
        <p:spPr>
          <a:xfrm>
            <a:off x="6439156" y="6130918"/>
            <a:ext cx="2958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D24C347-9E86-8B40-7C71-80A28B6579A7}"/>
              </a:ext>
            </a:extLst>
          </p:cNvPr>
          <p:cNvSpPr txBox="1"/>
          <p:nvPr/>
        </p:nvSpPr>
        <p:spPr>
          <a:xfrm>
            <a:off x="6711090" y="6020176"/>
            <a:ext cx="9454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Data flow</a:t>
            </a:r>
            <a:endParaRPr lang="en-SG" sz="10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72C40D-52BC-E164-5DCF-ADE422E6704E}"/>
              </a:ext>
            </a:extLst>
          </p:cNvPr>
          <p:cNvSpPr/>
          <p:nvPr/>
        </p:nvSpPr>
        <p:spPr>
          <a:xfrm>
            <a:off x="10990103" y="5053470"/>
            <a:ext cx="735708" cy="1117270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FB1CE-23B4-A801-C8DD-097119245396}"/>
              </a:ext>
            </a:extLst>
          </p:cNvPr>
          <p:cNvSpPr/>
          <p:nvPr/>
        </p:nvSpPr>
        <p:spPr>
          <a:xfrm>
            <a:off x="10729605" y="6027365"/>
            <a:ext cx="350430" cy="369852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693551-B287-9C33-18A3-A404AB1A33BD}"/>
              </a:ext>
            </a:extLst>
          </p:cNvPr>
          <p:cNvCxnSpPr>
            <a:cxnSpLocks/>
          </p:cNvCxnSpPr>
          <p:nvPr/>
        </p:nvCxnSpPr>
        <p:spPr>
          <a:xfrm>
            <a:off x="3133250" y="2864094"/>
            <a:ext cx="643403" cy="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53E59C3-17C8-D38F-A5B4-C53492E16CA5}"/>
              </a:ext>
            </a:extLst>
          </p:cNvPr>
          <p:cNvCxnSpPr>
            <a:stCxn id="6" idx="3"/>
            <a:endCxn id="40" idx="1"/>
          </p:cNvCxnSpPr>
          <p:nvPr/>
        </p:nvCxnSpPr>
        <p:spPr>
          <a:xfrm>
            <a:off x="5782315" y="4523098"/>
            <a:ext cx="2444801" cy="15333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4217722-5EAE-3A5E-9376-95F5AE8CC440}"/>
              </a:ext>
            </a:extLst>
          </p:cNvPr>
          <p:cNvSpPr/>
          <p:nvPr/>
        </p:nvSpPr>
        <p:spPr>
          <a:xfrm>
            <a:off x="3331791" y="289330"/>
            <a:ext cx="4623489" cy="1276779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4B47D4-4BFF-92C1-6F37-024CC63C5E80}"/>
              </a:ext>
            </a:extLst>
          </p:cNvPr>
          <p:cNvSpPr txBox="1"/>
          <p:nvPr/>
        </p:nvSpPr>
        <p:spPr>
          <a:xfrm>
            <a:off x="3281840" y="12331"/>
            <a:ext cx="1831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Head Node (Computer )</a:t>
            </a:r>
            <a:endParaRPr lang="en-SG" sz="1200" b="1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846353-8A8C-90B1-EE6E-9F0DC3E993A3}"/>
              </a:ext>
            </a:extLst>
          </p:cNvPr>
          <p:cNvSpPr/>
          <p:nvPr/>
        </p:nvSpPr>
        <p:spPr>
          <a:xfrm>
            <a:off x="1651684" y="1697636"/>
            <a:ext cx="956364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UDP server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6014BD-9688-32CC-D3D8-CDB565CEF442}"/>
              </a:ext>
            </a:extLst>
          </p:cNvPr>
          <p:cNvSpPr txBox="1"/>
          <p:nvPr/>
        </p:nvSpPr>
        <p:spPr>
          <a:xfrm>
            <a:off x="3148664" y="2662152"/>
            <a:ext cx="87766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>
                <a:solidFill>
                  <a:schemeClr val="accent6">
                    <a:lumMod val="75000"/>
                  </a:schemeClr>
                </a:solidFill>
              </a:rPr>
              <a:t>Comm thread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B9214F-C0CC-C630-18DF-E11881A12161}"/>
              </a:ext>
            </a:extLst>
          </p:cNvPr>
          <p:cNvSpPr/>
          <p:nvPr/>
        </p:nvSpPr>
        <p:spPr>
          <a:xfrm>
            <a:off x="4472588" y="357452"/>
            <a:ext cx="1553074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maker start</a:t>
            </a:r>
            <a:endParaRPr lang="en-SG" sz="1200" b="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1B025A5-9A39-3AF6-0B7D-E5C5989EFB7B}"/>
              </a:ext>
            </a:extLst>
          </p:cNvPr>
          <p:cNvSpPr/>
          <p:nvPr/>
        </p:nvSpPr>
        <p:spPr>
          <a:xfrm>
            <a:off x="3755044" y="1129791"/>
            <a:ext cx="945442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Comm UDP clients </a:t>
            </a:r>
            <a:endParaRPr lang="en-SG" sz="1200" b="1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4F5E25-1675-5BA5-C80B-C749643934D6}"/>
              </a:ext>
            </a:extLst>
          </p:cNvPr>
          <p:cNvSpPr/>
          <p:nvPr/>
        </p:nvSpPr>
        <p:spPr>
          <a:xfrm>
            <a:off x="4992069" y="975116"/>
            <a:ext cx="1061666" cy="32856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Body Comm UDP clients </a:t>
            </a:r>
            <a:endParaRPr lang="en-SG" sz="1200" b="1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9345A-2E2B-B27C-492D-3B11AA393A58}"/>
              </a:ext>
            </a:extLst>
          </p:cNvPr>
          <p:cNvSpPr/>
          <p:nvPr/>
        </p:nvSpPr>
        <p:spPr>
          <a:xfrm>
            <a:off x="3587494" y="693730"/>
            <a:ext cx="754951" cy="26661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UI</a:t>
            </a:r>
            <a:endParaRPr lang="en-SG" sz="12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FE7E8BF-EF17-CB5A-F670-BFB4651C3E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816" y="371213"/>
            <a:ext cx="476190" cy="41904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DCF9C0E-A55D-62E6-BF84-391B82986CD8}"/>
              </a:ext>
            </a:extLst>
          </p:cNvPr>
          <p:cNvSpPr/>
          <p:nvPr/>
        </p:nvSpPr>
        <p:spPr>
          <a:xfrm>
            <a:off x="6253635" y="759931"/>
            <a:ext cx="1344168" cy="2723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Decision manager </a:t>
            </a:r>
            <a:endParaRPr lang="en-SG" sz="1200" b="1" dirty="0"/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E4EB800-E03C-0297-F995-8A91C8E0ECAE}"/>
              </a:ext>
            </a:extLst>
          </p:cNvPr>
          <p:cNvCxnSpPr>
            <a:cxnSpLocks/>
            <a:stCxn id="48" idx="1"/>
            <a:endCxn id="53" idx="0"/>
          </p:cNvCxnSpPr>
          <p:nvPr/>
        </p:nvCxnSpPr>
        <p:spPr>
          <a:xfrm rot="10800000" flipV="1">
            <a:off x="3964970" y="495952"/>
            <a:ext cx="507618" cy="1977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EDF0CA8A-1634-FF11-5C2A-5892783FE5E6}"/>
              </a:ext>
            </a:extLst>
          </p:cNvPr>
          <p:cNvCxnSpPr>
            <a:cxnSpLocks/>
            <a:stCxn id="48" idx="3"/>
            <a:endCxn id="58" idx="0"/>
          </p:cNvCxnSpPr>
          <p:nvPr/>
        </p:nvCxnSpPr>
        <p:spPr>
          <a:xfrm>
            <a:off x="6025662" y="495952"/>
            <a:ext cx="900057" cy="2639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CA9FF4-8556-2CA3-7CB8-D6178EF7A1B7}"/>
              </a:ext>
            </a:extLst>
          </p:cNvPr>
          <p:cNvCxnSpPr/>
          <p:nvPr/>
        </p:nvCxnSpPr>
        <p:spPr>
          <a:xfrm flipH="1">
            <a:off x="4558595" y="627941"/>
            <a:ext cx="9295" cy="50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8231DE-009A-99B4-3303-5D51AA20060A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5522902" y="652269"/>
            <a:ext cx="0" cy="32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D13871F-70C4-92C7-62DC-22CD80379E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0326" y="351337"/>
            <a:ext cx="266247" cy="34524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BDF43FF2-642F-DF72-4D1E-D107AA6EF34C}"/>
              </a:ext>
            </a:extLst>
          </p:cNvPr>
          <p:cNvSpPr txBox="1"/>
          <p:nvPr/>
        </p:nvSpPr>
        <p:spPr>
          <a:xfrm>
            <a:off x="7820709" y="312148"/>
            <a:ext cx="125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Actions playbook config files</a:t>
            </a:r>
            <a:endParaRPr lang="en-SG" sz="1100" b="1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76F23007-9091-F0C4-6C8C-609CD6C08E7F}"/>
              </a:ext>
            </a:extLst>
          </p:cNvPr>
          <p:cNvCxnSpPr>
            <a:cxnSpLocks/>
            <a:stCxn id="103" idx="2"/>
            <a:endCxn id="58" idx="3"/>
          </p:cNvCxnSpPr>
          <p:nvPr/>
        </p:nvCxnSpPr>
        <p:spPr>
          <a:xfrm rot="5400000">
            <a:off x="7570861" y="723523"/>
            <a:ext cx="199533" cy="14564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7BDB6E-0CE9-7707-5242-EE2A31E67ECA}"/>
              </a:ext>
            </a:extLst>
          </p:cNvPr>
          <p:cNvCxnSpPr>
            <a:cxnSpLocks/>
            <a:endCxn id="53" idx="3"/>
          </p:cNvCxnSpPr>
          <p:nvPr/>
        </p:nvCxnSpPr>
        <p:spPr>
          <a:xfrm flipH="1">
            <a:off x="4342445" y="798351"/>
            <a:ext cx="1911190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5333802-5B5E-0D94-91EE-F6E589E69CFD}"/>
              </a:ext>
            </a:extLst>
          </p:cNvPr>
          <p:cNvCxnSpPr>
            <a:cxnSpLocks/>
            <a:stCxn id="58" idx="2"/>
            <a:endCxn id="51" idx="3"/>
          </p:cNvCxnSpPr>
          <p:nvPr/>
        </p:nvCxnSpPr>
        <p:spPr>
          <a:xfrm rot="5400000">
            <a:off x="6436174" y="649855"/>
            <a:ext cx="107106" cy="8719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DF331405-402B-A3A3-9B92-577551ADD946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 flipV="1">
            <a:off x="4700486" y="896113"/>
            <a:ext cx="1553149" cy="397962"/>
          </a:xfrm>
          <a:prstGeom prst="bentConnector3">
            <a:avLst>
              <a:gd name="adj1" fmla="val 9377"/>
            </a:avLst>
          </a:pr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56632EF-D49D-5198-53D5-532402FA872D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522902" y="1303683"/>
            <a:ext cx="0" cy="14619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6B2B1759-31CD-F75F-6AA2-384C05D152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047" y="1988206"/>
            <a:ext cx="307232" cy="23204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2889CA5F-A14E-6940-7970-85BAD74F4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2329" y="1112161"/>
            <a:ext cx="518257" cy="453948"/>
          </a:xfrm>
          <a:prstGeom prst="rect">
            <a:avLst/>
          </a:prstGeom>
        </p:spPr>
      </p:pic>
      <p:sp>
        <p:nvSpPr>
          <p:cNvPr id="142" name="Rectangle 141">
            <a:extLst>
              <a:ext uri="{FF2B5EF4-FFF2-40B4-BE49-F238E27FC236}">
                <a16:creationId xmlns:a16="http://schemas.microsoft.com/office/drawing/2014/main" id="{D210233B-3BFA-E8AA-2976-F4797C9F33C0}"/>
              </a:ext>
            </a:extLst>
          </p:cNvPr>
          <p:cNvSpPr/>
          <p:nvPr/>
        </p:nvSpPr>
        <p:spPr>
          <a:xfrm>
            <a:off x="1366433" y="1032285"/>
            <a:ext cx="1609963" cy="1001171"/>
          </a:xfrm>
          <a:prstGeom prst="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3736F9F2-76CB-FF8E-AAAB-2F43309C3146}"/>
              </a:ext>
            </a:extLst>
          </p:cNvPr>
          <p:cNvSpPr/>
          <p:nvPr/>
        </p:nvSpPr>
        <p:spPr>
          <a:xfrm>
            <a:off x="1648619" y="1181359"/>
            <a:ext cx="1188431" cy="384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Motion and face detection </a:t>
            </a:r>
            <a:endParaRPr lang="en-SG" sz="1200" b="1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5FF7552-73AE-941F-A651-2B55C48AB086}"/>
              </a:ext>
            </a:extLst>
          </p:cNvPr>
          <p:cNvSpPr/>
          <p:nvPr/>
        </p:nvSpPr>
        <p:spPr>
          <a:xfrm>
            <a:off x="3933470" y="2901727"/>
            <a:ext cx="2138315" cy="27166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Command receive UDP server</a:t>
            </a:r>
            <a:endParaRPr lang="en-SG" sz="1200" b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AB99B4E-2ED0-A217-DC79-E69106E80C62}"/>
              </a:ext>
            </a:extLst>
          </p:cNvPr>
          <p:cNvSpPr txBox="1"/>
          <p:nvPr/>
        </p:nvSpPr>
        <p:spPr>
          <a:xfrm>
            <a:off x="1321824" y="749809"/>
            <a:ext cx="14768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Eye Node ( Camera )</a:t>
            </a:r>
            <a:endParaRPr lang="en-SG" sz="1200" b="1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4AC32A26-4E90-130F-EF6E-94077BFEE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45" y="1465077"/>
            <a:ext cx="501519" cy="521851"/>
          </a:xfrm>
          <a:prstGeom prst="rect">
            <a:avLst/>
          </a:prstGeom>
        </p:spPr>
      </p:pic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F779AB0-9831-011A-7169-447999B6B1FE}"/>
              </a:ext>
            </a:extLst>
          </p:cNvPr>
          <p:cNvCxnSpPr>
            <a:stCxn id="141" idx="1"/>
            <a:endCxn id="151" idx="0"/>
          </p:cNvCxnSpPr>
          <p:nvPr/>
        </p:nvCxnSpPr>
        <p:spPr>
          <a:xfrm flipH="1">
            <a:off x="661005" y="1339135"/>
            <a:ext cx="421324" cy="1259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57B05EB-D4F5-5981-20ED-02FD9F1AAB59}"/>
              </a:ext>
            </a:extLst>
          </p:cNvPr>
          <p:cNvCxnSpPr>
            <a:cxnSpLocks/>
            <a:stCxn id="141" idx="1"/>
          </p:cNvCxnSpPr>
          <p:nvPr/>
        </p:nvCxnSpPr>
        <p:spPr>
          <a:xfrm flipH="1">
            <a:off x="739457" y="1339135"/>
            <a:ext cx="342872" cy="385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8" name="Picture 157">
            <a:extLst>
              <a:ext uri="{FF2B5EF4-FFF2-40B4-BE49-F238E27FC236}">
                <a16:creationId xmlns:a16="http://schemas.microsoft.com/office/drawing/2014/main" id="{E6CC2144-2DAE-19D1-D1E7-93F2389F5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5684" y="290708"/>
            <a:ext cx="379556" cy="394943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3FFFE7A-A2CE-A516-A5FF-F90F6F699350}"/>
              </a:ext>
            </a:extLst>
          </p:cNvPr>
          <p:cNvSpPr txBox="1"/>
          <p:nvPr/>
        </p:nvSpPr>
        <p:spPr>
          <a:xfrm>
            <a:off x="1646530" y="32972"/>
            <a:ext cx="873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B6B2B59-B078-1B44-AC7F-F01E1B7ECC4D}"/>
              </a:ext>
            </a:extLst>
          </p:cNvPr>
          <p:cNvSpPr txBox="1"/>
          <p:nvPr/>
        </p:nvSpPr>
        <p:spPr>
          <a:xfrm>
            <a:off x="397175" y="1163529"/>
            <a:ext cx="969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User</a:t>
            </a:r>
            <a:endParaRPr lang="en-SG" sz="1100" b="1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388ED25B-4827-E67A-6E83-37402ADBDD99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2593414" y="1458358"/>
            <a:ext cx="1634351" cy="37510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4EE21AEA-0BEF-4BD8-DA39-4ECCC4E8A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099" y="1858768"/>
            <a:ext cx="339374" cy="2563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B13D392-79BD-8856-4C20-7F0130D31BD0}"/>
              </a:ext>
            </a:extLst>
          </p:cNvPr>
          <p:cNvCxnSpPr>
            <a:cxnSpLocks/>
          </p:cNvCxnSpPr>
          <p:nvPr/>
        </p:nvCxnSpPr>
        <p:spPr>
          <a:xfrm flipH="1">
            <a:off x="2004456" y="473632"/>
            <a:ext cx="1010360" cy="178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DB2ECF80-098B-CC76-A24E-5AECE8511286}"/>
              </a:ext>
            </a:extLst>
          </p:cNvPr>
          <p:cNvSpPr txBox="1"/>
          <p:nvPr/>
        </p:nvSpPr>
        <p:spPr>
          <a:xfrm>
            <a:off x="2040240" y="252276"/>
            <a:ext cx="9998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robot action info </a:t>
            </a:r>
            <a:endParaRPr lang="en-SG" sz="11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D0CE91E-49A5-F3B3-64CC-63A999EDED01}"/>
              </a:ext>
            </a:extLst>
          </p:cNvPr>
          <p:cNvSpPr txBox="1"/>
          <p:nvPr/>
        </p:nvSpPr>
        <p:spPr>
          <a:xfrm>
            <a:off x="2995328" y="1609702"/>
            <a:ext cx="12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Face detection info  </a:t>
            </a:r>
            <a:endParaRPr lang="en-SG" sz="11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B704AB7-01AB-B165-964C-A59B7638F92D}"/>
              </a:ext>
            </a:extLst>
          </p:cNvPr>
          <p:cNvSpPr txBox="1"/>
          <p:nvPr/>
        </p:nvSpPr>
        <p:spPr>
          <a:xfrm>
            <a:off x="5502192" y="1534257"/>
            <a:ext cx="10123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Arm action data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1939587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2D7663-5BE7-7865-CFA1-CD40426EB198}"/>
              </a:ext>
            </a:extLst>
          </p:cNvPr>
          <p:cNvSpPr/>
          <p:nvPr/>
        </p:nvSpPr>
        <p:spPr>
          <a:xfrm>
            <a:off x="4939554" y="1115568"/>
            <a:ext cx="885174" cy="1737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Head node </a:t>
            </a:r>
            <a:endParaRPr lang="en-SG" sz="1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D208D-7057-DFFF-1DE2-59E9F16F4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554" y="1289304"/>
            <a:ext cx="904008" cy="795528"/>
          </a:xfrm>
          <a:prstGeom prst="rect">
            <a:avLst/>
          </a:prstGeom>
        </p:spPr>
      </p:pic>
      <p:sp>
        <p:nvSpPr>
          <p:cNvPr id="6" name="Cloud 5">
            <a:extLst>
              <a:ext uri="{FF2B5EF4-FFF2-40B4-BE49-F238E27FC236}">
                <a16:creationId xmlns:a16="http://schemas.microsoft.com/office/drawing/2014/main" id="{B67884AC-5E50-BDDB-E120-756D58299EFE}"/>
              </a:ext>
            </a:extLst>
          </p:cNvPr>
          <p:cNvSpPr/>
          <p:nvPr/>
        </p:nvSpPr>
        <p:spPr>
          <a:xfrm>
            <a:off x="4816922" y="2867005"/>
            <a:ext cx="1337041" cy="795529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Wireless</a:t>
            </a:r>
          </a:p>
          <a:p>
            <a:pPr algn="ctr"/>
            <a:r>
              <a:rPr lang="en-US" sz="1200" dirty="0"/>
              <a:t>Network  </a:t>
            </a:r>
            <a:endParaRPr lang="en-SG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4CC61F-5A81-06CC-2187-7CEC7BC55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7924" y="2705422"/>
            <a:ext cx="427879" cy="32316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FA59C4-026A-2012-96B6-10B27C3B4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678" y="1312085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7DE7C1-BA42-D8A8-3147-1C5087DAA2F7}"/>
              </a:ext>
            </a:extLst>
          </p:cNvPr>
          <p:cNvSpPr/>
          <p:nvPr/>
        </p:nvSpPr>
        <p:spPr>
          <a:xfrm>
            <a:off x="3367678" y="1128106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Eye node-1</a:t>
            </a:r>
            <a:endParaRPr lang="en-SG" sz="1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7ECFD1-437E-33C8-F544-0D5319C2A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3424" y="1688916"/>
            <a:ext cx="904007" cy="79183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2010496-F6D0-EE90-5FD8-936D9AE1A3F4}"/>
              </a:ext>
            </a:extLst>
          </p:cNvPr>
          <p:cNvSpPr/>
          <p:nvPr/>
        </p:nvSpPr>
        <p:spPr>
          <a:xfrm>
            <a:off x="6803424" y="1504937"/>
            <a:ext cx="904009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Eye node-N</a:t>
            </a:r>
            <a:endParaRPr lang="en-SG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7541F8-8E95-89AF-8981-CB883257F31D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5391558" y="2084832"/>
            <a:ext cx="0" cy="6205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81595-EBF1-8C76-D223-D24F98101ACB}"/>
              </a:ext>
            </a:extLst>
          </p:cNvPr>
          <p:cNvSpPr/>
          <p:nvPr/>
        </p:nvSpPr>
        <p:spPr>
          <a:xfrm>
            <a:off x="3213973" y="3841041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node1</a:t>
            </a:r>
            <a:endParaRPr lang="en-SG" sz="1100" b="1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F27F1BF-7ED7-4074-5064-4DDDA5C9B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973" y="4036827"/>
            <a:ext cx="941758" cy="122166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404EE16D-7BA5-B2BB-FA9D-38861D5788D6}"/>
              </a:ext>
            </a:extLst>
          </p:cNvPr>
          <p:cNvSpPr/>
          <p:nvPr/>
        </p:nvSpPr>
        <p:spPr>
          <a:xfrm>
            <a:off x="4694045" y="3851157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node2</a:t>
            </a:r>
            <a:endParaRPr lang="en-SG" sz="1100" b="1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29BF909-12A2-3855-15D8-591A680124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4045" y="4046943"/>
            <a:ext cx="941758" cy="122166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6417551-03BE-B8A3-9B42-D915D9E563B9}"/>
              </a:ext>
            </a:extLst>
          </p:cNvPr>
          <p:cNvSpPr/>
          <p:nvPr/>
        </p:nvSpPr>
        <p:spPr>
          <a:xfrm>
            <a:off x="7108348" y="3876318"/>
            <a:ext cx="936551" cy="18398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Arm  node-N</a:t>
            </a:r>
            <a:endParaRPr lang="en-SG" sz="11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67FB5C2-CA3F-7F2E-D808-7A41846717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348" y="4072104"/>
            <a:ext cx="941758" cy="122166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419D9DD-CA30-CE9C-6DF8-C3C0751F0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899" y="4060297"/>
            <a:ext cx="1152953" cy="12334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06266E4-620F-6BE8-3DC3-C7067303CC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2105977" y="4067263"/>
            <a:ext cx="1101382" cy="117829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DD6F1CF-4966-72DA-0765-6541108789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2832" y="4029818"/>
            <a:ext cx="1151801" cy="123223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B780B99-4EB3-0A2C-B8DA-BA3B00461250}"/>
              </a:ext>
            </a:extLst>
          </p:cNvPr>
          <p:cNvCxnSpPr>
            <a:stCxn id="8" idx="3"/>
            <a:endCxn id="7" idx="1"/>
          </p:cNvCxnSpPr>
          <p:nvPr/>
        </p:nvCxnSpPr>
        <p:spPr>
          <a:xfrm>
            <a:off x="4271685" y="1708001"/>
            <a:ext cx="936239" cy="1159004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2073EB9-30C3-CF8E-01DD-EE3BFCF7FA60}"/>
              </a:ext>
            </a:extLst>
          </p:cNvPr>
          <p:cNvCxnSpPr>
            <a:cxnSpLocks/>
            <a:stCxn id="7" idx="3"/>
            <a:endCxn id="17" idx="2"/>
          </p:cNvCxnSpPr>
          <p:nvPr/>
        </p:nvCxnSpPr>
        <p:spPr>
          <a:xfrm flipV="1">
            <a:off x="5635803" y="2480747"/>
            <a:ext cx="1619625" cy="38625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F1780E1-3835-CE41-7119-5724E8761316}"/>
              </a:ext>
            </a:extLst>
          </p:cNvPr>
          <p:cNvCxnSpPr>
            <a:cxnSpLocks/>
            <a:stCxn id="30" idx="3"/>
            <a:endCxn id="6" idx="2"/>
          </p:cNvCxnSpPr>
          <p:nvPr/>
        </p:nvCxnSpPr>
        <p:spPr>
          <a:xfrm flipV="1">
            <a:off x="4155731" y="3264770"/>
            <a:ext cx="665338" cy="138288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1D54D33-207C-636F-7B5B-1E97E66B7BC0}"/>
              </a:ext>
            </a:extLst>
          </p:cNvPr>
          <p:cNvCxnSpPr>
            <a:cxnSpLocks/>
            <a:stCxn id="31" idx="0"/>
            <a:endCxn id="6" idx="1"/>
          </p:cNvCxnSpPr>
          <p:nvPr/>
        </p:nvCxnSpPr>
        <p:spPr>
          <a:xfrm rot="5400000" flipH="1" flipV="1">
            <a:off x="5229147" y="3594861"/>
            <a:ext cx="189470" cy="3231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1ED65A8-B69C-6718-7BED-D2B8B7752A67}"/>
              </a:ext>
            </a:extLst>
          </p:cNvPr>
          <p:cNvCxnSpPr>
            <a:cxnSpLocks/>
            <a:stCxn id="33" idx="0"/>
            <a:endCxn id="6" idx="0"/>
          </p:cNvCxnSpPr>
          <p:nvPr/>
        </p:nvCxnSpPr>
        <p:spPr>
          <a:xfrm rot="16200000" flipV="1">
            <a:off x="6558963" y="2858656"/>
            <a:ext cx="611548" cy="142377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F5F8BAAB-4B30-7113-DDA7-04BB2A5A2C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6810" y="1889397"/>
            <a:ext cx="613001" cy="63785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C595484-FC71-5476-6635-8EF36ABF4C1E}"/>
              </a:ext>
            </a:extLst>
          </p:cNvPr>
          <p:cNvSpPr txBox="1"/>
          <p:nvPr/>
        </p:nvSpPr>
        <p:spPr>
          <a:xfrm>
            <a:off x="2071197" y="1560557"/>
            <a:ext cx="543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C30E2B-3076-E71C-01F3-62F3C4CCD2A5}"/>
              </a:ext>
            </a:extLst>
          </p:cNvPr>
          <p:cNvCxnSpPr>
            <a:cxnSpLocks/>
          </p:cNvCxnSpPr>
          <p:nvPr/>
        </p:nvCxnSpPr>
        <p:spPr>
          <a:xfrm flipH="1" flipV="1">
            <a:off x="2687382" y="1965943"/>
            <a:ext cx="659027" cy="0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7CC80BE5-A8A9-5D30-248A-BBBA18520378}"/>
              </a:ext>
            </a:extLst>
          </p:cNvPr>
          <p:cNvSpPr txBox="1"/>
          <p:nvPr/>
        </p:nvSpPr>
        <p:spPr>
          <a:xfrm>
            <a:off x="2721080" y="1730623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Detect </a:t>
            </a:r>
            <a:endParaRPr lang="en-SG" sz="1100" b="1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4BD1F2D-473A-AB0B-30CE-F66EE36F15CE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2393311" y="2527250"/>
            <a:ext cx="0" cy="1441058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5B561F1-9B11-D477-AB39-6576314131F3}"/>
              </a:ext>
            </a:extLst>
          </p:cNvPr>
          <p:cNvSpPr txBox="1"/>
          <p:nvPr/>
        </p:nvSpPr>
        <p:spPr>
          <a:xfrm>
            <a:off x="2355020" y="3402069"/>
            <a:ext cx="6130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Serve</a:t>
            </a:r>
            <a:endParaRPr lang="en-SG" sz="11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BDF6EB-6E80-4289-0A0E-28E5E56B5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39718" y="2541368"/>
            <a:ext cx="863940" cy="767275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A0B68B1-C35E-3932-8E92-206AACA0B8BF}"/>
              </a:ext>
            </a:extLst>
          </p:cNvPr>
          <p:cNvSpPr/>
          <p:nvPr/>
        </p:nvSpPr>
        <p:spPr>
          <a:xfrm>
            <a:off x="3346409" y="2331092"/>
            <a:ext cx="863940" cy="19614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Face node</a:t>
            </a:r>
            <a:endParaRPr lang="en-SG" sz="12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B91FA7-4635-25C6-082A-5D3024AD7895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615184" y="2527241"/>
            <a:ext cx="724534" cy="39776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FD60EF-4C26-D70D-431A-77E843EF3741}"/>
              </a:ext>
            </a:extLst>
          </p:cNvPr>
          <p:cNvSpPr txBox="1"/>
          <p:nvPr/>
        </p:nvSpPr>
        <p:spPr>
          <a:xfrm>
            <a:off x="2535958" y="2570169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Interaction  </a:t>
            </a:r>
            <a:endParaRPr lang="en-SG" sz="11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AAD254-794C-AADD-8285-25A47F6483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8997" y="2656530"/>
            <a:ext cx="460696" cy="403109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6DD8FC-A91A-3536-3474-41C61EC30F23}"/>
              </a:ext>
            </a:extLst>
          </p:cNvPr>
          <p:cNvCxnSpPr>
            <a:cxnSpLocks/>
          </p:cNvCxnSpPr>
          <p:nvPr/>
        </p:nvCxnSpPr>
        <p:spPr>
          <a:xfrm>
            <a:off x="2475062" y="2562523"/>
            <a:ext cx="789393" cy="1193899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6AD26A5-F9B2-10CA-919B-54DBC29C0814}"/>
              </a:ext>
            </a:extLst>
          </p:cNvPr>
          <p:cNvSpPr txBox="1"/>
          <p:nvPr/>
        </p:nvSpPr>
        <p:spPr>
          <a:xfrm>
            <a:off x="2571566" y="3093273"/>
            <a:ext cx="831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Control  </a:t>
            </a:r>
            <a:endParaRPr lang="en-SG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255A32-F2EB-12F4-F405-289332D7981C}"/>
              </a:ext>
            </a:extLst>
          </p:cNvPr>
          <p:cNvSpPr txBox="1"/>
          <p:nvPr/>
        </p:nvSpPr>
        <p:spPr>
          <a:xfrm>
            <a:off x="6348440" y="1035430"/>
            <a:ext cx="31511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Smart Robot Emulator V1.0.2 </a:t>
            </a:r>
            <a:endParaRPr lang="en-SG" b="1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CD25C59-9866-AF03-CE3F-03ACA8D84B3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203658" y="2925006"/>
            <a:ext cx="735896" cy="15114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644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D057C92-C768-7053-F435-30D1AA4C9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641" y="486182"/>
            <a:ext cx="5841947" cy="5885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8C19E6-0F08-0832-6BF4-C034DD6CA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002" y="1060553"/>
            <a:ext cx="2096274" cy="267934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E66BA-8C6F-6942-BF74-B27030D85F1B}"/>
              </a:ext>
            </a:extLst>
          </p:cNvPr>
          <p:cNvCxnSpPr>
            <a:cxnSpLocks/>
          </p:cNvCxnSpPr>
          <p:nvPr/>
        </p:nvCxnSpPr>
        <p:spPr>
          <a:xfrm>
            <a:off x="3877056" y="389395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4388D9E-B67A-EA34-2C71-00BD559FC36E}"/>
              </a:ext>
            </a:extLst>
          </p:cNvPr>
          <p:cNvSpPr txBox="1"/>
          <p:nvPr/>
        </p:nvSpPr>
        <p:spPr>
          <a:xfrm>
            <a:off x="3329226" y="37679"/>
            <a:ext cx="1946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protocol selection drop down menu</a:t>
            </a:r>
            <a:endParaRPr lang="en-SG" sz="10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E22DA-4725-5C38-7D92-FF941CF7A707}"/>
              </a:ext>
            </a:extLst>
          </p:cNvPr>
          <p:cNvCxnSpPr>
            <a:cxnSpLocks/>
          </p:cNvCxnSpPr>
          <p:nvPr/>
        </p:nvCxnSpPr>
        <p:spPr>
          <a:xfrm>
            <a:off x="5135880" y="389394"/>
            <a:ext cx="0" cy="3146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9E87C9-A307-A8E3-F76B-4331ABD497DA}"/>
              </a:ext>
            </a:extLst>
          </p:cNvPr>
          <p:cNvSpPr txBox="1"/>
          <p:nvPr/>
        </p:nvSpPr>
        <p:spPr>
          <a:xfrm>
            <a:off x="4962954" y="92654"/>
            <a:ext cx="18584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Communication state indicator </a:t>
            </a:r>
            <a:endParaRPr lang="en-SG" sz="10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44DEE47-7928-0DA0-9278-80CBF7DB0470}"/>
              </a:ext>
            </a:extLst>
          </p:cNvPr>
          <p:cNvSpPr/>
          <p:nvPr/>
        </p:nvSpPr>
        <p:spPr>
          <a:xfrm>
            <a:off x="1766849" y="1042174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49D42FA-0132-0D34-1EE0-62776ABF227B}"/>
              </a:ext>
            </a:extLst>
          </p:cNvPr>
          <p:cNvCxnSpPr>
            <a:cxnSpLocks/>
          </p:cNvCxnSpPr>
          <p:nvPr/>
        </p:nvCxnSpPr>
        <p:spPr>
          <a:xfrm>
            <a:off x="8302316" y="437789"/>
            <a:ext cx="0" cy="3972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77EC2EB-3FD4-18BF-06DB-6AE2EE0B895F}"/>
              </a:ext>
            </a:extLst>
          </p:cNvPr>
          <p:cNvSpPr txBox="1"/>
          <p:nvPr/>
        </p:nvSpPr>
        <p:spPr>
          <a:xfrm>
            <a:off x="7547222" y="92654"/>
            <a:ext cx="1858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Braccio ++ Arm related part control panel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E75A5C9-069B-E170-9033-64981CF91244}"/>
              </a:ext>
            </a:extLst>
          </p:cNvPr>
          <p:cNvCxnSpPr>
            <a:cxnSpLocks/>
          </p:cNvCxnSpPr>
          <p:nvPr/>
        </p:nvCxnSpPr>
        <p:spPr>
          <a:xfrm flipH="1">
            <a:off x="8996606" y="155431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2273051-C73F-CE9A-1CFB-D67E70CF464B}"/>
              </a:ext>
            </a:extLst>
          </p:cNvPr>
          <p:cNvSpPr txBox="1"/>
          <p:nvPr/>
        </p:nvSpPr>
        <p:spPr>
          <a:xfrm>
            <a:off x="9537192" y="143120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max move angle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8D0B61-A0A6-4185-3E7F-074790B73318}"/>
              </a:ext>
            </a:extLst>
          </p:cNvPr>
          <p:cNvCxnSpPr>
            <a:cxnSpLocks/>
          </p:cNvCxnSpPr>
          <p:nvPr/>
        </p:nvCxnSpPr>
        <p:spPr>
          <a:xfrm flipH="1">
            <a:off x="8996606" y="2346799"/>
            <a:ext cx="54058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BFF4E9-94FA-6F3E-092A-31BF47015472}"/>
              </a:ext>
            </a:extLst>
          </p:cNvPr>
          <p:cNvSpPr txBox="1"/>
          <p:nvPr/>
        </p:nvSpPr>
        <p:spPr>
          <a:xfrm>
            <a:off x="9537192" y="2223688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potentiometer reading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4543F9-9F24-DFA4-FF7F-A10EF83790D3}"/>
              </a:ext>
            </a:extLst>
          </p:cNvPr>
          <p:cNvCxnSpPr>
            <a:cxnSpLocks/>
          </p:cNvCxnSpPr>
          <p:nvPr/>
        </p:nvCxnSpPr>
        <p:spPr>
          <a:xfrm flipH="1">
            <a:off x="9163810" y="3294727"/>
            <a:ext cx="37338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96BB09C-DB40-3F47-BE79-1A8BC306F1BC}"/>
              </a:ext>
            </a:extLst>
          </p:cNvPr>
          <p:cNvSpPr txBox="1"/>
          <p:nvPr/>
        </p:nvSpPr>
        <p:spPr>
          <a:xfrm>
            <a:off x="9537192" y="3048506"/>
            <a:ext cx="1527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Servo motor movement adjust slider</a:t>
            </a:r>
            <a:endParaRPr lang="en-SG" sz="1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38F9910-F7BF-DA56-8CC5-720802136595}"/>
              </a:ext>
            </a:extLst>
          </p:cNvPr>
          <p:cNvCxnSpPr>
            <a:cxnSpLocks/>
          </p:cNvCxnSpPr>
          <p:nvPr/>
        </p:nvCxnSpPr>
        <p:spPr>
          <a:xfrm flipH="1">
            <a:off x="7633714" y="4873591"/>
            <a:ext cx="190347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AAA9F69-C4FE-1DC7-717F-8AAE367769C5}"/>
              </a:ext>
            </a:extLst>
          </p:cNvPr>
          <p:cNvSpPr txBox="1"/>
          <p:nvPr/>
        </p:nvSpPr>
        <p:spPr>
          <a:xfrm>
            <a:off x="9500003" y="4750480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000" b="1" dirty="0"/>
              <a:t>Arm min move angle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4B41111-584A-0040-1780-486B4AEBC6A5}"/>
              </a:ext>
            </a:extLst>
          </p:cNvPr>
          <p:cNvCxnSpPr>
            <a:cxnSpLocks/>
          </p:cNvCxnSpPr>
          <p:nvPr/>
        </p:nvCxnSpPr>
        <p:spPr>
          <a:xfrm flipH="1">
            <a:off x="2276856" y="1359247"/>
            <a:ext cx="20041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65CA15-4A6E-710E-F4A1-FCD534FC8B04}"/>
              </a:ext>
            </a:extLst>
          </p:cNvPr>
          <p:cNvSpPr/>
          <p:nvPr/>
        </p:nvSpPr>
        <p:spPr>
          <a:xfrm>
            <a:off x="7411745" y="972152"/>
            <a:ext cx="2076243" cy="2609248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03C37F-9404-CDBC-2F33-6C68331E7516}"/>
              </a:ext>
            </a:extLst>
          </p:cNvPr>
          <p:cNvSpPr/>
          <p:nvPr/>
        </p:nvSpPr>
        <p:spPr>
          <a:xfrm>
            <a:off x="1083106" y="1092425"/>
            <a:ext cx="510007" cy="92378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BD3727E-0D5E-FBB1-65D2-01F763DF4A27}"/>
              </a:ext>
            </a:extLst>
          </p:cNvPr>
          <p:cNvCxnSpPr>
            <a:cxnSpLocks/>
            <a:endCxn id="26" idx="2"/>
          </p:cNvCxnSpPr>
          <p:nvPr/>
        </p:nvCxnSpPr>
        <p:spPr>
          <a:xfrm rot="10800000" flipV="1">
            <a:off x="1338110" y="1554317"/>
            <a:ext cx="2676106" cy="461893"/>
          </a:xfrm>
          <a:prstGeom prst="bentConnector4">
            <a:avLst>
              <a:gd name="adj1" fmla="val 45236"/>
              <a:gd name="adj2" fmla="val 14949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C5B666-F411-E8A5-A79A-236D618046E1}"/>
              </a:ext>
            </a:extLst>
          </p:cNvPr>
          <p:cNvSpPr txBox="1"/>
          <p:nvPr/>
        </p:nvSpPr>
        <p:spPr>
          <a:xfrm>
            <a:off x="2602081" y="972152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indicator-1</a:t>
            </a:r>
            <a:endParaRPr lang="en-SG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0C9946-CF27-5508-2E0C-F30569CD4D9C}"/>
              </a:ext>
            </a:extLst>
          </p:cNvPr>
          <p:cNvSpPr txBox="1"/>
          <p:nvPr/>
        </p:nvSpPr>
        <p:spPr>
          <a:xfrm>
            <a:off x="2431232" y="2278048"/>
            <a:ext cx="897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position indicator-2</a:t>
            </a:r>
            <a:endParaRPr lang="en-SG" sz="10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B4DF9F-DAF4-6ADF-5C8B-3AE844D5645A}"/>
              </a:ext>
            </a:extLst>
          </p:cNvPr>
          <p:cNvCxnSpPr>
            <a:cxnSpLocks/>
          </p:cNvCxnSpPr>
          <p:nvPr/>
        </p:nvCxnSpPr>
        <p:spPr>
          <a:xfrm>
            <a:off x="2960230" y="6044184"/>
            <a:ext cx="54336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0108966-05E0-0885-5D47-1167CEED611A}"/>
              </a:ext>
            </a:extLst>
          </p:cNvPr>
          <p:cNvSpPr txBox="1"/>
          <p:nvPr/>
        </p:nvSpPr>
        <p:spPr>
          <a:xfrm>
            <a:off x="1666853" y="5887913"/>
            <a:ext cx="1419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reset factory default position button</a:t>
            </a:r>
            <a:endParaRPr lang="en-SG" sz="1000" b="1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F40D96-BF0A-FCCA-7849-1E18F02A0032}"/>
              </a:ext>
            </a:extLst>
          </p:cNvPr>
          <p:cNvCxnSpPr>
            <a:cxnSpLocks/>
          </p:cNvCxnSpPr>
          <p:nvPr/>
        </p:nvCxnSpPr>
        <p:spPr>
          <a:xfrm>
            <a:off x="3009434" y="5523213"/>
            <a:ext cx="1293223" cy="3719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E92395-B15E-B38A-D5B1-EE6E26B15888}"/>
              </a:ext>
            </a:extLst>
          </p:cNvPr>
          <p:cNvSpPr txBox="1"/>
          <p:nvPr/>
        </p:nvSpPr>
        <p:spPr>
          <a:xfrm>
            <a:off x="1687235" y="5381306"/>
            <a:ext cx="17363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selection button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A5103D-6486-D9E9-0034-F2010F5C3772}"/>
              </a:ext>
            </a:extLst>
          </p:cNvPr>
          <p:cNvCxnSpPr>
            <a:cxnSpLocks/>
          </p:cNvCxnSpPr>
          <p:nvPr/>
        </p:nvCxnSpPr>
        <p:spPr>
          <a:xfrm>
            <a:off x="2971523" y="5151284"/>
            <a:ext cx="2448405" cy="74385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0C51EC8-5317-1F5B-1D60-F3E5D31B8056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FBB6D-BEF0-E91A-1B98-BBE0A04BDA0F}"/>
              </a:ext>
            </a:extLst>
          </p:cNvPr>
          <p:cNvCxnSpPr>
            <a:cxnSpLocks/>
          </p:cNvCxnSpPr>
          <p:nvPr/>
        </p:nvCxnSpPr>
        <p:spPr>
          <a:xfrm flipH="1">
            <a:off x="6686296" y="5523213"/>
            <a:ext cx="2914904" cy="481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7E3535-0163-8EA3-F621-6BE645E471C2}"/>
              </a:ext>
            </a:extLst>
          </p:cNvPr>
          <p:cNvSpPr txBox="1"/>
          <p:nvPr/>
        </p:nvSpPr>
        <p:spPr>
          <a:xfrm>
            <a:off x="9562933" y="5309068"/>
            <a:ext cx="1408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Current loaded playbook display </a:t>
            </a:r>
            <a:endParaRPr lang="en-SG" sz="1000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6E224C6-8FA8-019E-8F95-228823437E2F}"/>
              </a:ext>
            </a:extLst>
          </p:cNvPr>
          <p:cNvCxnSpPr>
            <a:cxnSpLocks/>
          </p:cNvCxnSpPr>
          <p:nvPr/>
        </p:nvCxnSpPr>
        <p:spPr>
          <a:xfrm flipH="1">
            <a:off x="9048832" y="6173598"/>
            <a:ext cx="524936" cy="1249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89111D-4DF7-82A1-B0C0-28453D420DA7}"/>
              </a:ext>
            </a:extLst>
          </p:cNvPr>
          <p:cNvSpPr txBox="1"/>
          <p:nvPr/>
        </p:nvSpPr>
        <p:spPr>
          <a:xfrm>
            <a:off x="9601200" y="5989469"/>
            <a:ext cx="14086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Status display bar</a:t>
            </a:r>
            <a:endParaRPr lang="en-SG" sz="1000" b="1" dirty="0"/>
          </a:p>
        </p:txBody>
      </p:sp>
    </p:spTree>
    <p:extLst>
      <p:ext uri="{BB962C8B-B14F-4D97-AF65-F5344CB8AC3E}">
        <p14:creationId xmlns:p14="http://schemas.microsoft.com/office/powerpoint/2010/main" val="394975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1EE8A1A-8F52-4F5D-E301-4AEB8C4788CC}"/>
              </a:ext>
            </a:extLst>
          </p:cNvPr>
          <p:cNvCxnSpPr>
            <a:cxnSpLocks/>
          </p:cNvCxnSpPr>
          <p:nvPr/>
        </p:nvCxnSpPr>
        <p:spPr>
          <a:xfrm flipH="1">
            <a:off x="2906088" y="944524"/>
            <a:ext cx="1901" cy="49773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711F7B4-E9A4-488B-5438-E467E4B75E83}"/>
              </a:ext>
            </a:extLst>
          </p:cNvPr>
          <p:cNvSpPr txBox="1"/>
          <p:nvPr/>
        </p:nvSpPr>
        <p:spPr>
          <a:xfrm>
            <a:off x="2337299" y="697209"/>
            <a:ext cx="1296281" cy="3636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/>
              <a:t>Braccio ++ controller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A02834A-F603-08E6-C233-CC84B93AE208}"/>
              </a:ext>
            </a:extLst>
          </p:cNvPr>
          <p:cNvCxnSpPr>
            <a:cxnSpLocks/>
          </p:cNvCxnSpPr>
          <p:nvPr/>
        </p:nvCxnSpPr>
        <p:spPr>
          <a:xfrm>
            <a:off x="6955536" y="944524"/>
            <a:ext cx="0" cy="4729110"/>
          </a:xfrm>
          <a:prstGeom prst="straightConnector1">
            <a:avLst/>
          </a:prstGeom>
          <a:ln w="28575">
            <a:solidFill>
              <a:srgbClr val="0092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2E5248-8672-C212-D606-7FD4F82C487D}"/>
              </a:ext>
            </a:extLst>
          </p:cNvPr>
          <p:cNvSpPr txBox="1"/>
          <p:nvPr/>
        </p:nvSpPr>
        <p:spPr>
          <a:xfrm>
            <a:off x="2322575" y="1680171"/>
            <a:ext cx="154636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Potentiometer reading fetch [no task in action queue]</a:t>
            </a:r>
            <a:endParaRPr lang="en-SG" sz="1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CF4F12-91CC-2C31-90AE-F7BD884C960E}"/>
              </a:ext>
            </a:extLst>
          </p:cNvPr>
          <p:cNvCxnSpPr>
            <a:cxnSpLocks/>
          </p:cNvCxnSpPr>
          <p:nvPr/>
        </p:nvCxnSpPr>
        <p:spPr>
          <a:xfrm flipV="1">
            <a:off x="3868935" y="1779682"/>
            <a:ext cx="2522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35AC0D-CA50-18E9-AF57-B72AE2A0107A}"/>
              </a:ext>
            </a:extLst>
          </p:cNvPr>
          <p:cNvSpPr txBox="1"/>
          <p:nvPr/>
        </p:nvSpPr>
        <p:spPr>
          <a:xfrm>
            <a:off x="6391656" y="1685917"/>
            <a:ext cx="1296278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Potentiometer reading API</a:t>
            </a:r>
            <a:endParaRPr lang="en-SG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48F80E-1D70-77E9-FCA5-B2AA17FC9E6E}"/>
              </a:ext>
            </a:extLst>
          </p:cNvPr>
          <p:cNvSpPr txBox="1"/>
          <p:nvPr/>
        </p:nvSpPr>
        <p:spPr>
          <a:xfrm>
            <a:off x="3868935" y="1557060"/>
            <a:ext cx="1184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Read request</a:t>
            </a:r>
            <a:endParaRPr lang="en-SG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3D8D51-F344-F73B-2B71-982BF79FCA3C}"/>
              </a:ext>
            </a:extLst>
          </p:cNvPr>
          <p:cNvCxnSpPr>
            <a:cxnSpLocks/>
          </p:cNvCxnSpPr>
          <p:nvPr/>
        </p:nvCxnSpPr>
        <p:spPr>
          <a:xfrm flipH="1">
            <a:off x="3858765" y="1934056"/>
            <a:ext cx="2494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39814E-B1C2-C8AA-8984-B34B9EB7D91A}"/>
              </a:ext>
            </a:extLst>
          </p:cNvPr>
          <p:cNvSpPr txBox="1"/>
          <p:nvPr/>
        </p:nvSpPr>
        <p:spPr>
          <a:xfrm>
            <a:off x="5102350" y="1897075"/>
            <a:ext cx="13478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Potentiometer data</a:t>
            </a:r>
            <a:endParaRPr lang="en-SG" sz="10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F6124F8-6E30-DFFF-74FB-9EE5311F5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960" y="2130623"/>
            <a:ext cx="273546" cy="2846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6564FC0-F720-9926-469F-6DCB9B8A6D0F}"/>
              </a:ext>
            </a:extLst>
          </p:cNvPr>
          <p:cNvSpPr txBox="1"/>
          <p:nvPr/>
        </p:nvSpPr>
        <p:spPr>
          <a:xfrm>
            <a:off x="493666" y="2034149"/>
            <a:ext cx="106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control action added</a:t>
            </a:r>
            <a:endParaRPr lang="en-SG" sz="10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93E9D2-99C0-38B5-FE7D-45F8EF58EB16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1609506" y="2252512"/>
            <a:ext cx="125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422B069-6497-4FB4-199B-06F107CEB4B2}"/>
              </a:ext>
            </a:extLst>
          </p:cNvPr>
          <p:cNvSpPr txBox="1"/>
          <p:nvPr/>
        </p:nvSpPr>
        <p:spPr>
          <a:xfrm>
            <a:off x="2322575" y="2427932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Dequeue to get user’s control action </a:t>
            </a:r>
            <a:endParaRPr lang="en-SG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DFA85C-8F7D-3E1F-32BD-8C3768DFE025}"/>
              </a:ext>
            </a:extLst>
          </p:cNvPr>
          <p:cNvCxnSpPr>
            <a:cxnSpLocks/>
          </p:cNvCxnSpPr>
          <p:nvPr/>
        </p:nvCxnSpPr>
        <p:spPr>
          <a:xfrm>
            <a:off x="2907989" y="3078437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B9C755-3217-EC63-3346-9AE2B63BE4CE}"/>
              </a:ext>
            </a:extLst>
          </p:cNvPr>
          <p:cNvSpPr txBox="1"/>
          <p:nvPr/>
        </p:nvSpPr>
        <p:spPr>
          <a:xfrm>
            <a:off x="2907989" y="2835896"/>
            <a:ext cx="1889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Servo motor move request</a:t>
            </a:r>
            <a:endParaRPr lang="en-SG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68C4EB-8038-A459-63C8-C8429468D656}"/>
              </a:ext>
            </a:extLst>
          </p:cNvPr>
          <p:cNvSpPr txBox="1"/>
          <p:nvPr/>
        </p:nvSpPr>
        <p:spPr>
          <a:xfrm>
            <a:off x="6391656" y="3185751"/>
            <a:ext cx="152905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Braccio++ engage API</a:t>
            </a:r>
            <a:endParaRPr lang="en-SG" sz="11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95675-202B-CF2D-5280-C1B4B1007E0F}"/>
              </a:ext>
            </a:extLst>
          </p:cNvPr>
          <p:cNvCxnSpPr>
            <a:cxnSpLocks/>
          </p:cNvCxnSpPr>
          <p:nvPr/>
        </p:nvCxnSpPr>
        <p:spPr>
          <a:xfrm flipH="1">
            <a:off x="2954451" y="3498563"/>
            <a:ext cx="4001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F1F8E75-0654-6333-8A0C-EE59CA1D7F81}"/>
              </a:ext>
            </a:extLst>
          </p:cNvPr>
          <p:cNvSpPr txBox="1"/>
          <p:nvPr/>
        </p:nvSpPr>
        <p:spPr>
          <a:xfrm>
            <a:off x="3746915" y="3215010"/>
            <a:ext cx="2707825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Respond Arm moved to required angle/position </a:t>
            </a:r>
            <a:endParaRPr lang="en-SG" sz="10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82E4F94-67B9-6F85-CAC9-517599840E4F}"/>
              </a:ext>
            </a:extLst>
          </p:cNvPr>
          <p:cNvCxnSpPr>
            <a:cxnSpLocks/>
            <a:endCxn id="33" idx="1"/>
          </p:cNvCxnSpPr>
          <p:nvPr/>
        </p:nvCxnSpPr>
        <p:spPr>
          <a:xfrm rot="16200000" flipV="1">
            <a:off x="2147642" y="2784673"/>
            <a:ext cx="888823" cy="538956"/>
          </a:xfrm>
          <a:prstGeom prst="bentConnector4">
            <a:avLst>
              <a:gd name="adj1" fmla="val -643"/>
              <a:gd name="adj2" fmla="val 142415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FE20470-0BB7-13BF-598D-3A964AD7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424" y="3560128"/>
            <a:ext cx="273546" cy="28463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33A22CF-454B-7432-50E5-53DF830C486E}"/>
              </a:ext>
            </a:extLst>
          </p:cNvPr>
          <p:cNvSpPr txBox="1"/>
          <p:nvPr/>
        </p:nvSpPr>
        <p:spPr>
          <a:xfrm>
            <a:off x="507881" y="3515071"/>
            <a:ext cx="840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press reset button</a:t>
            </a:r>
            <a:endParaRPr lang="en-SG" sz="10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989FBB3-B813-45B1-9B4F-CDD2255C26E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1648970" y="3702446"/>
            <a:ext cx="1257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F4ADCC-5C59-8316-BCED-ABEA17196CC2}"/>
              </a:ext>
            </a:extLst>
          </p:cNvPr>
          <p:cNvSpPr txBox="1"/>
          <p:nvPr/>
        </p:nvSpPr>
        <p:spPr>
          <a:xfrm>
            <a:off x="2256445" y="3853170"/>
            <a:ext cx="1490470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Clear all the tasks in action queue</a:t>
            </a:r>
            <a:endParaRPr lang="en-SG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7B2BA3-F945-8397-8990-E4253F5126A1}"/>
              </a:ext>
            </a:extLst>
          </p:cNvPr>
          <p:cNvCxnSpPr>
            <a:cxnSpLocks/>
          </p:cNvCxnSpPr>
          <p:nvPr/>
        </p:nvCxnSpPr>
        <p:spPr>
          <a:xfrm>
            <a:off x="2906088" y="4508864"/>
            <a:ext cx="4047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F4E8D9D-A118-E8A0-749A-C693DE0D6269}"/>
              </a:ext>
            </a:extLst>
          </p:cNvPr>
          <p:cNvSpPr txBox="1"/>
          <p:nvPr/>
        </p:nvSpPr>
        <p:spPr>
          <a:xfrm>
            <a:off x="2906088" y="4266323"/>
            <a:ext cx="2196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All moto change to default position </a:t>
            </a:r>
            <a:endParaRPr lang="en-SG" sz="1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5A8EE79-405D-D240-8648-E2739DA63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917" y="4494817"/>
            <a:ext cx="273546" cy="28463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2713527-DF24-14F7-8C76-ECEBAF976FDB}"/>
              </a:ext>
            </a:extLst>
          </p:cNvPr>
          <p:cNvSpPr txBox="1"/>
          <p:nvPr/>
        </p:nvSpPr>
        <p:spPr>
          <a:xfrm>
            <a:off x="540518" y="4425692"/>
            <a:ext cx="1068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User load an action play book </a:t>
            </a:r>
            <a:endParaRPr lang="en-SG" sz="1000" b="1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1041BA-5D55-CF3E-029C-580F7A6B3867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764463" y="4637135"/>
            <a:ext cx="11529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C402052-CDBF-3CEE-4072-D55E4F4A369A}"/>
              </a:ext>
            </a:extLst>
          </p:cNvPr>
          <p:cNvSpPr txBox="1"/>
          <p:nvPr/>
        </p:nvSpPr>
        <p:spPr>
          <a:xfrm>
            <a:off x="2238191" y="4761512"/>
            <a:ext cx="1666833" cy="3636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Check task queue have enough slots to hold playbook</a:t>
            </a:r>
            <a:endParaRPr lang="en-SG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82DDB-14CF-21BE-3131-71960C87983A}"/>
              </a:ext>
            </a:extLst>
          </p:cNvPr>
          <p:cNvSpPr txBox="1"/>
          <p:nvPr/>
        </p:nvSpPr>
        <p:spPr>
          <a:xfrm>
            <a:off x="2238191" y="5249502"/>
            <a:ext cx="1664931" cy="23923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000" dirty="0"/>
              <a:t>Put all playbook tasks in queue</a:t>
            </a:r>
            <a:endParaRPr lang="en-SG" sz="1000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754474A-761B-1774-E8D1-DECBA1EDAD63}"/>
              </a:ext>
            </a:extLst>
          </p:cNvPr>
          <p:cNvCxnSpPr>
            <a:cxnSpLocks/>
            <a:stCxn id="43" idx="1"/>
          </p:cNvCxnSpPr>
          <p:nvPr/>
        </p:nvCxnSpPr>
        <p:spPr>
          <a:xfrm rot="10800000" flipH="1">
            <a:off x="2238190" y="2461240"/>
            <a:ext cx="78679" cy="2907882"/>
          </a:xfrm>
          <a:prstGeom prst="bentConnector4">
            <a:avLst>
              <a:gd name="adj1" fmla="val -290548"/>
              <a:gd name="adj2" fmla="val 99600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369AE61F-B0C7-C8E5-CC55-1EB46E92A3FC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V="1">
            <a:off x="659656" y="3524898"/>
            <a:ext cx="3907451" cy="581612"/>
          </a:xfrm>
          <a:prstGeom prst="bentConnector4">
            <a:avLst>
              <a:gd name="adj1" fmla="val 3378"/>
              <a:gd name="adj2" fmla="val 180482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2DF41D-0B84-26D9-A957-D4BAE948C207}"/>
              </a:ext>
            </a:extLst>
          </p:cNvPr>
          <p:cNvSpPr txBox="1"/>
          <p:nvPr/>
        </p:nvSpPr>
        <p:spPr>
          <a:xfrm>
            <a:off x="6391654" y="733340"/>
            <a:ext cx="1296282" cy="404337"/>
          </a:xfrm>
          <a:prstGeom prst="rect">
            <a:avLst/>
          </a:prstGeom>
          <a:solidFill>
            <a:schemeClr val="bg1"/>
          </a:solidFill>
          <a:ln w="19050">
            <a:solidFill>
              <a:srgbClr val="009297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SG" sz="1100" b="1" dirty="0">
                <a:solidFill>
                  <a:srgbClr val="009297"/>
                </a:solidFill>
              </a:rPr>
              <a:t>Braccio ++ Arduino firmware]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B744C9D-077F-3431-4F3F-0DDE92B9B293}"/>
              </a:ext>
            </a:extLst>
          </p:cNvPr>
          <p:cNvSpPr txBox="1"/>
          <p:nvPr/>
        </p:nvSpPr>
        <p:spPr>
          <a:xfrm>
            <a:off x="2316869" y="1237138"/>
            <a:ext cx="1133902" cy="23430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Program initialize </a:t>
            </a:r>
            <a:endParaRPr lang="en-SG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F5A4AC1-26D6-4A56-5154-A73EAE5F3D09}"/>
              </a:ext>
            </a:extLst>
          </p:cNvPr>
          <p:cNvSpPr txBox="1"/>
          <p:nvPr/>
        </p:nvSpPr>
        <p:spPr>
          <a:xfrm>
            <a:off x="6386395" y="1252690"/>
            <a:ext cx="1613311" cy="22270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36000" tIns="36000" rIns="36000" bIns="36000" rtlCol="0">
            <a:noAutofit/>
          </a:bodyPr>
          <a:lstStyle/>
          <a:p>
            <a:r>
              <a:rPr lang="en-US" sz="1100" dirty="0"/>
              <a:t>Arduino Setup [Carrier API] </a:t>
            </a:r>
            <a:endParaRPr lang="en-SG" sz="1100" dirty="0"/>
          </a:p>
        </p:txBody>
      </p:sp>
    </p:spTree>
    <p:extLst>
      <p:ext uri="{BB962C8B-B14F-4D97-AF65-F5344CB8AC3E}">
        <p14:creationId xmlns:p14="http://schemas.microsoft.com/office/powerpoint/2010/main" val="230014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C519A-0DD5-8CB0-5857-7B7600A39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85" y="1373184"/>
            <a:ext cx="7664815" cy="477361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23E4D1-652C-2564-E07F-704D0CD83069}"/>
              </a:ext>
            </a:extLst>
          </p:cNvPr>
          <p:cNvSpPr/>
          <p:nvPr/>
        </p:nvSpPr>
        <p:spPr>
          <a:xfrm>
            <a:off x="1920240" y="1298448"/>
            <a:ext cx="4535424" cy="4526280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785052-1D63-010C-1645-F386CD5AC333}"/>
              </a:ext>
            </a:extLst>
          </p:cNvPr>
          <p:cNvCxnSpPr>
            <a:cxnSpLocks/>
          </p:cNvCxnSpPr>
          <p:nvPr/>
        </p:nvCxnSpPr>
        <p:spPr>
          <a:xfrm>
            <a:off x="2350008" y="1133856"/>
            <a:ext cx="0" cy="1386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B21C70-A78F-61AF-68EC-D7FB4661AFB5}"/>
              </a:ext>
            </a:extLst>
          </p:cNvPr>
          <p:cNvSpPr txBox="1"/>
          <p:nvPr/>
        </p:nvSpPr>
        <p:spPr>
          <a:xfrm>
            <a:off x="1838754" y="916482"/>
            <a:ext cx="284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Braccio Plus Arm controllers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FD834B-8166-9854-5F88-4B7D5BB5C46A}"/>
              </a:ext>
            </a:extLst>
          </p:cNvPr>
          <p:cNvSpPr/>
          <p:nvPr/>
        </p:nvSpPr>
        <p:spPr>
          <a:xfrm>
            <a:off x="6560710" y="1272460"/>
            <a:ext cx="3234436" cy="2558876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0AF360-854C-94EA-008B-36DC6E42CB84}"/>
              </a:ext>
            </a:extLst>
          </p:cNvPr>
          <p:cNvSpPr/>
          <p:nvPr/>
        </p:nvSpPr>
        <p:spPr>
          <a:xfrm>
            <a:off x="6560709" y="3932060"/>
            <a:ext cx="3214227" cy="2315464"/>
          </a:xfrm>
          <a:prstGeom prst="rect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32BF5-0C8B-5CE8-7EB4-22164AAF2D3C}"/>
              </a:ext>
            </a:extLst>
          </p:cNvPr>
          <p:cNvSpPr txBox="1"/>
          <p:nvPr/>
        </p:nvSpPr>
        <p:spPr>
          <a:xfrm>
            <a:off x="6455664" y="848853"/>
            <a:ext cx="284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face / info-broadcast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F929FF-CEF3-2CCD-9CC3-1C57E1588801}"/>
              </a:ext>
            </a:extLst>
          </p:cNvPr>
          <p:cNvCxnSpPr>
            <a:cxnSpLocks/>
          </p:cNvCxnSpPr>
          <p:nvPr/>
        </p:nvCxnSpPr>
        <p:spPr>
          <a:xfrm>
            <a:off x="7001256" y="1088077"/>
            <a:ext cx="0" cy="138604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9F27B0-2FBD-4EB0-9072-62961EDFC26C}"/>
              </a:ext>
            </a:extLst>
          </p:cNvPr>
          <p:cNvSpPr txBox="1"/>
          <p:nvPr/>
        </p:nvSpPr>
        <p:spPr>
          <a:xfrm>
            <a:off x="4340352" y="6116049"/>
            <a:ext cx="1621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Robot eye/sense UI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00D573-8B5B-A96F-1CD6-9E41F3C6CD42}"/>
              </a:ext>
            </a:extLst>
          </p:cNvPr>
          <p:cNvCxnSpPr>
            <a:cxnSpLocks/>
          </p:cNvCxnSpPr>
          <p:nvPr/>
        </p:nvCxnSpPr>
        <p:spPr>
          <a:xfrm>
            <a:off x="5760720" y="6247524"/>
            <a:ext cx="694944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94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83BC66-A2DC-814F-6E20-2874E15B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698" y="1001485"/>
            <a:ext cx="2618921" cy="4855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E5916-71B2-A1D3-5BA3-5A3C4D816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001" y="1001485"/>
            <a:ext cx="8584254" cy="485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63592E-FB6E-9CC5-27DB-DFD6A85740F0}"/>
              </a:ext>
            </a:extLst>
          </p:cNvPr>
          <p:cNvSpPr txBox="1"/>
          <p:nvPr/>
        </p:nvSpPr>
        <p:spPr>
          <a:xfrm>
            <a:off x="1697779" y="4932068"/>
            <a:ext cx="1388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Arm action playbook execution button</a:t>
            </a:r>
            <a:endParaRPr lang="en-SG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838FF3-8D65-7744-8962-8A118D0483AB}"/>
              </a:ext>
            </a:extLst>
          </p:cNvPr>
          <p:cNvSpPr txBox="1"/>
          <p:nvPr/>
        </p:nvSpPr>
        <p:spPr>
          <a:xfrm>
            <a:off x="780698" y="601374"/>
            <a:ext cx="2305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Assemble Braccio++ Arm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2F8D51-90D6-93A4-F7E8-F8F2C82F62D3}"/>
              </a:ext>
            </a:extLst>
          </p:cNvPr>
          <p:cNvSpPr txBox="1"/>
          <p:nvPr/>
        </p:nvSpPr>
        <p:spPr>
          <a:xfrm>
            <a:off x="3649001" y="601374"/>
            <a:ext cx="352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Link the Braccio++ Arm to your computer </a:t>
            </a:r>
            <a:endParaRPr lang="en-SG" sz="1200" b="1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4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523</Words>
  <Application>Microsoft Office PowerPoint</Application>
  <PresentationFormat>Widescreen</PresentationFormat>
  <Paragraphs>169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yuancheng Liu</dc:creator>
  <cp:lastModifiedBy>yuancheng Liu</cp:lastModifiedBy>
  <cp:revision>43</cp:revision>
  <dcterms:created xsi:type="dcterms:W3CDTF">2023-11-01T14:35:34Z</dcterms:created>
  <dcterms:modified xsi:type="dcterms:W3CDTF">2023-11-13T15:24:06Z</dcterms:modified>
</cp:coreProperties>
</file>