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3" r:id="rId5"/>
    <p:sldId id="266" r:id="rId6"/>
    <p:sldId id="264" r:id="rId7"/>
    <p:sldId id="258" r:id="rId8"/>
    <p:sldId id="259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2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AAAD-6BF1-416E-9A9F-A9591072ADC0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2593-9ABC-46B0-85D9-C5252A4D6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B2593-9ABC-46B0-85D9-C5252A4D6BD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99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868680" y="1746504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1048680" y="1926504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868680" y="3186504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08680" y="1746504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2308680" y="4184755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1048680" y="3186504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1909728" y="1926504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3196632" y="2909505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EC1D-6061-55F2-FC9B-6D8FAA9D4CB8}"/>
              </a:ext>
            </a:extLst>
          </p:cNvPr>
          <p:cNvSpPr/>
          <p:nvPr/>
        </p:nvSpPr>
        <p:spPr>
          <a:xfrm>
            <a:off x="5517334" y="849809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C56A2-33CF-E6D2-1A91-B1370D5528C5}"/>
              </a:ext>
            </a:extLst>
          </p:cNvPr>
          <p:cNvSpPr/>
          <p:nvPr/>
        </p:nvSpPr>
        <p:spPr>
          <a:xfrm>
            <a:off x="6095999" y="1869091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CC3D5-CF4B-AD89-82F3-A08151D5B2A6}"/>
              </a:ext>
            </a:extLst>
          </p:cNvPr>
          <p:cNvSpPr/>
          <p:nvPr/>
        </p:nvSpPr>
        <p:spPr>
          <a:xfrm>
            <a:off x="8444797" y="1867098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ED1A-477A-BB68-28F0-8529306A30F0}"/>
              </a:ext>
            </a:extLst>
          </p:cNvPr>
          <p:cNvSpPr/>
          <p:nvPr/>
        </p:nvSpPr>
        <p:spPr>
          <a:xfrm>
            <a:off x="6880670" y="3853552"/>
            <a:ext cx="2159635" cy="331203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82942-6CEA-8B90-06A1-BAE23744E832}"/>
              </a:ext>
            </a:extLst>
          </p:cNvPr>
          <p:cNvSpPr txBox="1"/>
          <p:nvPr/>
        </p:nvSpPr>
        <p:spPr>
          <a:xfrm>
            <a:off x="8576856" y="2670064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FC743-C6FA-26CC-084C-08F08B12E378}"/>
              </a:ext>
            </a:extLst>
          </p:cNvPr>
          <p:cNvSpPr txBox="1"/>
          <p:nvPr/>
        </p:nvSpPr>
        <p:spPr>
          <a:xfrm>
            <a:off x="9797392" y="2078508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409A4-58D1-444B-452A-70087358ECAF}"/>
              </a:ext>
            </a:extLst>
          </p:cNvPr>
          <p:cNvSpPr txBox="1"/>
          <p:nvPr/>
        </p:nvSpPr>
        <p:spPr>
          <a:xfrm>
            <a:off x="9134051" y="2355507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3BC66-A2DC-814F-6E20-2874E15B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1001485"/>
            <a:ext cx="2618921" cy="4855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E5916-71B2-A1D3-5BA3-5A3C4D81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01" y="1001485"/>
            <a:ext cx="8584254" cy="485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3592E-FB6E-9CC5-27DB-DFD6A85740F0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38FF3-8D65-7744-8962-8A118D0483AB}"/>
              </a:ext>
            </a:extLst>
          </p:cNvPr>
          <p:cNvSpPr txBox="1"/>
          <p:nvPr/>
        </p:nvSpPr>
        <p:spPr>
          <a:xfrm>
            <a:off x="780698" y="601374"/>
            <a:ext cx="230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Assemble Braccio++ Arm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F8D51-90D6-93A4-F7E8-F8F2C82F62D3}"/>
              </a:ext>
            </a:extLst>
          </p:cNvPr>
          <p:cNvSpPr txBox="1"/>
          <p:nvPr/>
        </p:nvSpPr>
        <p:spPr>
          <a:xfrm>
            <a:off x="3649001" y="601374"/>
            <a:ext cx="352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Link the Braccio++ Arm to your computer </a:t>
            </a:r>
            <a:endParaRPr lang="en-SG" sz="12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4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121F9FD9-930A-DCA5-B10C-123F2139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9" y="614603"/>
            <a:ext cx="2904762" cy="38571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950F6-D159-8767-8D4D-41C4D2D4A589}"/>
              </a:ext>
            </a:extLst>
          </p:cNvPr>
          <p:cNvCxnSpPr>
            <a:cxnSpLocks/>
          </p:cNvCxnSpPr>
          <p:nvPr/>
        </p:nvCxnSpPr>
        <p:spPr>
          <a:xfrm flipH="1">
            <a:off x="2650289" y="4086225"/>
            <a:ext cx="624020" cy="66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5A072C-50F2-F519-9CEC-65C633D9EB1F}"/>
              </a:ext>
            </a:extLst>
          </p:cNvPr>
          <p:cNvSpPr/>
          <p:nvPr/>
        </p:nvSpPr>
        <p:spPr>
          <a:xfrm>
            <a:off x="1786119" y="3805598"/>
            <a:ext cx="2976381" cy="6947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575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93C3E-93D4-9339-30E2-AF52D5937C24}"/>
              </a:ext>
            </a:extLst>
          </p:cNvPr>
          <p:cNvSpPr/>
          <p:nvPr/>
        </p:nvSpPr>
        <p:spPr>
          <a:xfrm>
            <a:off x="6657978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63D-4D85-F741-63D9-3C482AA98243}"/>
              </a:ext>
            </a:extLst>
          </p:cNvPr>
          <p:cNvSpPr/>
          <p:nvPr/>
        </p:nvSpPr>
        <p:spPr>
          <a:xfrm>
            <a:off x="7154944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4EADBD-2B41-729F-43AB-9757036D62A9}"/>
              </a:ext>
            </a:extLst>
          </p:cNvPr>
          <p:cNvSpPr/>
          <p:nvPr/>
        </p:nvSpPr>
        <p:spPr>
          <a:xfrm>
            <a:off x="9654617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A696514-7B55-A2F8-1FD0-D84831F2162F}"/>
              </a:ext>
            </a:extLst>
          </p:cNvPr>
          <p:cNvSpPr/>
          <p:nvPr/>
        </p:nvSpPr>
        <p:spPr>
          <a:xfrm>
            <a:off x="8770674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337CC7-D6E9-41CD-76A8-1A818492652E}"/>
              </a:ext>
            </a:extLst>
          </p:cNvPr>
          <p:cNvSpPr/>
          <p:nvPr/>
        </p:nvSpPr>
        <p:spPr>
          <a:xfrm>
            <a:off x="7418896" y="1934852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6DE8D-5E18-79DC-FA1E-AC57B28982D5}"/>
              </a:ext>
            </a:extLst>
          </p:cNvPr>
          <p:cNvSpPr/>
          <p:nvPr/>
        </p:nvSpPr>
        <p:spPr>
          <a:xfrm>
            <a:off x="9936454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B601A-1F6E-58AE-C78B-1F4A7506F9F3}"/>
              </a:ext>
            </a:extLst>
          </p:cNvPr>
          <p:cNvSpPr/>
          <p:nvPr/>
        </p:nvSpPr>
        <p:spPr>
          <a:xfrm>
            <a:off x="751474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2E931-3B86-2F42-AB1C-F3FABA5EC0F9}"/>
              </a:ext>
            </a:extLst>
          </p:cNvPr>
          <p:cNvSpPr/>
          <p:nvPr/>
        </p:nvSpPr>
        <p:spPr>
          <a:xfrm>
            <a:off x="1248440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78FAA5-EA03-55A4-9FB6-751A9520A6D3}"/>
              </a:ext>
            </a:extLst>
          </p:cNvPr>
          <p:cNvSpPr/>
          <p:nvPr/>
        </p:nvSpPr>
        <p:spPr>
          <a:xfrm>
            <a:off x="3748113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C60C7B5-4BCD-15B7-045A-C81D7ED141E4}"/>
              </a:ext>
            </a:extLst>
          </p:cNvPr>
          <p:cNvSpPr/>
          <p:nvPr/>
        </p:nvSpPr>
        <p:spPr>
          <a:xfrm>
            <a:off x="2864170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4CF02F-1AAF-1D01-6AE0-E5D041072DB7}"/>
              </a:ext>
            </a:extLst>
          </p:cNvPr>
          <p:cNvSpPr/>
          <p:nvPr/>
        </p:nvSpPr>
        <p:spPr>
          <a:xfrm>
            <a:off x="2088571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B35B83-4A51-5A2D-CB9D-7CF4D27D1A82}"/>
              </a:ext>
            </a:extLst>
          </p:cNvPr>
          <p:cNvSpPr/>
          <p:nvPr/>
        </p:nvSpPr>
        <p:spPr>
          <a:xfrm>
            <a:off x="4716599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31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43" y="3617020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25369" y="1661444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209368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01413" y="1601813"/>
            <a:ext cx="117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86518" y="1545908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656113" y="2503714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773621" y="3800031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380418" y="4404932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9303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660749" y="4039295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45796" y="3235608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08569" y="2305286"/>
            <a:ext cx="0" cy="2099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259725" y="2688244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460424" y="3183304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460423" y="2545013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460424" y="2012440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49486" y="2688245"/>
            <a:ext cx="410938" cy="62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49486" y="2145749"/>
            <a:ext cx="410938" cy="542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049486" y="2683282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0199" y="2145748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765919" y="2688243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174269" y="3162383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09360" y="1909996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25" y="1845886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0A574-6BA6-3D8E-3A41-EBC2DB52030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5720200" y="3295692"/>
            <a:ext cx="2454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194160" y="3044542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37127" y="1351308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03525" y="2638597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196969" y="219369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27556" y="2262614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96928" y="2743736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766745" y="1644168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7997603" y="2117188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11002" y="1661444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475011" y="4203636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15855" y="2851286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194398" y="1934025"/>
            <a:ext cx="1726247" cy="173870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15403" y="1691210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1" y="3277163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678381" y="375986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677322" y="2905214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" y="3199101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367616" y="297213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16963" y="3041414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80" y="3792331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11163" y="3753142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33904" y="4137574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851586" y="3458239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37613" y="3218861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562322" y="3759456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686610" y="4315943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3225" y="3720950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41012" y="3727195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254744" y="1126500"/>
            <a:ext cx="4788409" cy="38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48691" y="846719"/>
            <a:ext cx="130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computer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04594" y="1148936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775893" y="816892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173781" y="3778134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159895" y="4639811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766745" y="3480471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694504" y="4069675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17355" y="4069674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688709" y="4342148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886124" y="4098021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5972815" y="2449045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5973175" y="1941120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688709" y="4762547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883760" y="4528386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388179" y="3941536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15226" y="3826704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05058" y="4171862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37086" y="4057935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14474" y="4394672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654734" y="4242437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386309" y="4750174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658243" y="4639432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37256" y="3672726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676758" y="4646621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090" y="4997764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78216" y="3042188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10409" y="2726799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63528" y="350308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698643" y="3046516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699548" y="3118922"/>
            <a:ext cx="1172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66179" y="3042188"/>
            <a:ext cx="0" cy="8299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911922" y="3400682"/>
            <a:ext cx="1191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708960" y="3884458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826468" y="5180775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433265" y="5785676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28471" y="3872141"/>
            <a:ext cx="0" cy="7442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713596" y="5420039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98643" y="4616352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61416" y="3884458"/>
            <a:ext cx="0" cy="19012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312572" y="4068988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522539" y="4389789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513270" y="3925757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513244" y="3521058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102333" y="4068989"/>
            <a:ext cx="420206" cy="454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02333" y="3654367"/>
            <a:ext cx="410911" cy="414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102333" y="4064026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73019" y="3654366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818766" y="4068987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227116" y="4543127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62207" y="3290740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972" y="3226630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476905" y="4327229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89974" y="2732052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56372" y="401934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249816" y="3574435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80403" y="3643358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549775" y="4124480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819592" y="3024912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8050450" y="3497932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63849" y="3042188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527858" y="5584380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68702" y="4232030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247245" y="3429000"/>
            <a:ext cx="1726247" cy="137578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69126" y="3172167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88" y="4657907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731228" y="514061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730169" y="4285958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14" y="4579845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420463" y="435288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69810" y="4422158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627" y="5173075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64010" y="5133886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86751" y="5518318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904433" y="4838983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90460" y="4599605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615169" y="5140200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739457" y="5696687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806072" y="5101694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93859" y="5107939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307591" y="2615184"/>
            <a:ext cx="4788409" cy="37613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12363" y="2265913"/>
            <a:ext cx="356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Arm Control Node ( Computer / Raspberry PI )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57441" y="2529680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828740" y="2197636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226628" y="5158878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212742" y="6020555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819592" y="4861215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747351" y="5450419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70202" y="5450418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41556" y="5722892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938971" y="5478765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6025662" y="3829789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6026022" y="3321864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741556" y="6143291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936607" y="5909130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441026" y="5322280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68073" y="5207448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57905" y="5552606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89933" y="5438679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67321" y="5775416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707581" y="5623181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439156" y="6130918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711090" y="6020176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90103" y="5053470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729605" y="6027365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93551-B287-9C33-18A3-A404AB1A33BD}"/>
              </a:ext>
            </a:extLst>
          </p:cNvPr>
          <p:cNvCxnSpPr>
            <a:cxnSpLocks/>
          </p:cNvCxnSpPr>
          <p:nvPr/>
        </p:nvCxnSpPr>
        <p:spPr>
          <a:xfrm>
            <a:off x="3133250" y="2864094"/>
            <a:ext cx="64340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3E59C3-17C8-D38F-A5B4-C53492E16CA5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5782315" y="4523098"/>
            <a:ext cx="2444801" cy="1533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4217722-5EAE-3A5E-9376-95F5AE8CC440}"/>
              </a:ext>
            </a:extLst>
          </p:cNvPr>
          <p:cNvSpPr/>
          <p:nvPr/>
        </p:nvSpPr>
        <p:spPr>
          <a:xfrm>
            <a:off x="3331791" y="289330"/>
            <a:ext cx="4623489" cy="127677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4B47D4-4BFF-92C1-6F37-024CC63C5E80}"/>
              </a:ext>
            </a:extLst>
          </p:cNvPr>
          <p:cNvSpPr txBox="1"/>
          <p:nvPr/>
        </p:nvSpPr>
        <p:spPr>
          <a:xfrm>
            <a:off x="3281840" y="12331"/>
            <a:ext cx="183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Node (Computer )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846353-8A8C-90B1-EE6E-9F0DC3E993A3}"/>
              </a:ext>
            </a:extLst>
          </p:cNvPr>
          <p:cNvSpPr/>
          <p:nvPr/>
        </p:nvSpPr>
        <p:spPr>
          <a:xfrm>
            <a:off x="1651684" y="1697636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014BD-9688-32CC-D3D8-CDB565CEF442}"/>
              </a:ext>
            </a:extLst>
          </p:cNvPr>
          <p:cNvSpPr txBox="1"/>
          <p:nvPr/>
        </p:nvSpPr>
        <p:spPr>
          <a:xfrm>
            <a:off x="3148664" y="2662152"/>
            <a:ext cx="87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 thread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B9214F-C0CC-C630-18DF-E11881A12161}"/>
              </a:ext>
            </a:extLst>
          </p:cNvPr>
          <p:cNvSpPr/>
          <p:nvPr/>
        </p:nvSpPr>
        <p:spPr>
          <a:xfrm>
            <a:off x="4472588" y="357452"/>
            <a:ext cx="155307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maker start</a:t>
            </a:r>
            <a:endParaRPr lang="en-SG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B025A5-9A39-3AF6-0B7D-E5C5989EFB7B}"/>
              </a:ext>
            </a:extLst>
          </p:cNvPr>
          <p:cNvSpPr/>
          <p:nvPr/>
        </p:nvSpPr>
        <p:spPr>
          <a:xfrm>
            <a:off x="3755044" y="1129791"/>
            <a:ext cx="945442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Comm UDP clients </a:t>
            </a:r>
            <a:endParaRPr lang="en-SG" sz="12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4F5E25-1675-5BA5-C80B-C749643934D6}"/>
              </a:ext>
            </a:extLst>
          </p:cNvPr>
          <p:cNvSpPr/>
          <p:nvPr/>
        </p:nvSpPr>
        <p:spPr>
          <a:xfrm>
            <a:off x="4992069" y="975116"/>
            <a:ext cx="1061666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Body Comm UDP clients </a:t>
            </a:r>
            <a:endParaRPr lang="en-SG" sz="12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9345A-2E2B-B27C-492D-3B11AA393A58}"/>
              </a:ext>
            </a:extLst>
          </p:cNvPr>
          <p:cNvSpPr/>
          <p:nvPr/>
        </p:nvSpPr>
        <p:spPr>
          <a:xfrm>
            <a:off x="3587494" y="693730"/>
            <a:ext cx="754951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UI</a:t>
            </a:r>
            <a:endParaRPr lang="en-SG" sz="12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FE7E8BF-EF17-CB5A-F670-BFB4651C3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816" y="371213"/>
            <a:ext cx="476190" cy="4190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DCF9C0E-A55D-62E6-BF84-391B82986CD8}"/>
              </a:ext>
            </a:extLst>
          </p:cNvPr>
          <p:cNvSpPr/>
          <p:nvPr/>
        </p:nvSpPr>
        <p:spPr>
          <a:xfrm>
            <a:off x="6253635" y="759931"/>
            <a:ext cx="1344168" cy="27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manager </a:t>
            </a:r>
            <a:endParaRPr lang="en-SG" sz="1200" b="1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4EB800-E03C-0297-F995-8A91C8E0ECAE}"/>
              </a:ext>
            </a:extLst>
          </p:cNvPr>
          <p:cNvCxnSpPr>
            <a:cxnSpLocks/>
            <a:stCxn id="48" idx="1"/>
            <a:endCxn id="53" idx="0"/>
          </p:cNvCxnSpPr>
          <p:nvPr/>
        </p:nvCxnSpPr>
        <p:spPr>
          <a:xfrm rot="10800000" flipV="1">
            <a:off x="3964970" y="495952"/>
            <a:ext cx="507618" cy="197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DF0CA8A-1634-FF11-5C2A-5892783FE5E6}"/>
              </a:ext>
            </a:extLst>
          </p:cNvPr>
          <p:cNvCxnSpPr>
            <a:cxnSpLocks/>
            <a:stCxn id="48" idx="3"/>
            <a:endCxn id="58" idx="0"/>
          </p:cNvCxnSpPr>
          <p:nvPr/>
        </p:nvCxnSpPr>
        <p:spPr>
          <a:xfrm>
            <a:off x="6025662" y="495952"/>
            <a:ext cx="900057" cy="263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CA9FF4-8556-2CA3-7CB8-D6178EF7A1B7}"/>
              </a:ext>
            </a:extLst>
          </p:cNvPr>
          <p:cNvCxnSpPr/>
          <p:nvPr/>
        </p:nvCxnSpPr>
        <p:spPr>
          <a:xfrm flipH="1">
            <a:off x="4558595" y="627941"/>
            <a:ext cx="9295" cy="50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8231DE-009A-99B4-3303-5D51AA20060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522902" y="652269"/>
            <a:ext cx="0" cy="32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D13871F-70C4-92C7-62DC-22CD80379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326" y="351337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DF43FF2-642F-DF72-4D1E-D107AA6EF34C}"/>
              </a:ext>
            </a:extLst>
          </p:cNvPr>
          <p:cNvSpPr txBox="1"/>
          <p:nvPr/>
        </p:nvSpPr>
        <p:spPr>
          <a:xfrm>
            <a:off x="7820709" y="312148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6F23007-9091-F0C4-6C8C-609CD6C08E7F}"/>
              </a:ext>
            </a:extLst>
          </p:cNvPr>
          <p:cNvCxnSpPr>
            <a:cxnSpLocks/>
            <a:stCxn id="103" idx="2"/>
            <a:endCxn id="58" idx="3"/>
          </p:cNvCxnSpPr>
          <p:nvPr/>
        </p:nvCxnSpPr>
        <p:spPr>
          <a:xfrm rot="5400000">
            <a:off x="7570861" y="723523"/>
            <a:ext cx="199533" cy="14564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7BDB6E-0CE9-7707-5242-EE2A31E67ECA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4342445" y="798351"/>
            <a:ext cx="191119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5333802-5B5E-0D94-91EE-F6E589E69CFD}"/>
              </a:ext>
            </a:extLst>
          </p:cNvPr>
          <p:cNvCxnSpPr>
            <a:cxnSpLocks/>
            <a:stCxn id="58" idx="2"/>
            <a:endCxn id="51" idx="3"/>
          </p:cNvCxnSpPr>
          <p:nvPr/>
        </p:nvCxnSpPr>
        <p:spPr>
          <a:xfrm rot="5400000">
            <a:off x="6436174" y="649855"/>
            <a:ext cx="107106" cy="8719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331405-402B-A3A3-9B92-577551ADD946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4700486" y="896113"/>
            <a:ext cx="1553149" cy="397962"/>
          </a:xfrm>
          <a:prstGeom prst="bentConnector3">
            <a:avLst>
              <a:gd name="adj1" fmla="val 9377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56632EF-D49D-5198-53D5-532402FA872D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22902" y="1303683"/>
            <a:ext cx="0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B2B1759-31CD-F75F-6AA2-384C05D1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47" y="1988206"/>
            <a:ext cx="307232" cy="2320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2889CA5F-A14E-6940-7970-85BAD74F4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329" y="1112161"/>
            <a:ext cx="518257" cy="453948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D210233B-3BFA-E8AA-2976-F4797C9F33C0}"/>
              </a:ext>
            </a:extLst>
          </p:cNvPr>
          <p:cNvSpPr/>
          <p:nvPr/>
        </p:nvSpPr>
        <p:spPr>
          <a:xfrm>
            <a:off x="1366433" y="1032285"/>
            <a:ext cx="1609963" cy="100117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736F9F2-76CB-FF8E-AAAB-2F43309C3146}"/>
              </a:ext>
            </a:extLst>
          </p:cNvPr>
          <p:cNvSpPr/>
          <p:nvPr/>
        </p:nvSpPr>
        <p:spPr>
          <a:xfrm>
            <a:off x="1648619" y="1181359"/>
            <a:ext cx="1188431" cy="384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/>
              <a:t>Motion and face detection </a:t>
            </a:r>
            <a:endParaRPr lang="en-SG" sz="1200" b="1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5FF7552-73AE-941F-A651-2B55C48AB086}"/>
              </a:ext>
            </a:extLst>
          </p:cNvPr>
          <p:cNvSpPr/>
          <p:nvPr/>
        </p:nvSpPr>
        <p:spPr>
          <a:xfrm>
            <a:off x="3933470" y="2901727"/>
            <a:ext cx="2138315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receive UDP server</a:t>
            </a:r>
            <a:endParaRPr lang="en-SG" sz="12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AB99B4E-2ED0-A217-DC79-E69106E80C62}"/>
              </a:ext>
            </a:extLst>
          </p:cNvPr>
          <p:cNvSpPr txBox="1"/>
          <p:nvPr/>
        </p:nvSpPr>
        <p:spPr>
          <a:xfrm>
            <a:off x="1321824" y="749809"/>
            <a:ext cx="147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Eye Node ( Camera )</a:t>
            </a:r>
            <a:endParaRPr lang="en-SG" sz="1200" b="1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4AC32A26-4E90-130F-EF6E-94077BFEE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45" y="1465077"/>
            <a:ext cx="501519" cy="521851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779AB0-9831-011A-7169-447999B6B1FE}"/>
              </a:ext>
            </a:extLst>
          </p:cNvPr>
          <p:cNvCxnSpPr>
            <a:stCxn id="141" idx="1"/>
            <a:endCxn id="151" idx="0"/>
          </p:cNvCxnSpPr>
          <p:nvPr/>
        </p:nvCxnSpPr>
        <p:spPr>
          <a:xfrm flipH="1">
            <a:off x="661005" y="1339135"/>
            <a:ext cx="421324" cy="12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57B05EB-D4F5-5981-20ED-02FD9F1AAB59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739457" y="1339135"/>
            <a:ext cx="342872" cy="385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E6CC2144-2DAE-19D1-D1E7-93F2389F5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684" y="290708"/>
            <a:ext cx="379556" cy="394943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3FFFE7A-A2CE-A516-A5FF-F90F6F699350}"/>
              </a:ext>
            </a:extLst>
          </p:cNvPr>
          <p:cNvSpPr txBox="1"/>
          <p:nvPr/>
        </p:nvSpPr>
        <p:spPr>
          <a:xfrm>
            <a:off x="1646530" y="32972"/>
            <a:ext cx="8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B6B2B59-B078-1B44-AC7F-F01E1B7ECC4D}"/>
              </a:ext>
            </a:extLst>
          </p:cNvPr>
          <p:cNvSpPr txBox="1"/>
          <p:nvPr/>
        </p:nvSpPr>
        <p:spPr>
          <a:xfrm>
            <a:off x="397175" y="1163529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88ED25B-4827-E67A-6E83-37402ADBDD99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593414" y="1458358"/>
            <a:ext cx="1634351" cy="3751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4EE21AEA-0BEF-4BD8-DA39-4ECCC4E8A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099" y="1858768"/>
            <a:ext cx="339374" cy="256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B13D392-79BD-8856-4C20-7F0130D31BD0}"/>
              </a:ext>
            </a:extLst>
          </p:cNvPr>
          <p:cNvCxnSpPr>
            <a:cxnSpLocks/>
          </p:cNvCxnSpPr>
          <p:nvPr/>
        </p:nvCxnSpPr>
        <p:spPr>
          <a:xfrm flipH="1">
            <a:off x="2004456" y="473632"/>
            <a:ext cx="101036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B2ECF80-098B-CC76-A24E-5AECE8511286}"/>
              </a:ext>
            </a:extLst>
          </p:cNvPr>
          <p:cNvSpPr txBox="1"/>
          <p:nvPr/>
        </p:nvSpPr>
        <p:spPr>
          <a:xfrm>
            <a:off x="2040240" y="252276"/>
            <a:ext cx="999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robot action info </a:t>
            </a:r>
            <a:endParaRPr lang="en-SG" sz="11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D0CE91E-49A5-F3B3-64CC-63A999EDED01}"/>
              </a:ext>
            </a:extLst>
          </p:cNvPr>
          <p:cNvSpPr txBox="1"/>
          <p:nvPr/>
        </p:nvSpPr>
        <p:spPr>
          <a:xfrm>
            <a:off x="2995328" y="1609702"/>
            <a:ext cx="12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Face detection info  </a:t>
            </a:r>
            <a:endParaRPr lang="en-SG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B704AB7-01AB-B165-964C-A59B7638F92D}"/>
              </a:ext>
            </a:extLst>
          </p:cNvPr>
          <p:cNvSpPr txBox="1"/>
          <p:nvPr/>
        </p:nvSpPr>
        <p:spPr>
          <a:xfrm>
            <a:off x="5502192" y="1534257"/>
            <a:ext cx="1012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Arm action data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3958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A251C1-C952-ED47-8E86-B90BBCEA66A9}"/>
              </a:ext>
            </a:extLst>
          </p:cNvPr>
          <p:cNvSpPr/>
          <p:nvPr/>
        </p:nvSpPr>
        <p:spPr>
          <a:xfrm>
            <a:off x="1688951" y="1293118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Camera API</a:t>
            </a:r>
            <a:endParaRPr lang="en-SG" sz="1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D4B96-44A3-DADD-D349-57A32B7D663C}"/>
              </a:ext>
            </a:extLst>
          </p:cNvPr>
          <p:cNvSpPr/>
          <p:nvPr/>
        </p:nvSpPr>
        <p:spPr>
          <a:xfrm>
            <a:off x="2834928" y="681626"/>
            <a:ext cx="1188431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Robot Eye start</a:t>
            </a:r>
            <a:endParaRPr lang="en-SG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C833B-2417-7E81-B998-690DB3A4F696}"/>
              </a:ext>
            </a:extLst>
          </p:cNvPr>
          <p:cNvSpPr/>
          <p:nvPr/>
        </p:nvSpPr>
        <p:spPr>
          <a:xfrm>
            <a:off x="2885699" y="1676517"/>
            <a:ext cx="1079271" cy="3834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Detection manager  </a:t>
            </a:r>
            <a:endParaRPr lang="en-SG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50694-D65B-CE11-967C-2472D5745D45}"/>
              </a:ext>
            </a:extLst>
          </p:cNvPr>
          <p:cNvSpPr/>
          <p:nvPr/>
        </p:nvSpPr>
        <p:spPr>
          <a:xfrm>
            <a:off x="4874987" y="1257677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38E28-F7FC-6DB4-D9CC-9E662DAC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68" y="1133676"/>
            <a:ext cx="674207" cy="5905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844DFE-693D-0FF7-4598-0ED42E852356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2167133" y="953284"/>
            <a:ext cx="687524" cy="339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B95A08-EE51-4C54-31B8-3C6EFC2F9F9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25335" y="953288"/>
            <a:ext cx="3809" cy="72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15ED51D-DA6C-FD6A-FEA2-05437CE6CCC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41530" y="953284"/>
            <a:ext cx="1311639" cy="304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F16005-0BC1-5251-0FC4-02D6A64AECBF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1454075" y="1428949"/>
            <a:ext cx="23487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C59C0CE-C22B-CBC6-777F-E9FFA872DCC6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2374697" y="1357216"/>
            <a:ext cx="303438" cy="71856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604358-29DA-0B94-7BCE-05BFB567FC48}"/>
              </a:ext>
            </a:extLst>
          </p:cNvPr>
          <p:cNvCxnSpPr>
            <a:cxnSpLocks/>
            <a:stCxn id="59" idx="3"/>
            <a:endCxn id="7" idx="2"/>
          </p:cNvCxnSpPr>
          <p:nvPr/>
        </p:nvCxnSpPr>
        <p:spPr>
          <a:xfrm flipV="1">
            <a:off x="4310556" y="1529339"/>
            <a:ext cx="1042613" cy="137469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F4E8E4C-2B77-66FA-8959-55A544D8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426" y="1092367"/>
            <a:ext cx="314395" cy="401504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529E30-A942-DE6D-7ACF-750DFA2850E7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918623" y="1493871"/>
            <a:ext cx="1" cy="18264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7665FB-07D9-8B40-D206-66804E8D7290}"/>
              </a:ext>
            </a:extLst>
          </p:cNvPr>
          <p:cNvSpPr txBox="1"/>
          <p:nvPr/>
        </p:nvSpPr>
        <p:spPr>
          <a:xfrm>
            <a:off x="4041530" y="1178064"/>
            <a:ext cx="956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Detection Config file </a:t>
            </a:r>
            <a:endParaRPr lang="en-SG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24E946-F222-667E-3E04-631F88206519}"/>
              </a:ext>
            </a:extLst>
          </p:cNvPr>
          <p:cNvSpPr txBox="1"/>
          <p:nvPr/>
        </p:nvSpPr>
        <p:spPr>
          <a:xfrm>
            <a:off x="2950991" y="1042233"/>
            <a:ext cx="784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37F1B-4B19-338A-E7BB-43C2AF368142}"/>
              </a:ext>
            </a:extLst>
          </p:cNvPr>
          <p:cNvSpPr txBox="1"/>
          <p:nvPr/>
        </p:nvSpPr>
        <p:spPr>
          <a:xfrm>
            <a:off x="4347723" y="737840"/>
            <a:ext cx="1182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Communication thread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9CEABF-043E-3C26-D112-38B054671BE8}"/>
              </a:ext>
            </a:extLst>
          </p:cNvPr>
          <p:cNvSpPr txBox="1"/>
          <p:nvPr/>
        </p:nvSpPr>
        <p:spPr>
          <a:xfrm>
            <a:off x="1648225" y="669925"/>
            <a:ext cx="1182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Video Capture thread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A52AF6-90E9-83A5-BA89-A64F5C203524}"/>
              </a:ext>
            </a:extLst>
          </p:cNvPr>
          <p:cNvSpPr txBox="1"/>
          <p:nvPr/>
        </p:nvSpPr>
        <p:spPr>
          <a:xfrm>
            <a:off x="1898293" y="1798309"/>
            <a:ext cx="9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Picture</a:t>
            </a:r>
            <a:endParaRPr lang="en-SG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6EFF9-0C83-C91C-0E94-9CC043955EEF}"/>
              </a:ext>
            </a:extLst>
          </p:cNvPr>
          <p:cNvSpPr txBox="1"/>
          <p:nvPr/>
        </p:nvSpPr>
        <p:spPr>
          <a:xfrm>
            <a:off x="4441964" y="2679192"/>
            <a:ext cx="1088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Detection result </a:t>
            </a:r>
            <a:endParaRPr lang="en-SG" sz="11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0F244A-1308-972A-CB21-83400C8BED8F}"/>
              </a:ext>
            </a:extLst>
          </p:cNvPr>
          <p:cNvCxnSpPr>
            <a:cxnSpLocks/>
          </p:cNvCxnSpPr>
          <p:nvPr/>
        </p:nvCxnSpPr>
        <p:spPr>
          <a:xfrm>
            <a:off x="3032904" y="2069047"/>
            <a:ext cx="0" cy="2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7C3A50C-9913-BD0B-738C-7D3B42500A16}"/>
              </a:ext>
            </a:extLst>
          </p:cNvPr>
          <p:cNvSpPr/>
          <p:nvPr/>
        </p:nvSpPr>
        <p:spPr>
          <a:xfrm>
            <a:off x="1832316" y="2317113"/>
            <a:ext cx="1388199" cy="247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display UI </a:t>
            </a:r>
            <a:endParaRPr lang="en-SG" sz="12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68135F-5F33-E1C4-9F22-ACA0A152AF50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671730" y="2069047"/>
            <a:ext cx="0" cy="71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3061918-AF5C-9C6D-0F6C-52A7661C172C}"/>
              </a:ext>
            </a:extLst>
          </p:cNvPr>
          <p:cNvSpPr/>
          <p:nvPr/>
        </p:nvSpPr>
        <p:spPr>
          <a:xfrm>
            <a:off x="3032904" y="2780249"/>
            <a:ext cx="1277652" cy="247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Object detector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5924756-79D9-E32D-1AF9-7B608AB05537}"/>
              </a:ext>
            </a:extLst>
          </p:cNvPr>
          <p:cNvCxnSpPr>
            <a:cxnSpLocks/>
            <a:stCxn id="59" idx="1"/>
            <a:endCxn id="53" idx="2"/>
          </p:cNvCxnSpPr>
          <p:nvPr/>
        </p:nvCxnSpPr>
        <p:spPr>
          <a:xfrm rot="10800000">
            <a:off x="2526416" y="2564684"/>
            <a:ext cx="506488" cy="33935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E84ACA-0ABA-8180-444D-140D2A4994C7}"/>
              </a:ext>
            </a:extLst>
          </p:cNvPr>
          <p:cNvSpPr txBox="1"/>
          <p:nvPr/>
        </p:nvSpPr>
        <p:spPr>
          <a:xfrm>
            <a:off x="2122554" y="2904034"/>
            <a:ext cx="828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 Pic</a:t>
            </a:r>
            <a:endParaRPr lang="en-SG" sz="11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29487DB-D28F-0361-E797-3CE1C312C66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964970" y="1542950"/>
            <a:ext cx="1162660" cy="325267"/>
          </a:xfrm>
          <a:prstGeom prst="bentConnector3">
            <a:avLst>
              <a:gd name="adj1" fmla="val -334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9835DE7-9C48-630A-D598-83587188E80D}"/>
              </a:ext>
            </a:extLst>
          </p:cNvPr>
          <p:cNvSpPr txBox="1"/>
          <p:nvPr/>
        </p:nvSpPr>
        <p:spPr>
          <a:xfrm>
            <a:off x="3964970" y="1889058"/>
            <a:ext cx="1221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Detection control parameters </a:t>
            </a:r>
            <a:endParaRPr lang="en-SG" sz="11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C0EEAD-9160-76FC-D5B0-2ECF549679B7}"/>
              </a:ext>
            </a:extLst>
          </p:cNvPr>
          <p:cNvCxnSpPr>
            <a:cxnSpLocks/>
          </p:cNvCxnSpPr>
          <p:nvPr/>
        </p:nvCxnSpPr>
        <p:spPr>
          <a:xfrm>
            <a:off x="5831351" y="1359483"/>
            <a:ext cx="1282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96A7C6BA-851E-0AAE-1A9E-A4D4B1138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651" y="1243461"/>
            <a:ext cx="307232" cy="2320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52E711F-E4AD-E6D7-07F9-C80E559FD828}"/>
              </a:ext>
            </a:extLst>
          </p:cNvPr>
          <p:cNvSpPr/>
          <p:nvPr/>
        </p:nvSpPr>
        <p:spPr>
          <a:xfrm>
            <a:off x="7145747" y="1213053"/>
            <a:ext cx="1311639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modules </a:t>
            </a:r>
            <a:endParaRPr lang="en-SG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89A4EA-502E-B9D3-5CE9-75CC4B08725E}"/>
              </a:ext>
            </a:extLst>
          </p:cNvPr>
          <p:cNvSpPr/>
          <p:nvPr/>
        </p:nvSpPr>
        <p:spPr>
          <a:xfrm>
            <a:off x="7145747" y="1742628"/>
            <a:ext cx="1311639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Robot head </a:t>
            </a:r>
            <a:endParaRPr lang="en-SG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785174-DC0A-D816-9D69-51E8C535F6AC}"/>
              </a:ext>
            </a:extLst>
          </p:cNvPr>
          <p:cNvCxnSpPr>
            <a:stCxn id="74" idx="2"/>
            <a:endCxn id="78" idx="1"/>
          </p:cNvCxnSpPr>
          <p:nvPr/>
        </p:nvCxnSpPr>
        <p:spPr>
          <a:xfrm>
            <a:off x="6514267" y="1475505"/>
            <a:ext cx="631480" cy="4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987D003D-F495-8EEE-C249-DAAA76586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551" y="3984408"/>
            <a:ext cx="3588671" cy="23941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9814D48-3634-937E-E91B-78F04FC8B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895" y="3984402"/>
            <a:ext cx="3493625" cy="2394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D611C4E-528B-BB17-1A48-6C7124FA8336}"/>
              </a:ext>
            </a:extLst>
          </p:cNvPr>
          <p:cNvSpPr txBox="1"/>
          <p:nvPr/>
        </p:nvSpPr>
        <p:spPr>
          <a:xfrm>
            <a:off x="2410648" y="3640532"/>
            <a:ext cx="2942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font face (with/without eyes )detection </a:t>
            </a:r>
            <a:endParaRPr lang="en-SG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3DE7FF-AE4E-70F9-71DB-7C56B0081782}"/>
              </a:ext>
            </a:extLst>
          </p:cNvPr>
          <p:cNvSpPr txBox="1"/>
          <p:nvPr/>
        </p:nvSpPr>
        <p:spPr>
          <a:xfrm>
            <a:off x="6288551" y="3611472"/>
            <a:ext cx="2942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QR-Code detection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9754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D7663-5BE7-7865-CFA1-CD40426EB198}"/>
              </a:ext>
            </a:extLst>
          </p:cNvPr>
          <p:cNvSpPr/>
          <p:nvPr/>
        </p:nvSpPr>
        <p:spPr>
          <a:xfrm>
            <a:off x="4939554" y="1115568"/>
            <a:ext cx="885174" cy="1737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Head node </a:t>
            </a:r>
            <a:endParaRPr lang="en-SG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D208D-7057-DFFF-1DE2-59E9F16F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54" y="1289304"/>
            <a:ext cx="904008" cy="795528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B67884AC-5E50-BDDB-E120-756D58299EFE}"/>
              </a:ext>
            </a:extLst>
          </p:cNvPr>
          <p:cNvSpPr/>
          <p:nvPr/>
        </p:nvSpPr>
        <p:spPr>
          <a:xfrm>
            <a:off x="4816922" y="2867005"/>
            <a:ext cx="1337041" cy="7955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CC61F-5A81-06CC-2187-7CEC7BC5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24" y="2705422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A59C4-026A-2012-96B6-10B27C3B4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78" y="1312085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7DE7C1-BA42-D8A8-3147-1C5087DAA2F7}"/>
              </a:ext>
            </a:extLst>
          </p:cNvPr>
          <p:cNvSpPr/>
          <p:nvPr/>
        </p:nvSpPr>
        <p:spPr>
          <a:xfrm>
            <a:off x="3367678" y="1128106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node-1</a:t>
            </a:r>
            <a:endParaRPr lang="en-SG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7ECFD1-437E-33C8-F544-0D5319C2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03424" y="1688916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10496-F6D0-EE90-5FD8-936D9AE1A3F4}"/>
              </a:ext>
            </a:extLst>
          </p:cNvPr>
          <p:cNvSpPr/>
          <p:nvPr/>
        </p:nvSpPr>
        <p:spPr>
          <a:xfrm>
            <a:off x="6803424" y="1504937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Eye node-N</a:t>
            </a:r>
            <a:endParaRPr lang="en-SG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7541F8-8E95-89AF-8981-CB883257F3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391558" y="2084832"/>
            <a:ext cx="0" cy="620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81595-EBF1-8C76-D223-D24F98101ACB}"/>
              </a:ext>
            </a:extLst>
          </p:cNvPr>
          <p:cNvSpPr/>
          <p:nvPr/>
        </p:nvSpPr>
        <p:spPr>
          <a:xfrm>
            <a:off x="3213973" y="3841041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node1</a:t>
            </a:r>
            <a:endParaRPr lang="en-SG" sz="11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F27F1BF-7ED7-4074-5064-4DDDA5C9B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973" y="4036827"/>
            <a:ext cx="941758" cy="12216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04EE16D-7BA5-B2BB-FA9D-38861D5788D6}"/>
              </a:ext>
            </a:extLst>
          </p:cNvPr>
          <p:cNvSpPr/>
          <p:nvPr/>
        </p:nvSpPr>
        <p:spPr>
          <a:xfrm>
            <a:off x="4694045" y="3851157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node2</a:t>
            </a:r>
            <a:endParaRPr lang="en-SG" sz="1100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9BF909-12A2-3855-15D8-591A68012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045" y="4046943"/>
            <a:ext cx="941758" cy="12216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6417551-03BE-B8A3-9B42-D915D9E563B9}"/>
              </a:ext>
            </a:extLst>
          </p:cNvPr>
          <p:cNvSpPr/>
          <p:nvPr/>
        </p:nvSpPr>
        <p:spPr>
          <a:xfrm>
            <a:off x="7108348" y="3876318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node-N</a:t>
            </a:r>
            <a:endParaRPr lang="en-SG" sz="11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7FB5C2-CA3F-7F2E-D808-7A4184671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348" y="4072104"/>
            <a:ext cx="941758" cy="12216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19D9DD-CA30-CE9C-6DF8-C3C0751F0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99" y="4060297"/>
            <a:ext cx="1152953" cy="12334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266E4-620F-6BE8-3DC3-C7067303C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05977" y="4067263"/>
            <a:ext cx="1101382" cy="11782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DD6F1CF-4966-72DA-0765-654110878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832" y="4029818"/>
            <a:ext cx="1151801" cy="12322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B780B99-4EB3-0A2C-B8DA-BA3B0046125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271685" y="1708001"/>
            <a:ext cx="936239" cy="115900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2073EB9-30C3-CF8E-01DD-EE3BFCF7FA60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 flipV="1">
            <a:off x="5635803" y="2480747"/>
            <a:ext cx="1619624" cy="3862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F1780E1-3835-CE41-7119-5724E8761316}"/>
              </a:ext>
            </a:extLst>
          </p:cNvPr>
          <p:cNvCxnSpPr>
            <a:cxnSpLocks/>
            <a:stCxn id="30" idx="3"/>
            <a:endCxn id="6" idx="2"/>
          </p:cNvCxnSpPr>
          <p:nvPr/>
        </p:nvCxnSpPr>
        <p:spPr>
          <a:xfrm flipV="1">
            <a:off x="4155731" y="3264770"/>
            <a:ext cx="665338" cy="138288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D54D33-207C-636F-7B5B-1E97E66B7BC0}"/>
              </a:ext>
            </a:extLst>
          </p:cNvPr>
          <p:cNvCxnSpPr>
            <a:cxnSpLocks/>
            <a:stCxn id="31" idx="0"/>
            <a:endCxn id="6" idx="1"/>
          </p:cNvCxnSpPr>
          <p:nvPr/>
        </p:nvCxnSpPr>
        <p:spPr>
          <a:xfrm rot="5400000" flipH="1" flipV="1">
            <a:off x="5229147" y="3594861"/>
            <a:ext cx="189470" cy="3231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1ED65A8-B69C-6718-7BED-D2B8B7752A67}"/>
              </a:ext>
            </a:extLst>
          </p:cNvPr>
          <p:cNvCxnSpPr>
            <a:cxnSpLocks/>
            <a:stCxn id="33" idx="0"/>
            <a:endCxn id="6" idx="0"/>
          </p:cNvCxnSpPr>
          <p:nvPr/>
        </p:nvCxnSpPr>
        <p:spPr>
          <a:xfrm rot="16200000" flipV="1">
            <a:off x="6558963" y="2858656"/>
            <a:ext cx="611548" cy="14237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F5F8BAAB-4B30-7113-DDA7-04BB2A5A2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810" y="1889397"/>
            <a:ext cx="613001" cy="63785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C595484-FC71-5476-6635-8EF36ABF4C1E}"/>
              </a:ext>
            </a:extLst>
          </p:cNvPr>
          <p:cNvSpPr txBox="1"/>
          <p:nvPr/>
        </p:nvSpPr>
        <p:spPr>
          <a:xfrm>
            <a:off x="2071197" y="1560557"/>
            <a:ext cx="543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C30E2B-3076-E71C-01F3-62F3C4CCD2A5}"/>
              </a:ext>
            </a:extLst>
          </p:cNvPr>
          <p:cNvCxnSpPr>
            <a:cxnSpLocks/>
          </p:cNvCxnSpPr>
          <p:nvPr/>
        </p:nvCxnSpPr>
        <p:spPr>
          <a:xfrm flipH="1" flipV="1">
            <a:off x="2687382" y="1965943"/>
            <a:ext cx="659027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C80BE5-A8A9-5D30-248A-BBBA18520378}"/>
              </a:ext>
            </a:extLst>
          </p:cNvPr>
          <p:cNvSpPr txBox="1"/>
          <p:nvPr/>
        </p:nvSpPr>
        <p:spPr>
          <a:xfrm>
            <a:off x="2721080" y="1730623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BD1F2D-473A-AB0B-30CE-F66EE36F15C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2393311" y="2527250"/>
            <a:ext cx="0" cy="144105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5B561F1-9B11-D477-AB39-6576314131F3}"/>
              </a:ext>
            </a:extLst>
          </p:cNvPr>
          <p:cNvSpPr txBox="1"/>
          <p:nvPr/>
        </p:nvSpPr>
        <p:spPr>
          <a:xfrm>
            <a:off x="2355020" y="3402069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</a:t>
            </a:r>
            <a:endParaRPr lang="en-SG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DF6EB-6E80-4289-0A0E-28E5E56B5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9718" y="2541368"/>
            <a:ext cx="863940" cy="7672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0B68B1-C35E-3932-8E92-206AACA0B8BF}"/>
              </a:ext>
            </a:extLst>
          </p:cNvPr>
          <p:cNvSpPr/>
          <p:nvPr/>
        </p:nvSpPr>
        <p:spPr>
          <a:xfrm>
            <a:off x="3346409" y="2331092"/>
            <a:ext cx="863940" cy="196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node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B91FA7-4635-25C6-082A-5D3024AD789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615184" y="2527241"/>
            <a:ext cx="724534" cy="39776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FD60EF-4C26-D70D-431A-77E843EF3741}"/>
              </a:ext>
            </a:extLst>
          </p:cNvPr>
          <p:cNvSpPr txBox="1"/>
          <p:nvPr/>
        </p:nvSpPr>
        <p:spPr>
          <a:xfrm>
            <a:off x="2535958" y="2570169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Interaction  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AAD254-794C-AADD-8285-25A47F648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997" y="2656530"/>
            <a:ext cx="460696" cy="40310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DD8FC-A91A-3536-3474-41C61EC30F23}"/>
              </a:ext>
            </a:extLst>
          </p:cNvPr>
          <p:cNvCxnSpPr>
            <a:cxnSpLocks/>
          </p:cNvCxnSpPr>
          <p:nvPr/>
        </p:nvCxnSpPr>
        <p:spPr>
          <a:xfrm>
            <a:off x="2475062" y="2562523"/>
            <a:ext cx="789393" cy="1193899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AD26A5-F9B2-10CA-919B-54DBC29C0814}"/>
              </a:ext>
            </a:extLst>
          </p:cNvPr>
          <p:cNvSpPr txBox="1"/>
          <p:nvPr/>
        </p:nvSpPr>
        <p:spPr>
          <a:xfrm>
            <a:off x="2571566" y="3093273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  </a:t>
            </a:r>
            <a:endParaRPr lang="en-SG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55A32-F2EB-12F4-F405-289332D7981C}"/>
              </a:ext>
            </a:extLst>
          </p:cNvPr>
          <p:cNvSpPr txBox="1"/>
          <p:nvPr/>
        </p:nvSpPr>
        <p:spPr>
          <a:xfrm>
            <a:off x="6348440" y="1035430"/>
            <a:ext cx="3151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Smart Robot Emulator V1.0.2 </a:t>
            </a:r>
            <a:endParaRPr lang="en-SG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D25C59-9866-AF03-CE3F-03ACA8D84B3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03658" y="2925006"/>
            <a:ext cx="735896" cy="15114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0ED55EAC-4E45-787F-37B9-C5FDC9A030F9}"/>
              </a:ext>
            </a:extLst>
          </p:cNvPr>
          <p:cNvSpPr/>
          <p:nvPr/>
        </p:nvSpPr>
        <p:spPr>
          <a:xfrm>
            <a:off x="8215289" y="2414395"/>
            <a:ext cx="659763" cy="67887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52FB18-B762-94E1-2F03-1C1C842FC4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721" y="2618224"/>
            <a:ext cx="416647" cy="416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5E50B6-93E2-2A17-1553-2D787380372E}"/>
              </a:ext>
            </a:extLst>
          </p:cNvPr>
          <p:cNvSpPr txBox="1"/>
          <p:nvPr/>
        </p:nvSpPr>
        <p:spPr>
          <a:xfrm>
            <a:off x="7924020" y="1794963"/>
            <a:ext cx="9495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 target with QR code </a:t>
            </a:r>
            <a:endParaRPr lang="en-SG" sz="11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3D4A99-A1AA-956A-2C55-A3B503ADCA8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499671" y="2055119"/>
            <a:ext cx="951374" cy="56310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248C83-5707-38E1-2C61-C6C49818D0F2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7513105" y="2126939"/>
            <a:ext cx="949595" cy="966334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FA9CBB-A71C-B2A3-FAA0-749AA6B7F72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8618237" y="3159472"/>
            <a:ext cx="3139" cy="90082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AD5C42-B0B6-75B5-979E-96FB3A437028}"/>
              </a:ext>
            </a:extLst>
          </p:cNvPr>
          <p:cNvSpPr txBox="1"/>
          <p:nvPr/>
        </p:nvSpPr>
        <p:spPr>
          <a:xfrm>
            <a:off x="8617612" y="3429000"/>
            <a:ext cx="881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Grab and transfer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8026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057C92-C768-7053-F435-30D1AA4C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41" y="486182"/>
            <a:ext cx="5841947" cy="588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C19E6-0F08-0832-6BF4-C034DD6C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2" y="1060553"/>
            <a:ext cx="2096274" cy="2679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E66BA-8C6F-6942-BF74-B27030D85F1B}"/>
              </a:ext>
            </a:extLst>
          </p:cNvPr>
          <p:cNvCxnSpPr>
            <a:cxnSpLocks/>
          </p:cNvCxnSpPr>
          <p:nvPr/>
        </p:nvCxnSpPr>
        <p:spPr>
          <a:xfrm>
            <a:off x="3877056" y="389395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388D9E-B67A-EA34-2C71-00BD559FC36E}"/>
              </a:ext>
            </a:extLst>
          </p:cNvPr>
          <p:cNvSpPr txBox="1"/>
          <p:nvPr/>
        </p:nvSpPr>
        <p:spPr>
          <a:xfrm>
            <a:off x="3329226" y="37679"/>
            <a:ext cx="194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protocol selection drop down menu</a:t>
            </a:r>
            <a:endParaRPr lang="en-SG" sz="1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E22DA-4725-5C38-7D92-FF941CF7A707}"/>
              </a:ext>
            </a:extLst>
          </p:cNvPr>
          <p:cNvCxnSpPr>
            <a:cxnSpLocks/>
          </p:cNvCxnSpPr>
          <p:nvPr/>
        </p:nvCxnSpPr>
        <p:spPr>
          <a:xfrm>
            <a:off x="5135880" y="389394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7C9-A307-A8E3-F76B-4331ABD497DA}"/>
              </a:ext>
            </a:extLst>
          </p:cNvPr>
          <p:cNvSpPr txBox="1"/>
          <p:nvPr/>
        </p:nvSpPr>
        <p:spPr>
          <a:xfrm>
            <a:off x="4962954" y="92654"/>
            <a:ext cx="185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state indicator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DEE47-7928-0DA0-9278-80CBF7DB0470}"/>
              </a:ext>
            </a:extLst>
          </p:cNvPr>
          <p:cNvSpPr/>
          <p:nvPr/>
        </p:nvSpPr>
        <p:spPr>
          <a:xfrm>
            <a:off x="1766849" y="1042174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D42FA-0132-0D34-1EE0-62776ABF227B}"/>
              </a:ext>
            </a:extLst>
          </p:cNvPr>
          <p:cNvCxnSpPr>
            <a:cxnSpLocks/>
          </p:cNvCxnSpPr>
          <p:nvPr/>
        </p:nvCxnSpPr>
        <p:spPr>
          <a:xfrm>
            <a:off x="8302316" y="437789"/>
            <a:ext cx="0" cy="397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7EC2EB-3FD4-18BF-06DB-6AE2EE0B895F}"/>
              </a:ext>
            </a:extLst>
          </p:cNvPr>
          <p:cNvSpPr txBox="1"/>
          <p:nvPr/>
        </p:nvSpPr>
        <p:spPr>
          <a:xfrm>
            <a:off x="7547222" y="92654"/>
            <a:ext cx="185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Braccio ++ Arm related part control panel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A5C9-069B-E170-9033-64981CF91244}"/>
              </a:ext>
            </a:extLst>
          </p:cNvPr>
          <p:cNvCxnSpPr>
            <a:cxnSpLocks/>
          </p:cNvCxnSpPr>
          <p:nvPr/>
        </p:nvCxnSpPr>
        <p:spPr>
          <a:xfrm flipH="1">
            <a:off x="8996606" y="155431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273051-C73F-CE9A-1CFB-D67E70CF464B}"/>
              </a:ext>
            </a:extLst>
          </p:cNvPr>
          <p:cNvSpPr txBox="1"/>
          <p:nvPr/>
        </p:nvSpPr>
        <p:spPr>
          <a:xfrm>
            <a:off x="9537192" y="143120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max move angle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8D0B61-A0A6-4185-3E7F-074790B73318}"/>
              </a:ext>
            </a:extLst>
          </p:cNvPr>
          <p:cNvCxnSpPr>
            <a:cxnSpLocks/>
          </p:cNvCxnSpPr>
          <p:nvPr/>
        </p:nvCxnSpPr>
        <p:spPr>
          <a:xfrm flipH="1">
            <a:off x="8996606" y="234679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BFF4E9-94FA-6F3E-092A-31BF47015472}"/>
              </a:ext>
            </a:extLst>
          </p:cNvPr>
          <p:cNvSpPr txBox="1"/>
          <p:nvPr/>
        </p:nvSpPr>
        <p:spPr>
          <a:xfrm>
            <a:off x="9537192" y="222368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potentiometer reading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4543F9-9F24-DFA4-FF7F-A10EF83790D3}"/>
              </a:ext>
            </a:extLst>
          </p:cNvPr>
          <p:cNvCxnSpPr>
            <a:cxnSpLocks/>
          </p:cNvCxnSpPr>
          <p:nvPr/>
        </p:nvCxnSpPr>
        <p:spPr>
          <a:xfrm flipH="1">
            <a:off x="9163810" y="3294727"/>
            <a:ext cx="3733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BB09C-DB40-3F47-BE79-1A8BC306F1BC}"/>
              </a:ext>
            </a:extLst>
          </p:cNvPr>
          <p:cNvSpPr txBox="1"/>
          <p:nvPr/>
        </p:nvSpPr>
        <p:spPr>
          <a:xfrm>
            <a:off x="9537192" y="3048506"/>
            <a:ext cx="1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Servo motor movement adjust slider</a:t>
            </a:r>
            <a:endParaRPr lang="en-SG" sz="1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F9910-F7BF-DA56-8CC5-720802136595}"/>
              </a:ext>
            </a:extLst>
          </p:cNvPr>
          <p:cNvCxnSpPr>
            <a:cxnSpLocks/>
          </p:cNvCxnSpPr>
          <p:nvPr/>
        </p:nvCxnSpPr>
        <p:spPr>
          <a:xfrm flipH="1">
            <a:off x="7633714" y="4873591"/>
            <a:ext cx="19034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AA9F69-C4FE-1DC7-717F-8AAE367769C5}"/>
              </a:ext>
            </a:extLst>
          </p:cNvPr>
          <p:cNvSpPr txBox="1"/>
          <p:nvPr/>
        </p:nvSpPr>
        <p:spPr>
          <a:xfrm>
            <a:off x="9500003" y="4750480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min move angle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41111-584A-0040-1780-486B4AEBC6A5}"/>
              </a:ext>
            </a:extLst>
          </p:cNvPr>
          <p:cNvCxnSpPr>
            <a:cxnSpLocks/>
          </p:cNvCxnSpPr>
          <p:nvPr/>
        </p:nvCxnSpPr>
        <p:spPr>
          <a:xfrm flipH="1">
            <a:off x="2276856" y="1359247"/>
            <a:ext cx="20041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5CA15-4A6E-710E-F4A1-FCD534FC8B04}"/>
              </a:ext>
            </a:extLst>
          </p:cNvPr>
          <p:cNvSpPr/>
          <p:nvPr/>
        </p:nvSpPr>
        <p:spPr>
          <a:xfrm>
            <a:off x="7411745" y="972152"/>
            <a:ext cx="2076243" cy="26092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3C37F-9404-CDBC-2F33-6C68331E7516}"/>
              </a:ext>
            </a:extLst>
          </p:cNvPr>
          <p:cNvSpPr/>
          <p:nvPr/>
        </p:nvSpPr>
        <p:spPr>
          <a:xfrm>
            <a:off x="1083106" y="1092425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D3727E-0D5E-FBB1-65D2-01F763DF4A27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338110" y="1554317"/>
            <a:ext cx="2676106" cy="461893"/>
          </a:xfrm>
          <a:prstGeom prst="bentConnector4">
            <a:avLst>
              <a:gd name="adj1" fmla="val 45236"/>
              <a:gd name="adj2" fmla="val 1494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C5B666-F411-E8A5-A79A-236D618046E1}"/>
              </a:ext>
            </a:extLst>
          </p:cNvPr>
          <p:cNvSpPr txBox="1"/>
          <p:nvPr/>
        </p:nvSpPr>
        <p:spPr>
          <a:xfrm>
            <a:off x="2602081" y="972152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indicator-1</a:t>
            </a:r>
            <a:endParaRPr lang="en-SG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0C9946-CF27-5508-2E0C-F30569CD4D9C}"/>
              </a:ext>
            </a:extLst>
          </p:cNvPr>
          <p:cNvSpPr txBox="1"/>
          <p:nvPr/>
        </p:nvSpPr>
        <p:spPr>
          <a:xfrm>
            <a:off x="2431232" y="2278048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indicator-2</a:t>
            </a:r>
            <a:endParaRPr lang="en-SG" sz="1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B4DF9F-DAF4-6ADF-5C8B-3AE844D5645A}"/>
              </a:ext>
            </a:extLst>
          </p:cNvPr>
          <p:cNvCxnSpPr>
            <a:cxnSpLocks/>
          </p:cNvCxnSpPr>
          <p:nvPr/>
        </p:nvCxnSpPr>
        <p:spPr>
          <a:xfrm>
            <a:off x="2960230" y="6044184"/>
            <a:ext cx="5433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8966-05E0-0885-5D47-1167CEED611A}"/>
              </a:ext>
            </a:extLst>
          </p:cNvPr>
          <p:cNvSpPr txBox="1"/>
          <p:nvPr/>
        </p:nvSpPr>
        <p:spPr>
          <a:xfrm>
            <a:off x="1666853" y="5887913"/>
            <a:ext cx="1419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reset factory default position button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F40D96-BF0A-FCCA-7849-1E18F02A0032}"/>
              </a:ext>
            </a:extLst>
          </p:cNvPr>
          <p:cNvCxnSpPr>
            <a:cxnSpLocks/>
          </p:cNvCxnSpPr>
          <p:nvPr/>
        </p:nvCxnSpPr>
        <p:spPr>
          <a:xfrm>
            <a:off x="3009434" y="5523213"/>
            <a:ext cx="1293223" cy="3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E92395-B15E-B38A-D5B1-EE6E26B15888}"/>
              </a:ext>
            </a:extLst>
          </p:cNvPr>
          <p:cNvSpPr txBox="1"/>
          <p:nvPr/>
        </p:nvSpPr>
        <p:spPr>
          <a:xfrm>
            <a:off x="1687235" y="5381306"/>
            <a:ext cx="17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selection button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A5103D-6486-D9E9-0034-F2010F5C3772}"/>
              </a:ext>
            </a:extLst>
          </p:cNvPr>
          <p:cNvCxnSpPr>
            <a:cxnSpLocks/>
          </p:cNvCxnSpPr>
          <p:nvPr/>
        </p:nvCxnSpPr>
        <p:spPr>
          <a:xfrm>
            <a:off x="2971523" y="5151284"/>
            <a:ext cx="2448405" cy="743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C51EC8-5317-1F5B-1D60-F3E5D31B8056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FBB6D-BEF0-E91A-1B98-BBE0A04BDA0F}"/>
              </a:ext>
            </a:extLst>
          </p:cNvPr>
          <p:cNvCxnSpPr>
            <a:cxnSpLocks/>
          </p:cNvCxnSpPr>
          <p:nvPr/>
        </p:nvCxnSpPr>
        <p:spPr>
          <a:xfrm flipH="1">
            <a:off x="6686296" y="5523213"/>
            <a:ext cx="2914904" cy="48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7E3535-0163-8EA3-F621-6BE645E471C2}"/>
              </a:ext>
            </a:extLst>
          </p:cNvPr>
          <p:cNvSpPr txBox="1"/>
          <p:nvPr/>
        </p:nvSpPr>
        <p:spPr>
          <a:xfrm>
            <a:off x="9562933" y="5309068"/>
            <a:ext cx="14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Current loaded playbook display </a:t>
            </a:r>
            <a:endParaRPr lang="en-SG" sz="10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E224C6-8FA8-019E-8F95-228823437E2F}"/>
              </a:ext>
            </a:extLst>
          </p:cNvPr>
          <p:cNvCxnSpPr>
            <a:cxnSpLocks/>
          </p:cNvCxnSpPr>
          <p:nvPr/>
        </p:nvCxnSpPr>
        <p:spPr>
          <a:xfrm flipH="1">
            <a:off x="9048832" y="6173598"/>
            <a:ext cx="524936" cy="124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9111D-4DF7-82A1-B0C0-28453D420DA7}"/>
              </a:ext>
            </a:extLst>
          </p:cNvPr>
          <p:cNvSpPr txBox="1"/>
          <p:nvPr/>
        </p:nvSpPr>
        <p:spPr>
          <a:xfrm>
            <a:off x="9601200" y="5989469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Status display bar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94975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EE8A1A-8F52-4F5D-E301-4AEB8C4788CC}"/>
              </a:ext>
            </a:extLst>
          </p:cNvPr>
          <p:cNvCxnSpPr>
            <a:cxnSpLocks/>
          </p:cNvCxnSpPr>
          <p:nvPr/>
        </p:nvCxnSpPr>
        <p:spPr>
          <a:xfrm flipH="1">
            <a:off x="2906088" y="944524"/>
            <a:ext cx="1901" cy="4977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11F7B4-E9A4-488B-5438-E467E4B75E83}"/>
              </a:ext>
            </a:extLst>
          </p:cNvPr>
          <p:cNvSpPr txBox="1"/>
          <p:nvPr/>
        </p:nvSpPr>
        <p:spPr>
          <a:xfrm>
            <a:off x="2337299" y="697209"/>
            <a:ext cx="1296281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Braccio ++ controller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2834A-F603-08E6-C233-CC84B93AE208}"/>
              </a:ext>
            </a:extLst>
          </p:cNvPr>
          <p:cNvCxnSpPr>
            <a:cxnSpLocks/>
          </p:cNvCxnSpPr>
          <p:nvPr/>
        </p:nvCxnSpPr>
        <p:spPr>
          <a:xfrm>
            <a:off x="6955536" y="944524"/>
            <a:ext cx="0" cy="4729110"/>
          </a:xfrm>
          <a:prstGeom prst="straightConnector1">
            <a:avLst/>
          </a:prstGeom>
          <a:ln w="28575">
            <a:solidFill>
              <a:srgbClr val="009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E5248-8672-C212-D606-7FD4F82C487D}"/>
              </a:ext>
            </a:extLst>
          </p:cNvPr>
          <p:cNvSpPr txBox="1"/>
          <p:nvPr/>
        </p:nvSpPr>
        <p:spPr>
          <a:xfrm>
            <a:off x="2322575" y="1680171"/>
            <a:ext cx="154636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Potentiometer reading fetch [no task in action queue]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F4F12-91CC-2C31-90AE-F7BD884C960E}"/>
              </a:ext>
            </a:extLst>
          </p:cNvPr>
          <p:cNvCxnSpPr>
            <a:cxnSpLocks/>
          </p:cNvCxnSpPr>
          <p:nvPr/>
        </p:nvCxnSpPr>
        <p:spPr>
          <a:xfrm flipV="1">
            <a:off x="3868935" y="1779682"/>
            <a:ext cx="252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35AC0D-CA50-18E9-AF57-B72AE2A0107A}"/>
              </a:ext>
            </a:extLst>
          </p:cNvPr>
          <p:cNvSpPr txBox="1"/>
          <p:nvPr/>
        </p:nvSpPr>
        <p:spPr>
          <a:xfrm>
            <a:off x="6391656" y="1685917"/>
            <a:ext cx="1296278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Potentiometer reading API</a:t>
            </a:r>
            <a:endParaRPr lang="en-SG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8F80E-1D70-77E9-FCA5-B2AA17FC9E6E}"/>
              </a:ext>
            </a:extLst>
          </p:cNvPr>
          <p:cNvSpPr txBox="1"/>
          <p:nvPr/>
        </p:nvSpPr>
        <p:spPr>
          <a:xfrm>
            <a:off x="3868935" y="1557060"/>
            <a:ext cx="118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request</a:t>
            </a:r>
            <a:endParaRPr lang="en-SG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3D8D51-F344-F73B-2B71-982BF79FCA3C}"/>
              </a:ext>
            </a:extLst>
          </p:cNvPr>
          <p:cNvCxnSpPr>
            <a:cxnSpLocks/>
          </p:cNvCxnSpPr>
          <p:nvPr/>
        </p:nvCxnSpPr>
        <p:spPr>
          <a:xfrm flipH="1">
            <a:off x="3858765" y="1934056"/>
            <a:ext cx="2494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39814E-B1C2-C8AA-8984-B34B9EB7D91A}"/>
              </a:ext>
            </a:extLst>
          </p:cNvPr>
          <p:cNvSpPr txBox="1"/>
          <p:nvPr/>
        </p:nvSpPr>
        <p:spPr>
          <a:xfrm>
            <a:off x="5102350" y="1897075"/>
            <a:ext cx="1347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Potentiometer data</a:t>
            </a:r>
            <a:endParaRPr lang="en-SG" sz="1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6124F8-6E30-DFFF-74FB-9EE5311F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0" y="2130623"/>
            <a:ext cx="273546" cy="284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64FC0-F720-9926-469F-6DCB9B8A6D0F}"/>
              </a:ext>
            </a:extLst>
          </p:cNvPr>
          <p:cNvSpPr txBox="1"/>
          <p:nvPr/>
        </p:nvSpPr>
        <p:spPr>
          <a:xfrm>
            <a:off x="493666" y="2034149"/>
            <a:ext cx="106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control action added</a:t>
            </a:r>
            <a:endParaRPr lang="en-SG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93E9D2-99C0-38B5-FE7D-45F8EF58EB1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609506" y="2252512"/>
            <a:ext cx="125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22B069-6497-4FB4-199B-06F107CEB4B2}"/>
              </a:ext>
            </a:extLst>
          </p:cNvPr>
          <p:cNvSpPr txBox="1"/>
          <p:nvPr/>
        </p:nvSpPr>
        <p:spPr>
          <a:xfrm>
            <a:off x="2322575" y="2427932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Dequeue to get user’s control action </a:t>
            </a:r>
            <a:endParaRPr lang="en-SG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FA85C-8F7D-3E1F-32BD-8C3768DFE025}"/>
              </a:ext>
            </a:extLst>
          </p:cNvPr>
          <p:cNvCxnSpPr>
            <a:cxnSpLocks/>
          </p:cNvCxnSpPr>
          <p:nvPr/>
        </p:nvCxnSpPr>
        <p:spPr>
          <a:xfrm>
            <a:off x="2907989" y="3078437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9C755-3217-EC63-3346-9AE2B63BE4CE}"/>
              </a:ext>
            </a:extLst>
          </p:cNvPr>
          <p:cNvSpPr txBox="1"/>
          <p:nvPr/>
        </p:nvSpPr>
        <p:spPr>
          <a:xfrm>
            <a:off x="2907989" y="2835896"/>
            <a:ext cx="1889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Servo motor move request</a:t>
            </a:r>
            <a:endParaRPr lang="en-SG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8C4EB-8038-A459-63C8-C8429468D656}"/>
              </a:ext>
            </a:extLst>
          </p:cNvPr>
          <p:cNvSpPr txBox="1"/>
          <p:nvPr/>
        </p:nvSpPr>
        <p:spPr>
          <a:xfrm>
            <a:off x="6391656" y="3185751"/>
            <a:ext cx="152905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Braccio++ engage API</a:t>
            </a:r>
            <a:endParaRPr lang="en-SG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95675-202B-CF2D-5280-C1B4B1007E0F}"/>
              </a:ext>
            </a:extLst>
          </p:cNvPr>
          <p:cNvCxnSpPr>
            <a:cxnSpLocks/>
          </p:cNvCxnSpPr>
          <p:nvPr/>
        </p:nvCxnSpPr>
        <p:spPr>
          <a:xfrm flipH="1">
            <a:off x="2954451" y="3498563"/>
            <a:ext cx="400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F8E75-0654-6333-8A0C-EE59CA1D7F81}"/>
              </a:ext>
            </a:extLst>
          </p:cNvPr>
          <p:cNvSpPr txBox="1"/>
          <p:nvPr/>
        </p:nvSpPr>
        <p:spPr>
          <a:xfrm>
            <a:off x="3746915" y="3215010"/>
            <a:ext cx="270782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Respond Arm moved to required angle/position </a:t>
            </a:r>
            <a:endParaRPr lang="en-SG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2E4F94-67B9-6F85-CAC9-517599840E4F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V="1">
            <a:off x="2147642" y="2784673"/>
            <a:ext cx="888823" cy="538956"/>
          </a:xfrm>
          <a:prstGeom prst="bentConnector4">
            <a:avLst>
              <a:gd name="adj1" fmla="val -643"/>
              <a:gd name="adj2" fmla="val 14241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FE20470-0BB7-13BF-598D-3A964AD7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4" y="3560128"/>
            <a:ext cx="273546" cy="2846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3A22CF-454B-7432-50E5-53DF830C486E}"/>
              </a:ext>
            </a:extLst>
          </p:cNvPr>
          <p:cNvSpPr txBox="1"/>
          <p:nvPr/>
        </p:nvSpPr>
        <p:spPr>
          <a:xfrm>
            <a:off x="507881" y="3515071"/>
            <a:ext cx="8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press reset button</a:t>
            </a:r>
            <a:endParaRPr lang="en-SG" sz="1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9FBB3-B813-45B1-9B4F-CDD2255C26E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48970" y="3702446"/>
            <a:ext cx="125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F4ADCC-5C59-8316-BCED-ABEA17196CC2}"/>
              </a:ext>
            </a:extLst>
          </p:cNvPr>
          <p:cNvSpPr txBox="1"/>
          <p:nvPr/>
        </p:nvSpPr>
        <p:spPr>
          <a:xfrm>
            <a:off x="2256445" y="3853170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Clear all the tasks in action queue</a:t>
            </a:r>
            <a:endParaRPr lang="en-SG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7B2BA3-F945-8397-8990-E4253F5126A1}"/>
              </a:ext>
            </a:extLst>
          </p:cNvPr>
          <p:cNvCxnSpPr>
            <a:cxnSpLocks/>
          </p:cNvCxnSpPr>
          <p:nvPr/>
        </p:nvCxnSpPr>
        <p:spPr>
          <a:xfrm>
            <a:off x="2906088" y="4508864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4E8D9D-A118-E8A0-749A-C693DE0D6269}"/>
              </a:ext>
            </a:extLst>
          </p:cNvPr>
          <p:cNvSpPr txBox="1"/>
          <p:nvPr/>
        </p:nvSpPr>
        <p:spPr>
          <a:xfrm>
            <a:off x="2906088" y="4266323"/>
            <a:ext cx="219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moto change to default position </a:t>
            </a:r>
            <a:endParaRPr lang="en-SG" sz="1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5A8EE79-405D-D240-8648-E2739DA6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17" y="4494817"/>
            <a:ext cx="273546" cy="284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713527-DF24-14F7-8C76-ECEBAF976FDB}"/>
              </a:ext>
            </a:extLst>
          </p:cNvPr>
          <p:cNvSpPr txBox="1"/>
          <p:nvPr/>
        </p:nvSpPr>
        <p:spPr>
          <a:xfrm>
            <a:off x="540518" y="4425692"/>
            <a:ext cx="10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load an action play book 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041BA-5D55-CF3E-029C-580F7A6B386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764463" y="4637135"/>
            <a:ext cx="115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402052-CDBF-3CEE-4072-D55E4F4A369A}"/>
              </a:ext>
            </a:extLst>
          </p:cNvPr>
          <p:cNvSpPr txBox="1"/>
          <p:nvPr/>
        </p:nvSpPr>
        <p:spPr>
          <a:xfrm>
            <a:off x="2238191" y="4761512"/>
            <a:ext cx="1666833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Check task queue have enough slots to hold playbook</a:t>
            </a:r>
            <a:endParaRPr lang="en-SG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82DDB-14CF-21BE-3131-71960C87983A}"/>
              </a:ext>
            </a:extLst>
          </p:cNvPr>
          <p:cNvSpPr txBox="1"/>
          <p:nvPr/>
        </p:nvSpPr>
        <p:spPr>
          <a:xfrm>
            <a:off x="2238191" y="5249502"/>
            <a:ext cx="1664931" cy="239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Put all playbook tasks in queue</a:t>
            </a:r>
            <a:endParaRPr lang="en-SG" sz="10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54474A-761B-1774-E8D1-DECBA1EDAD6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H="1">
            <a:off x="2238190" y="2461240"/>
            <a:ext cx="78679" cy="2907882"/>
          </a:xfrm>
          <a:prstGeom prst="bentConnector4">
            <a:avLst>
              <a:gd name="adj1" fmla="val -290548"/>
              <a:gd name="adj2" fmla="val 996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69AE61F-B0C7-C8E5-CC55-1EB46E92A3FC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659656" y="3524898"/>
            <a:ext cx="3907451" cy="581612"/>
          </a:xfrm>
          <a:prstGeom prst="bentConnector4">
            <a:avLst>
              <a:gd name="adj1" fmla="val 3378"/>
              <a:gd name="adj2" fmla="val 18048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DF41D-0B84-26D9-A957-D4BAE948C207}"/>
              </a:ext>
            </a:extLst>
          </p:cNvPr>
          <p:cNvSpPr txBox="1"/>
          <p:nvPr/>
        </p:nvSpPr>
        <p:spPr>
          <a:xfrm>
            <a:off x="6391654" y="733340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9297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009297"/>
                </a:solidFill>
              </a:rPr>
              <a:t>Braccio ++ Arduino firmware]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744C9D-077F-3431-4F3F-0DDE92B9B293}"/>
              </a:ext>
            </a:extLst>
          </p:cNvPr>
          <p:cNvSpPr txBox="1"/>
          <p:nvPr/>
        </p:nvSpPr>
        <p:spPr>
          <a:xfrm>
            <a:off x="2316869" y="1237138"/>
            <a:ext cx="1133902" cy="234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Program initialize </a:t>
            </a:r>
            <a:endParaRPr lang="en-SG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5A4AC1-26D6-4A56-5154-A73EAE5F3D09}"/>
              </a:ext>
            </a:extLst>
          </p:cNvPr>
          <p:cNvSpPr txBox="1"/>
          <p:nvPr/>
        </p:nvSpPr>
        <p:spPr>
          <a:xfrm>
            <a:off x="6386395" y="1252690"/>
            <a:ext cx="161331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Arduino Setup [Carrier API]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0014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C519A-0DD5-8CB0-5857-7B7600A3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85" y="1373184"/>
            <a:ext cx="7664815" cy="47736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23E4D1-652C-2564-E07F-704D0CD83069}"/>
              </a:ext>
            </a:extLst>
          </p:cNvPr>
          <p:cNvSpPr/>
          <p:nvPr/>
        </p:nvSpPr>
        <p:spPr>
          <a:xfrm>
            <a:off x="1920240" y="1298448"/>
            <a:ext cx="4535424" cy="452628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785052-1D63-010C-1645-F386CD5AC333}"/>
              </a:ext>
            </a:extLst>
          </p:cNvPr>
          <p:cNvCxnSpPr>
            <a:cxnSpLocks/>
          </p:cNvCxnSpPr>
          <p:nvPr/>
        </p:nvCxnSpPr>
        <p:spPr>
          <a:xfrm>
            <a:off x="2350008" y="1133856"/>
            <a:ext cx="0" cy="1386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B21C70-A78F-61AF-68EC-D7FB4661AFB5}"/>
              </a:ext>
            </a:extLst>
          </p:cNvPr>
          <p:cNvSpPr txBox="1"/>
          <p:nvPr/>
        </p:nvSpPr>
        <p:spPr>
          <a:xfrm>
            <a:off x="1838754" y="916482"/>
            <a:ext cx="284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Braccio Plus Arm controllers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FD834B-8166-9854-5F88-4B7D5BB5C46A}"/>
              </a:ext>
            </a:extLst>
          </p:cNvPr>
          <p:cNvSpPr/>
          <p:nvPr/>
        </p:nvSpPr>
        <p:spPr>
          <a:xfrm>
            <a:off x="6560710" y="1272460"/>
            <a:ext cx="3234436" cy="2558876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0AF360-854C-94EA-008B-36DC6E42CB84}"/>
              </a:ext>
            </a:extLst>
          </p:cNvPr>
          <p:cNvSpPr/>
          <p:nvPr/>
        </p:nvSpPr>
        <p:spPr>
          <a:xfrm>
            <a:off x="6560709" y="3932060"/>
            <a:ext cx="3214227" cy="231546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32BF5-0C8B-5CE8-7EB4-22164AAF2D3C}"/>
              </a:ext>
            </a:extLst>
          </p:cNvPr>
          <p:cNvSpPr txBox="1"/>
          <p:nvPr/>
        </p:nvSpPr>
        <p:spPr>
          <a:xfrm>
            <a:off x="6455664" y="848853"/>
            <a:ext cx="284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face / info-broadcast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F929FF-CEF3-2CCD-9CC3-1C57E1588801}"/>
              </a:ext>
            </a:extLst>
          </p:cNvPr>
          <p:cNvCxnSpPr>
            <a:cxnSpLocks/>
          </p:cNvCxnSpPr>
          <p:nvPr/>
        </p:nvCxnSpPr>
        <p:spPr>
          <a:xfrm>
            <a:off x="7001256" y="1088077"/>
            <a:ext cx="0" cy="1386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9F27B0-2FBD-4EB0-9072-62961EDFC26C}"/>
              </a:ext>
            </a:extLst>
          </p:cNvPr>
          <p:cNvSpPr txBox="1"/>
          <p:nvPr/>
        </p:nvSpPr>
        <p:spPr>
          <a:xfrm>
            <a:off x="4340352" y="6116049"/>
            <a:ext cx="16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eye/sense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00D573-8B5B-A96F-1CD6-9E41F3C6CD42}"/>
              </a:ext>
            </a:extLst>
          </p:cNvPr>
          <p:cNvCxnSpPr>
            <a:cxnSpLocks/>
          </p:cNvCxnSpPr>
          <p:nvPr/>
        </p:nvCxnSpPr>
        <p:spPr>
          <a:xfrm>
            <a:off x="5760720" y="6247524"/>
            <a:ext cx="694944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4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579</Words>
  <Application>Microsoft Office PowerPoint</Application>
  <PresentationFormat>Widescreen</PresentationFormat>
  <Paragraphs>189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47</cp:revision>
  <dcterms:created xsi:type="dcterms:W3CDTF">2023-11-01T14:35:34Z</dcterms:created>
  <dcterms:modified xsi:type="dcterms:W3CDTF">2023-11-19T09:23:10Z</dcterms:modified>
</cp:coreProperties>
</file>