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97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3794760" y="2286000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3974760" y="2466000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794760" y="3726000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234760" y="2286000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5234760" y="4724251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3974760" y="3726000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4835808" y="2466000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6122712" y="3449001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65962" y="1592075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95848" y="1592075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1336874" y="4771508"/>
            <a:ext cx="23814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196969" y="137027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26587" y="1663138"/>
            <a:ext cx="0" cy="45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50051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737954" y="1659331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159896" y="3876487"/>
            <a:ext cx="1213698" cy="322111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568D65E-00AD-ABBB-1043-345CF90C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787" y="4214451"/>
            <a:ext cx="884959" cy="11471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BDDCA4-FE1F-D83A-7E19-5FF045CAD9B7}"/>
              </a:ext>
            </a:extLst>
          </p:cNvPr>
          <p:cNvCxnSpPr>
            <a:cxnSpLocks/>
            <a:stCxn id="73" idx="2"/>
            <a:endCxn id="78" idx="0"/>
          </p:cNvCxnSpPr>
          <p:nvPr/>
        </p:nvCxnSpPr>
        <p:spPr>
          <a:xfrm>
            <a:off x="8766745" y="3617701"/>
            <a:ext cx="0" cy="258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9903406" y="3969439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4241596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7"/>
            <a:ext cx="2076243" cy="327435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62C9696-BF47-8C42-DAEC-5A3EF5E3CBD4}"/>
              </a:ext>
            </a:extLst>
          </p:cNvPr>
          <p:cNvCxnSpPr>
            <a:stCxn id="78" idx="2"/>
            <a:endCxn id="80" idx="1"/>
          </p:cNvCxnSpPr>
          <p:nvPr/>
        </p:nvCxnSpPr>
        <p:spPr>
          <a:xfrm rot="16200000" flipH="1">
            <a:off x="9097047" y="3868296"/>
            <a:ext cx="589438" cy="125004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86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12</cp:revision>
  <dcterms:created xsi:type="dcterms:W3CDTF">2023-11-01T14:35:34Z</dcterms:created>
  <dcterms:modified xsi:type="dcterms:W3CDTF">2023-11-03T14:25:15Z</dcterms:modified>
</cp:coreProperties>
</file>