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FD71C-A36A-6C2C-0FF6-50977C481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1541A-0525-F8FA-099D-C6CA73AE2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7E73E-9039-1630-4A33-8EAE45D6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3/11/2023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E89C5-59F5-08FA-6E57-BA09513E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93D03-4BD0-1790-0C14-FF7A3E5A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445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4C94-005C-D7B7-E99B-16EB2A3E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5986B-D368-BD4C-7035-9315877F9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8DABC-B164-259B-3A56-1B4A78FD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3/11/2023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8EDBD-C3B3-C46B-7DE8-B529D585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BA039-F2A5-F86C-B1C6-30277C23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512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40E2BC-DDAE-0DD8-32EA-B2090C9E0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41BC9-D0BF-4FDD-62C7-E3B04FAEF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B1E69-2ACE-63CD-B89E-38E3F340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3/11/2023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2A40C-D455-6280-2168-67DC1829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2ABA0-8B8F-02A7-2053-6BD73E79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344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7903-8B72-57B3-8615-C74CD74A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3F197-8552-7625-F609-DE724F570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B4A55-9EFD-AABD-BD5B-B3FAFA3E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3/11/2023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A9EAF-A64D-767E-BA94-7854A37BC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3FD4F-F6FB-5E56-4EB0-86CE880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562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AC99-BF9B-50DD-1AA9-F60719D0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92E4C-CDC0-18AC-943F-F60F0FA72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229C2-CA41-7083-857A-D450EFA2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3/11/2023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2D2C1-D561-7498-7DA6-7BFDC0AB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3CECA-D78A-D0DC-A390-B198F705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884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016C-B590-7040-23F2-372BBADC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3B105-8002-3896-34B3-C154C2F3A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35C24-0037-A545-2AEF-5A12AA108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3E423-4430-70D6-7E05-44795C3E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3/11/2023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D6C69-D9B0-C3A0-C2D7-A46823FF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8A6AB-19F2-27E5-7F7B-AC982734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58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4C014-AD30-61C0-4BA1-CCC90B45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4C3A8-8252-E090-BA8F-80C04C70E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F9C0-6097-F71B-9673-1101F7242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BB8BF-0D01-41A2-6D21-E0B678725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4553C-EF40-C439-252D-875EC7A6C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844DD-381D-4760-ACB0-11A36269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3/11/2023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9CBC0-BC02-613B-A061-2042280A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91A87-189F-FE05-0EA5-004C6403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772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BDBF-7EC9-21D7-B20D-2F6800E3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6457D-0391-DFE4-7CC5-D16D434F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3/11/2023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427BC-61CB-01F7-D80E-86FA8C67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E0454-6FA9-96A9-4DDA-24AF3BB7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276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F8524-B207-A23F-052A-D1DF3DE4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3/11/2023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00FF2-FFDC-A1E1-782C-51018756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BEB9A-1EBD-8A7C-E274-FB2C93D6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29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E7CA-1AF9-61C4-6779-F846B717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7485E-77A0-B82D-9AED-5D6A9C717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86948-EA27-8FF8-D536-EB87018D4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24045-37B5-ACC6-877B-F82649A2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3/11/2023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F499A-ED49-F71C-6954-89AA95087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D755F-ED05-F089-7C02-753E43E1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69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BD70-5D8B-17EC-8424-3758784A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E242C-AC30-A5F4-4F6E-7B22F7E4E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BE60D-D24F-BB51-C2C2-6541AB620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F6A7B-3963-D07C-015C-9A5FFC77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3/11/2023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90273-28D4-97E7-D724-C419B455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61838-BECD-A9D9-DD78-80ABE96A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818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26CA5-B260-74AA-A262-D25C5C0BD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819E8-A1FD-5DF4-AD34-7E9A6A188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6B787-6099-CD47-6DB0-4CC0BEDB8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C36AB-F3D7-405F-BF47-DB86BB3C67A5}" type="datetimeFigureOut">
              <a:rPr lang="en-SG" smtClean="0"/>
              <a:t>3/11/2023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8BFEE-30CE-3ADD-77BD-77F38AFFB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07DD-4B34-2A71-EB2D-FF398CD32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897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08D11-D9E9-3A6D-DD66-47AB9114EC59}"/>
              </a:ext>
            </a:extLst>
          </p:cNvPr>
          <p:cNvSpPr/>
          <p:nvPr/>
        </p:nvSpPr>
        <p:spPr>
          <a:xfrm>
            <a:off x="3794760" y="2286000"/>
            <a:ext cx="2880000" cy="28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7DBE16-6AD9-EB4F-1347-C2AB4C3DC5F1}"/>
              </a:ext>
            </a:extLst>
          </p:cNvPr>
          <p:cNvSpPr/>
          <p:nvPr/>
        </p:nvSpPr>
        <p:spPr>
          <a:xfrm>
            <a:off x="3974760" y="2466000"/>
            <a:ext cx="2520000" cy="2520000"/>
          </a:xfrm>
          <a:prstGeom prst="ellipse">
            <a:avLst/>
          </a:prstGeom>
          <a:solidFill>
            <a:schemeClr val="tx1"/>
          </a:solidFill>
          <a:ln w="19050">
            <a:solidFill>
              <a:srgbClr val="00FF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5AEA71-CE32-805C-AE21-2FD9581B6713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3794760" y="3726000"/>
            <a:ext cx="2880000" cy="0"/>
          </a:xfrm>
          <a:prstGeom prst="line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8C22F6-9E6D-1189-E53F-EEBEC4F4619C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5234760" y="2286000"/>
            <a:ext cx="0" cy="2880000"/>
          </a:xfrm>
          <a:prstGeom prst="line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24407ED-E2F2-E1CB-ED5E-46657868B158}"/>
              </a:ext>
            </a:extLst>
          </p:cNvPr>
          <p:cNvSpPr txBox="1"/>
          <p:nvPr/>
        </p:nvSpPr>
        <p:spPr>
          <a:xfrm>
            <a:off x="5234760" y="4724251"/>
            <a:ext cx="406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0</a:t>
            </a:r>
            <a:endParaRPr lang="en-SG" sz="1200" b="1" dirty="0">
              <a:solidFill>
                <a:srgbClr val="00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A00B3-FFBB-D2E0-93DC-E9A1A1340D32}"/>
              </a:ext>
            </a:extLst>
          </p:cNvPr>
          <p:cNvSpPr txBox="1"/>
          <p:nvPr/>
        </p:nvSpPr>
        <p:spPr>
          <a:xfrm>
            <a:off x="3974760" y="3726000"/>
            <a:ext cx="506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90</a:t>
            </a:r>
            <a:endParaRPr lang="en-SG" sz="1200" b="1" dirty="0">
              <a:solidFill>
                <a:srgbClr val="00FF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589F05-49CD-C720-1A12-61C9D3DA78B8}"/>
              </a:ext>
            </a:extLst>
          </p:cNvPr>
          <p:cNvSpPr txBox="1"/>
          <p:nvPr/>
        </p:nvSpPr>
        <p:spPr>
          <a:xfrm>
            <a:off x="4835808" y="2466000"/>
            <a:ext cx="467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180</a:t>
            </a:r>
            <a:endParaRPr lang="en-SG" sz="1200" b="1" dirty="0">
              <a:solidFill>
                <a:srgbClr val="00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15E041-5E93-29C4-A1A7-A983AB043B58}"/>
              </a:ext>
            </a:extLst>
          </p:cNvPr>
          <p:cNvSpPr txBox="1"/>
          <p:nvPr/>
        </p:nvSpPr>
        <p:spPr>
          <a:xfrm>
            <a:off x="6122712" y="3449001"/>
            <a:ext cx="467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270</a:t>
            </a:r>
            <a:endParaRPr lang="en-SG" sz="1200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37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8901D2-8050-D33A-DCC7-271188474879}"/>
              </a:ext>
            </a:extLst>
          </p:cNvPr>
          <p:cNvSpPr/>
          <p:nvPr/>
        </p:nvSpPr>
        <p:spPr>
          <a:xfrm>
            <a:off x="1428257" y="1133167"/>
            <a:ext cx="1706829" cy="3690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Braccio Controller start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804F9-56AE-C70C-4AF5-817F31DCB64A}"/>
              </a:ext>
            </a:extLst>
          </p:cNvPr>
          <p:cNvSpPr/>
          <p:nvPr/>
        </p:nvSpPr>
        <p:spPr>
          <a:xfrm>
            <a:off x="1428258" y="1938710"/>
            <a:ext cx="1129886" cy="3690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interface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DDE467-99C0-24C7-8B21-DF0D159B8E13}"/>
              </a:ext>
            </a:extLst>
          </p:cNvPr>
          <p:cNvCxnSpPr>
            <a:cxnSpLocks/>
          </p:cNvCxnSpPr>
          <p:nvPr/>
        </p:nvCxnSpPr>
        <p:spPr>
          <a:xfrm>
            <a:off x="1765962" y="1500013"/>
            <a:ext cx="0" cy="43869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E5C6B8F-84BC-1EEB-E277-61FBE360C8BF}"/>
              </a:ext>
            </a:extLst>
          </p:cNvPr>
          <p:cNvSpPr txBox="1"/>
          <p:nvPr/>
        </p:nvSpPr>
        <p:spPr>
          <a:xfrm>
            <a:off x="1765962" y="1592075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F94D72-1A91-CCF1-863C-D8CDB0A0C7A9}"/>
              </a:ext>
            </a:extLst>
          </p:cNvPr>
          <p:cNvCxnSpPr>
            <a:cxnSpLocks/>
          </p:cNvCxnSpPr>
          <p:nvPr/>
        </p:nvCxnSpPr>
        <p:spPr>
          <a:xfrm>
            <a:off x="2919848" y="1511225"/>
            <a:ext cx="0" cy="99248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85C793-C491-B44E-A8E2-1354913DE05D}"/>
              </a:ext>
            </a:extLst>
          </p:cNvPr>
          <p:cNvSpPr txBox="1"/>
          <p:nvPr/>
        </p:nvSpPr>
        <p:spPr>
          <a:xfrm>
            <a:off x="2895848" y="1592075"/>
            <a:ext cx="1565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Communication thread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646F2C-F43F-46D5-6FDB-5C20CEB8ED45}"/>
              </a:ext>
            </a:extLst>
          </p:cNvPr>
          <p:cNvSpPr/>
          <p:nvPr/>
        </p:nvSpPr>
        <p:spPr>
          <a:xfrm>
            <a:off x="2789710" y="2503714"/>
            <a:ext cx="1259776" cy="3690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 manager 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775CCD7-1467-DEBE-9B63-59A21A52D924}"/>
              </a:ext>
            </a:extLst>
          </p:cNvPr>
          <p:cNvCxnSpPr>
            <a:cxnSpLocks/>
            <a:stCxn id="14" idx="3"/>
            <a:endCxn id="10" idx="2"/>
          </p:cNvCxnSpPr>
          <p:nvPr/>
        </p:nvCxnSpPr>
        <p:spPr>
          <a:xfrm flipV="1">
            <a:off x="2891764" y="2872775"/>
            <a:ext cx="527834" cy="354515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FC630D3-CB45-C903-A3E9-4686F86D9618}"/>
              </a:ext>
            </a:extLst>
          </p:cNvPr>
          <p:cNvSpPr/>
          <p:nvPr/>
        </p:nvSpPr>
        <p:spPr>
          <a:xfrm>
            <a:off x="1663907" y="3004659"/>
            <a:ext cx="1227857" cy="4452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action handler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44961B-A16E-D2C2-1A93-E36ABCF85C56}"/>
              </a:ext>
            </a:extLst>
          </p:cNvPr>
          <p:cNvCxnSpPr>
            <a:cxnSpLocks/>
          </p:cNvCxnSpPr>
          <p:nvPr/>
        </p:nvCxnSpPr>
        <p:spPr>
          <a:xfrm>
            <a:off x="1993201" y="2305286"/>
            <a:ext cx="0" cy="69937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C64ECC3-53D8-88D7-5E0D-74133BC23D49}"/>
              </a:ext>
            </a:extLst>
          </p:cNvPr>
          <p:cNvSpPr txBox="1"/>
          <p:nvPr/>
        </p:nvSpPr>
        <p:spPr>
          <a:xfrm>
            <a:off x="4770041" y="3311651"/>
            <a:ext cx="2381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SG" sz="1200" b="1" dirty="0"/>
              <a:t>Selection communication type</a:t>
            </a:r>
          </a:p>
          <a:p>
            <a:pPr marL="228600" indent="-228600">
              <a:buAutoNum type="arabicPeriod"/>
            </a:pPr>
            <a:r>
              <a:rPr lang="en-SG" sz="1200" b="1" dirty="0"/>
              <a:t>Change motor axis/angle</a:t>
            </a:r>
          </a:p>
          <a:p>
            <a:pPr marL="228600" indent="-228600">
              <a:buAutoNum type="arabicPeriod"/>
            </a:pPr>
            <a:r>
              <a:rPr lang="en-SG" sz="1200" b="1" dirty="0"/>
              <a:t>Load arm action play book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D66738-8ED3-6062-9E2E-C6FFCAC5C8EA}"/>
              </a:ext>
            </a:extLst>
          </p:cNvPr>
          <p:cNvSpPr/>
          <p:nvPr/>
        </p:nvSpPr>
        <p:spPr>
          <a:xfrm>
            <a:off x="1428256" y="3944490"/>
            <a:ext cx="1227857" cy="4452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potentiometer display panel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7AF82A-8C15-392C-B0B4-09F26A36B0C0}"/>
              </a:ext>
            </a:extLst>
          </p:cNvPr>
          <p:cNvCxnSpPr>
            <a:cxnSpLocks/>
          </p:cNvCxnSpPr>
          <p:nvPr/>
        </p:nvCxnSpPr>
        <p:spPr>
          <a:xfrm>
            <a:off x="1536001" y="2305286"/>
            <a:ext cx="0" cy="163920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427A5A5-7306-0E0F-D72C-E1454D936AF5}"/>
              </a:ext>
            </a:extLst>
          </p:cNvPr>
          <p:cNvCxnSpPr>
            <a:cxnSpLocks/>
            <a:endCxn id="20" idx="3"/>
          </p:cNvCxnSpPr>
          <p:nvPr/>
        </p:nvCxnSpPr>
        <p:spPr>
          <a:xfrm rot="5400000">
            <a:off x="2520075" y="3008814"/>
            <a:ext cx="1294345" cy="1022268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672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6</cp:revision>
  <dcterms:created xsi:type="dcterms:W3CDTF">2023-11-01T14:35:34Z</dcterms:created>
  <dcterms:modified xsi:type="dcterms:W3CDTF">2023-11-03T10:21:08Z</dcterms:modified>
</cp:coreProperties>
</file>