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1/11/2023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3794760" y="2286000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3974760" y="2466000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794760" y="3726000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234760" y="2286000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5234760" y="4724251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3974760" y="3726000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4835808" y="2466000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6122712" y="3449001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</cp:revision>
  <dcterms:created xsi:type="dcterms:W3CDTF">2023-11-01T14:35:34Z</dcterms:created>
  <dcterms:modified xsi:type="dcterms:W3CDTF">2023-11-01T14:45:39Z</dcterms:modified>
</cp:coreProperties>
</file>