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97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D71C-A36A-6C2C-0FF6-50977C481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1541A-0525-F8FA-099D-C6CA73AE2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E73E-9039-1630-4A33-8EAE45D6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89C5-59F5-08FA-6E57-BA09513E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3D03-4BD0-1790-0C14-FF7A3E5A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4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4C94-005C-D7B7-E99B-16EB2A3E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986B-D368-BD4C-7035-9315877F9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DABC-B164-259B-3A56-1B4A78FD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EDBD-C3B3-C46B-7DE8-B529D585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A039-F2A5-F86C-B1C6-30277C23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1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0E2BC-DDAE-0DD8-32EA-B2090C9E0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41BC9-D0BF-4FDD-62C7-E3B04FAE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1E69-2ACE-63CD-B89E-38E3F340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A40C-D455-6280-2168-67DC1829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ABA0-8B8F-02A7-2053-6BD73E79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4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7903-8B72-57B3-8615-C74CD74A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F197-8552-7625-F609-DE724F57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4A55-9EFD-AABD-BD5B-B3FAFA3E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9EAF-A64D-767E-BA94-7854A37B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3FD4F-F6FB-5E56-4EB0-86CE880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562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AC99-BF9B-50DD-1AA9-F60719D0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E4C-CDC0-18AC-943F-F60F0FA72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29C2-CA41-7083-857A-D450EFA2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D2C1-D561-7498-7DA6-7BFDC0AB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CECA-D78A-D0DC-A390-B198F70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84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016C-B590-7040-23F2-372BBADC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B105-8002-3896-34B3-C154C2F3A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35C24-0037-A545-2AEF-5A12AA108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3E423-4430-70D6-7E05-44795C3E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D6C69-D9B0-C3A0-C2D7-A46823FF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8A6AB-19F2-27E5-7F7B-AC982734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58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C014-AD30-61C0-4BA1-CCC90B45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4C3A8-8252-E090-BA8F-80C04C70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F9C0-6097-F71B-9673-1101F7242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BB8BF-0D01-41A2-6D21-E0B678725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4553C-EF40-C439-252D-875EC7A6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844DD-381D-4760-ACB0-11A36269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9CBC0-BC02-613B-A061-2042280A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91A87-189F-FE05-0EA5-004C6403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72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BDBF-7EC9-21D7-B20D-2F6800E3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6457D-0391-DFE4-7CC5-D16D434F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427BC-61CB-01F7-D80E-86FA8C67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E0454-6FA9-96A9-4DDA-24AF3BB7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76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F8524-B207-A23F-052A-D1DF3DE4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00FF2-FFDC-A1E1-782C-51018756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EB9A-1EBD-8A7C-E274-FB2C93D6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29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E7CA-1AF9-61C4-6779-F846B717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485E-77A0-B82D-9AED-5D6A9C71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86948-EA27-8FF8-D536-EB87018D4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24045-37B5-ACC6-877B-F82649A2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499A-ED49-F71C-6954-89AA9508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D755F-ED05-F089-7C02-753E43E1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69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BD70-5D8B-17EC-8424-3758784A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242C-AC30-A5F4-4F6E-7B22F7E4E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BE60D-D24F-BB51-C2C2-6541AB62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F6A7B-3963-D07C-015C-9A5FFC77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90273-28D4-97E7-D724-C419B455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61838-BECD-A9D9-DD78-80ABE96A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818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26CA5-B260-74AA-A262-D25C5C0B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819E8-A1FD-5DF4-AD34-7E9A6A18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6B787-6099-CD47-6DB0-4CC0BEDB8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36AB-F3D7-405F-BF47-DB86BB3C67A5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BFEE-30CE-3ADD-77BD-77F38AFFB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07DD-4B34-2A71-EB2D-FF398CD32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9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08D11-D9E9-3A6D-DD66-47AB9114EC59}"/>
              </a:ext>
            </a:extLst>
          </p:cNvPr>
          <p:cNvSpPr/>
          <p:nvPr/>
        </p:nvSpPr>
        <p:spPr>
          <a:xfrm>
            <a:off x="3794760" y="2286000"/>
            <a:ext cx="2880000" cy="28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7DBE16-6AD9-EB4F-1347-C2AB4C3DC5F1}"/>
              </a:ext>
            </a:extLst>
          </p:cNvPr>
          <p:cNvSpPr/>
          <p:nvPr/>
        </p:nvSpPr>
        <p:spPr>
          <a:xfrm>
            <a:off x="3974760" y="2466000"/>
            <a:ext cx="2520000" cy="2520000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5AEA71-CE32-805C-AE21-2FD9581B671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3794760" y="3726000"/>
            <a:ext cx="2880000" cy="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8C22F6-9E6D-1189-E53F-EEBEC4F4619C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5234760" y="2286000"/>
            <a:ext cx="0" cy="288000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4407ED-E2F2-E1CB-ED5E-46657868B158}"/>
              </a:ext>
            </a:extLst>
          </p:cNvPr>
          <p:cNvSpPr txBox="1"/>
          <p:nvPr/>
        </p:nvSpPr>
        <p:spPr>
          <a:xfrm>
            <a:off x="5234760" y="4724251"/>
            <a:ext cx="40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A00B3-FFBB-D2E0-93DC-E9A1A1340D32}"/>
              </a:ext>
            </a:extLst>
          </p:cNvPr>
          <p:cNvSpPr txBox="1"/>
          <p:nvPr/>
        </p:nvSpPr>
        <p:spPr>
          <a:xfrm>
            <a:off x="3974760" y="3726000"/>
            <a:ext cx="50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90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89F05-49CD-C720-1A12-61C9D3DA78B8}"/>
              </a:ext>
            </a:extLst>
          </p:cNvPr>
          <p:cNvSpPr txBox="1"/>
          <p:nvPr/>
        </p:nvSpPr>
        <p:spPr>
          <a:xfrm>
            <a:off x="4835808" y="2466000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180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5E041-5E93-29C4-A1A7-A983AB043B58}"/>
              </a:ext>
            </a:extLst>
          </p:cNvPr>
          <p:cNvSpPr txBox="1"/>
          <p:nvPr/>
        </p:nvSpPr>
        <p:spPr>
          <a:xfrm>
            <a:off x="6122712" y="3449001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270</a:t>
            </a:r>
            <a:endParaRPr lang="en-SG" sz="12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7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87F597CD-C41A-C365-75E1-2E91A304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243" y="3617020"/>
            <a:ext cx="1328690" cy="14214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F70CF2-CB6E-045C-B887-7E481C35838D}"/>
              </a:ext>
            </a:extLst>
          </p:cNvPr>
          <p:cNvCxnSpPr>
            <a:cxnSpLocks/>
          </p:cNvCxnSpPr>
          <p:nvPr/>
        </p:nvCxnSpPr>
        <p:spPr>
          <a:xfrm>
            <a:off x="8425369" y="1661444"/>
            <a:ext cx="0" cy="209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58901D2-8050-D33A-DCC7-271188474879}"/>
              </a:ext>
            </a:extLst>
          </p:cNvPr>
          <p:cNvSpPr/>
          <p:nvPr/>
        </p:nvSpPr>
        <p:spPr>
          <a:xfrm>
            <a:off x="1428257" y="1209368"/>
            <a:ext cx="1706829" cy="2928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Braccio Controller start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04F9-56AE-C70C-4AF5-817F31DCB64A}"/>
              </a:ext>
            </a:extLst>
          </p:cNvPr>
          <p:cNvSpPr/>
          <p:nvPr/>
        </p:nvSpPr>
        <p:spPr>
          <a:xfrm>
            <a:off x="1428258" y="1938710"/>
            <a:ext cx="1129886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interface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DDE467-99C0-24C7-8B21-DF0D159B8E13}"/>
              </a:ext>
            </a:extLst>
          </p:cNvPr>
          <p:cNvCxnSpPr>
            <a:cxnSpLocks/>
          </p:cNvCxnSpPr>
          <p:nvPr/>
        </p:nvCxnSpPr>
        <p:spPr>
          <a:xfrm>
            <a:off x="1765962" y="1500013"/>
            <a:ext cx="0" cy="43869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5C6B8F-84BC-1EEB-E277-61FBE360C8BF}"/>
              </a:ext>
            </a:extLst>
          </p:cNvPr>
          <p:cNvSpPr txBox="1"/>
          <p:nvPr/>
        </p:nvSpPr>
        <p:spPr>
          <a:xfrm>
            <a:off x="1701413" y="1601813"/>
            <a:ext cx="117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UI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F94D72-1A91-CCF1-863C-D8CDB0A0C7A9}"/>
              </a:ext>
            </a:extLst>
          </p:cNvPr>
          <p:cNvCxnSpPr>
            <a:cxnSpLocks/>
          </p:cNvCxnSpPr>
          <p:nvPr/>
        </p:nvCxnSpPr>
        <p:spPr>
          <a:xfrm>
            <a:off x="2919848" y="1511225"/>
            <a:ext cx="0" cy="99248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5C793-C491-B44E-A8E2-1354913DE05D}"/>
              </a:ext>
            </a:extLst>
          </p:cNvPr>
          <p:cNvSpPr txBox="1"/>
          <p:nvPr/>
        </p:nvSpPr>
        <p:spPr>
          <a:xfrm>
            <a:off x="2886518" y="1545908"/>
            <a:ext cx="156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Communication handling thread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46F2C-F43F-46D5-6FDB-5C20CEB8ED45}"/>
              </a:ext>
            </a:extLst>
          </p:cNvPr>
          <p:cNvSpPr/>
          <p:nvPr/>
        </p:nvSpPr>
        <p:spPr>
          <a:xfrm>
            <a:off x="2656113" y="2503714"/>
            <a:ext cx="1393373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Request &amp; respond manager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75CCD7-1467-DEBE-9B63-59A21A52D924}"/>
              </a:ext>
            </a:extLst>
          </p:cNvPr>
          <p:cNvCxnSpPr>
            <a:cxnSpLocks/>
            <a:stCxn id="14" idx="3"/>
            <a:endCxn id="106" idx="2"/>
          </p:cNvCxnSpPr>
          <p:nvPr/>
        </p:nvCxnSpPr>
        <p:spPr>
          <a:xfrm flipV="1">
            <a:off x="2773621" y="3800031"/>
            <a:ext cx="910744" cy="77752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630D3-CB45-C903-A3E9-4686F86D9618}"/>
              </a:ext>
            </a:extLst>
          </p:cNvPr>
          <p:cNvSpPr/>
          <p:nvPr/>
        </p:nvSpPr>
        <p:spPr>
          <a:xfrm>
            <a:off x="1380418" y="4404932"/>
            <a:ext cx="1393203" cy="3452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User action handler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44961B-A16E-D2C2-1A93-E36ABCF85C56}"/>
              </a:ext>
            </a:extLst>
          </p:cNvPr>
          <p:cNvCxnSpPr>
            <a:cxnSpLocks/>
          </p:cNvCxnSpPr>
          <p:nvPr/>
        </p:nvCxnSpPr>
        <p:spPr>
          <a:xfrm>
            <a:off x="1993201" y="2305286"/>
            <a:ext cx="0" cy="93032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64ECC3-53D8-88D7-5E0D-74133BC23D49}"/>
              </a:ext>
            </a:extLst>
          </p:cNvPr>
          <p:cNvSpPr txBox="1"/>
          <p:nvPr/>
        </p:nvSpPr>
        <p:spPr>
          <a:xfrm>
            <a:off x="3660749" y="4039295"/>
            <a:ext cx="23814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SG" sz="1100" dirty="0"/>
              <a:t>Selection communication type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motor axis/angle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carrier LED state.</a:t>
            </a:r>
          </a:p>
          <a:p>
            <a:pPr marL="228600" indent="-228600">
              <a:buAutoNum type="arabicPeriod"/>
            </a:pPr>
            <a:r>
              <a:rPr lang="en-SG" sz="1100" dirty="0"/>
              <a:t>Load arm action play book</a:t>
            </a:r>
          </a:p>
          <a:p>
            <a:pPr marL="228600" indent="-228600">
              <a:buAutoNum type="arabicPeriod"/>
            </a:pPr>
            <a:r>
              <a:rPr lang="en-SG" sz="1100" dirty="0"/>
              <a:t>Reset to default or configured pos.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66738-8ED3-6062-9E2E-C6FFCAC5C8EA}"/>
              </a:ext>
            </a:extLst>
          </p:cNvPr>
          <p:cNvSpPr/>
          <p:nvPr/>
        </p:nvSpPr>
        <p:spPr>
          <a:xfrm>
            <a:off x="1645796" y="3235608"/>
            <a:ext cx="1227857" cy="4452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Potentiometer display panel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7AF82A-8C15-392C-B0B4-09F26A36B0C0}"/>
              </a:ext>
            </a:extLst>
          </p:cNvPr>
          <p:cNvCxnSpPr>
            <a:cxnSpLocks/>
          </p:cNvCxnSpPr>
          <p:nvPr/>
        </p:nvCxnSpPr>
        <p:spPr>
          <a:xfrm>
            <a:off x="1508569" y="2305286"/>
            <a:ext cx="0" cy="20996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427A5A5-7306-0E0F-D72C-E1454D936AF5}"/>
              </a:ext>
            </a:extLst>
          </p:cNvPr>
          <p:cNvCxnSpPr>
            <a:cxnSpLocks/>
            <a:stCxn id="10" idx="1"/>
            <a:endCxn id="20" idx="0"/>
          </p:cNvCxnSpPr>
          <p:nvPr/>
        </p:nvCxnSpPr>
        <p:spPr>
          <a:xfrm rot="10800000" flipV="1">
            <a:off x="2259725" y="2688244"/>
            <a:ext cx="396388" cy="54736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57C79E7-CD32-6916-3DD6-21186960C9C9}"/>
              </a:ext>
            </a:extLst>
          </p:cNvPr>
          <p:cNvSpPr/>
          <p:nvPr/>
        </p:nvSpPr>
        <p:spPr>
          <a:xfrm>
            <a:off x="4460424" y="3183304"/>
            <a:ext cx="1259776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174CA-1E38-3D4C-FB0F-13EDA7AFE612}"/>
              </a:ext>
            </a:extLst>
          </p:cNvPr>
          <p:cNvSpPr/>
          <p:nvPr/>
        </p:nvSpPr>
        <p:spPr>
          <a:xfrm>
            <a:off x="4460423" y="2545013"/>
            <a:ext cx="1259776" cy="2765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client 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C7195-C18B-3DF9-F599-211F1AE75081}"/>
              </a:ext>
            </a:extLst>
          </p:cNvPr>
          <p:cNvSpPr/>
          <p:nvPr/>
        </p:nvSpPr>
        <p:spPr>
          <a:xfrm>
            <a:off x="4460424" y="2012440"/>
            <a:ext cx="1259775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client </a:t>
            </a:r>
            <a:endParaRPr lang="en-SG" sz="12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B26479-73FC-7593-3E29-AD019F4A9EF2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049486" y="2688245"/>
            <a:ext cx="410938" cy="628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67E78BD-592C-DD4E-AD44-E7F44B51ADE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049486" y="2145749"/>
            <a:ext cx="410938" cy="542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34DE21-7D5F-1968-A78C-CA0CDC41320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049486" y="2683282"/>
            <a:ext cx="410937" cy="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DAC498-4AB2-29FB-A967-CB25EFCB1B3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720199" y="2145748"/>
            <a:ext cx="63488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D13FA0-ABE5-B2A7-126A-596A9A875C19}"/>
              </a:ext>
            </a:extLst>
          </p:cNvPr>
          <p:cNvCxnSpPr>
            <a:cxnSpLocks/>
          </p:cNvCxnSpPr>
          <p:nvPr/>
        </p:nvCxnSpPr>
        <p:spPr>
          <a:xfrm>
            <a:off x="5765919" y="2688243"/>
            <a:ext cx="5891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9CF8E4-4ADF-6A93-6456-FCE7680EF40B}"/>
              </a:ext>
            </a:extLst>
          </p:cNvPr>
          <p:cNvSpPr/>
          <p:nvPr/>
        </p:nvSpPr>
        <p:spPr>
          <a:xfrm>
            <a:off x="8174269" y="3162383"/>
            <a:ext cx="1290559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73CB11F8-B100-DA93-E12C-13D301A39F7C}"/>
              </a:ext>
            </a:extLst>
          </p:cNvPr>
          <p:cNvSpPr/>
          <p:nvPr/>
        </p:nvSpPr>
        <p:spPr>
          <a:xfrm>
            <a:off x="6309360" y="1909996"/>
            <a:ext cx="1344168" cy="96277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Wireless</a:t>
            </a:r>
          </a:p>
          <a:p>
            <a:pPr algn="ctr"/>
            <a:r>
              <a:rPr lang="en-US" sz="1200" dirty="0"/>
              <a:t>Network  </a:t>
            </a:r>
            <a:endParaRPr lang="en-SG" sz="1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C19DC71-EB21-8F20-CEBD-4CEF7AF7A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25" y="1845886"/>
            <a:ext cx="427879" cy="323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0A574-6BA6-3D8E-3A41-EBC2DB520301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 flipV="1">
            <a:off x="5720200" y="3295692"/>
            <a:ext cx="2454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355675-1E84-C06E-FF8D-5F6BABCEAB17}"/>
              </a:ext>
            </a:extLst>
          </p:cNvPr>
          <p:cNvSpPr txBox="1"/>
          <p:nvPr/>
        </p:nvSpPr>
        <p:spPr>
          <a:xfrm>
            <a:off x="6194160" y="3044542"/>
            <a:ext cx="1750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USB cable connection [COM] </a:t>
            </a:r>
            <a:endParaRPr lang="en-SG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853829-893B-FEEA-47B5-8FCF46C9AF58}"/>
              </a:ext>
            </a:extLst>
          </p:cNvPr>
          <p:cNvSpPr/>
          <p:nvPr/>
        </p:nvSpPr>
        <p:spPr>
          <a:xfrm>
            <a:off x="8237127" y="1351308"/>
            <a:ext cx="1059235" cy="292860"/>
          </a:xfrm>
          <a:prstGeom prst="rect">
            <a:avLst/>
          </a:prstGeom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Arduino start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93056A-891A-30EB-084A-A090063B97B0}"/>
              </a:ext>
            </a:extLst>
          </p:cNvPr>
          <p:cNvSpPr/>
          <p:nvPr/>
        </p:nvSpPr>
        <p:spPr>
          <a:xfrm>
            <a:off x="8203525" y="2638597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server </a:t>
            </a:r>
            <a:endParaRPr lang="en-SG" sz="12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2F6E62-33EF-6CCF-3E1D-C5B244B77ADA}"/>
              </a:ext>
            </a:extLst>
          </p:cNvPr>
          <p:cNvSpPr/>
          <p:nvPr/>
        </p:nvSpPr>
        <p:spPr>
          <a:xfrm>
            <a:off x="8196969" y="2193691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 </a:t>
            </a:r>
            <a:endParaRPr lang="en-SG" sz="12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56EBA3-9975-620F-528C-18CF57980093}"/>
              </a:ext>
            </a:extLst>
          </p:cNvPr>
          <p:cNvCxnSpPr>
            <a:cxnSpLocks/>
          </p:cNvCxnSpPr>
          <p:nvPr/>
        </p:nvCxnSpPr>
        <p:spPr>
          <a:xfrm flipV="1">
            <a:off x="7627556" y="2262614"/>
            <a:ext cx="544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E6CCDC-3AC5-74DD-0B60-3C0FAAD75D2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496928" y="2743736"/>
            <a:ext cx="7065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F57F31-07BB-029B-D146-5B7C5F2E3C9B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>
            <a:off x="8766745" y="1644168"/>
            <a:ext cx="0" cy="4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89C91C1-0154-6965-AA8E-7D31BF8CA3DA}"/>
              </a:ext>
            </a:extLst>
          </p:cNvPr>
          <p:cNvSpPr/>
          <p:nvPr/>
        </p:nvSpPr>
        <p:spPr>
          <a:xfrm>
            <a:off x="7997603" y="2117188"/>
            <a:ext cx="1538284" cy="1363283"/>
          </a:xfrm>
          <a:prstGeom prst="rect">
            <a:avLst/>
          </a:prstGeom>
          <a:noFill/>
          <a:ln w="19050">
            <a:solidFill>
              <a:srgbClr val="009297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AB9F62-D4E7-FD3F-9614-2353A8E93F5B}"/>
              </a:ext>
            </a:extLst>
          </p:cNvPr>
          <p:cNvSpPr txBox="1"/>
          <p:nvPr/>
        </p:nvSpPr>
        <p:spPr>
          <a:xfrm>
            <a:off x="8811002" y="1661444"/>
            <a:ext cx="221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9297"/>
                </a:solidFill>
              </a:rPr>
              <a:t>Start related request handler based on the firmware </a:t>
            </a:r>
            <a:endParaRPr lang="en-SG" sz="1200" b="1" dirty="0">
              <a:solidFill>
                <a:srgbClr val="009297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17D5DE6-2432-8576-D161-73436C355C51}"/>
              </a:ext>
            </a:extLst>
          </p:cNvPr>
          <p:cNvSpPr/>
          <p:nvPr/>
        </p:nvSpPr>
        <p:spPr>
          <a:xfrm>
            <a:off x="8475011" y="4203636"/>
            <a:ext cx="1213698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Braccio ++ API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EB97D2-6F00-69C5-7F43-F884BEA1B57A}"/>
              </a:ext>
            </a:extLst>
          </p:cNvPr>
          <p:cNvSpPr txBox="1"/>
          <p:nvPr/>
        </p:nvSpPr>
        <p:spPr>
          <a:xfrm>
            <a:off x="2215855" y="2851286"/>
            <a:ext cx="122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Potentiometer data </a:t>
            </a:r>
            <a:endParaRPr lang="en-SG" sz="11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7AA491-0282-D126-365B-488B0E5E6403}"/>
              </a:ext>
            </a:extLst>
          </p:cNvPr>
          <p:cNvSpPr/>
          <p:nvPr/>
        </p:nvSpPr>
        <p:spPr>
          <a:xfrm>
            <a:off x="4194398" y="1934025"/>
            <a:ext cx="1726247" cy="173870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4C3FC2-D182-8A54-B884-FB842394B3EA}"/>
              </a:ext>
            </a:extLst>
          </p:cNvPr>
          <p:cNvSpPr txBox="1"/>
          <p:nvPr/>
        </p:nvSpPr>
        <p:spPr>
          <a:xfrm>
            <a:off x="4115403" y="1691210"/>
            <a:ext cx="1750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Communication manager </a:t>
            </a:r>
            <a:endParaRPr lang="en-SG" sz="1100" b="1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49D8497-35C7-7679-9283-2AD05ED78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741" y="3277163"/>
            <a:ext cx="511248" cy="5228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7AE1415-5151-093B-9229-D467C780AE56}"/>
              </a:ext>
            </a:extLst>
          </p:cNvPr>
          <p:cNvSpPr txBox="1"/>
          <p:nvPr/>
        </p:nvSpPr>
        <p:spPr>
          <a:xfrm>
            <a:off x="3678381" y="3759867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Task Queue </a:t>
            </a:r>
            <a:endParaRPr lang="en-SG" sz="11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938FB57-4B68-DEE0-BE40-217CF4BB0BD1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3677322" y="2905214"/>
            <a:ext cx="7043" cy="3719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1E5890-85F3-4F1B-E1EC-B1FF9F548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67" y="3199101"/>
            <a:ext cx="501519" cy="5218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0C2FAD1-C3E2-DF6D-084B-060E50D7CB31}"/>
              </a:ext>
            </a:extLst>
          </p:cNvPr>
          <p:cNvSpPr txBox="1"/>
          <p:nvPr/>
        </p:nvSpPr>
        <p:spPr>
          <a:xfrm>
            <a:off x="367616" y="2972137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B6C9A0-1C65-0442-9300-6A89084BBD99}"/>
              </a:ext>
            </a:extLst>
          </p:cNvPr>
          <p:cNvSpPr txBox="1"/>
          <p:nvPr/>
        </p:nvSpPr>
        <p:spPr>
          <a:xfrm>
            <a:off x="10316963" y="3041414"/>
            <a:ext cx="1111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Braccio ++ Arm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D6C755F1-C7F0-471A-FA9D-E78E4944B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780" y="3792331"/>
            <a:ext cx="266247" cy="3452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6F4024E-18D4-F674-FF23-C2F948F570B5}"/>
              </a:ext>
            </a:extLst>
          </p:cNvPr>
          <p:cNvSpPr txBox="1"/>
          <p:nvPr/>
        </p:nvSpPr>
        <p:spPr>
          <a:xfrm>
            <a:off x="2311163" y="3753142"/>
            <a:ext cx="125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Actions playbook config files</a:t>
            </a:r>
            <a:endParaRPr lang="en-SG" sz="1100" b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34D674-57F7-A852-DBD0-284CB23D1810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2233904" y="4137574"/>
            <a:ext cx="0" cy="2857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E5BD4D-4A2C-7050-43C5-300ACD61645B}"/>
              </a:ext>
            </a:extLst>
          </p:cNvPr>
          <p:cNvCxnSpPr>
            <a:stCxn id="20" idx="1"/>
            <a:endCxn id="120" idx="3"/>
          </p:cNvCxnSpPr>
          <p:nvPr/>
        </p:nvCxnSpPr>
        <p:spPr>
          <a:xfrm flipH="1">
            <a:off x="851586" y="3458239"/>
            <a:ext cx="794210" cy="17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D012BF7-61DE-C6EC-3459-831189F0B746}"/>
              </a:ext>
            </a:extLst>
          </p:cNvPr>
          <p:cNvSpPr txBox="1"/>
          <p:nvPr/>
        </p:nvSpPr>
        <p:spPr>
          <a:xfrm>
            <a:off x="837613" y="3218861"/>
            <a:ext cx="486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Read</a:t>
            </a:r>
            <a:endParaRPr lang="en-SG" sz="1100" b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884CFA5-1EEE-EC06-0B65-B72757576C6F}"/>
              </a:ext>
            </a:extLst>
          </p:cNvPr>
          <p:cNvCxnSpPr>
            <a:stCxn id="120" idx="2"/>
            <a:endCxn id="14" idx="1"/>
          </p:cNvCxnSpPr>
          <p:nvPr/>
        </p:nvCxnSpPr>
        <p:spPr>
          <a:xfrm rot="16200000" flipH="1">
            <a:off x="562322" y="3759456"/>
            <a:ext cx="856601" cy="77959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C28624C-BAD8-FDFF-E1E4-505340ECD68F}"/>
              </a:ext>
            </a:extLst>
          </p:cNvPr>
          <p:cNvSpPr txBox="1"/>
          <p:nvPr/>
        </p:nvSpPr>
        <p:spPr>
          <a:xfrm>
            <a:off x="686610" y="4315943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Change</a:t>
            </a:r>
            <a:endParaRPr lang="en-SG" sz="1100" b="1" dirty="0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C3F5D7A1-D723-F16C-9240-66D863A40C82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3225" y="3720950"/>
            <a:ext cx="1347555" cy="244003"/>
          </a:xfrm>
          <a:prstGeom prst="bentConnector3">
            <a:avLst>
              <a:gd name="adj1" fmla="val -214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B6CF125-C58C-F67B-14F2-03E0F0A88FAC}"/>
              </a:ext>
            </a:extLst>
          </p:cNvPr>
          <p:cNvSpPr txBox="1"/>
          <p:nvPr/>
        </p:nvSpPr>
        <p:spPr>
          <a:xfrm>
            <a:off x="741012" y="3727195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Edit </a:t>
            </a:r>
            <a:endParaRPr lang="en-SG" sz="110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0C07395-55F8-6D56-7EDF-34A488E9953D}"/>
              </a:ext>
            </a:extLst>
          </p:cNvPr>
          <p:cNvSpPr/>
          <p:nvPr/>
        </p:nvSpPr>
        <p:spPr>
          <a:xfrm>
            <a:off x="1254744" y="1126500"/>
            <a:ext cx="4788409" cy="38693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E10A22C-1863-D498-263E-D2F69B51ACB3}"/>
              </a:ext>
            </a:extLst>
          </p:cNvPr>
          <p:cNvSpPr txBox="1"/>
          <p:nvPr/>
        </p:nvSpPr>
        <p:spPr>
          <a:xfrm>
            <a:off x="1248691" y="846719"/>
            <a:ext cx="130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User’s computer </a:t>
            </a:r>
            <a:endParaRPr lang="en-SG" sz="12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5EE74DE-1F3C-60F1-1C27-E650694ABC90}"/>
              </a:ext>
            </a:extLst>
          </p:cNvPr>
          <p:cNvSpPr/>
          <p:nvPr/>
        </p:nvSpPr>
        <p:spPr>
          <a:xfrm>
            <a:off x="7804594" y="1148936"/>
            <a:ext cx="2076243" cy="387112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8E15B04-748B-A292-F106-373F3A2F32C3}"/>
              </a:ext>
            </a:extLst>
          </p:cNvPr>
          <p:cNvSpPr txBox="1"/>
          <p:nvPr/>
        </p:nvSpPr>
        <p:spPr>
          <a:xfrm>
            <a:off x="7775893" y="816892"/>
            <a:ext cx="1688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Arduino Nano RP2040</a:t>
            </a:r>
            <a:endParaRPr lang="en-SG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7071DD-752B-4887-7DF9-E4D557DA811D}"/>
              </a:ext>
            </a:extLst>
          </p:cNvPr>
          <p:cNvSpPr/>
          <p:nvPr/>
        </p:nvSpPr>
        <p:spPr>
          <a:xfrm>
            <a:off x="8173781" y="3778134"/>
            <a:ext cx="1633759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Request handling loop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C7A566-4BBC-D908-65D0-637F2D360E7A}"/>
              </a:ext>
            </a:extLst>
          </p:cNvPr>
          <p:cNvSpPr/>
          <p:nvPr/>
        </p:nvSpPr>
        <p:spPr>
          <a:xfrm>
            <a:off x="8159895" y="4639811"/>
            <a:ext cx="1516513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Arduino Carrier API</a:t>
            </a:r>
            <a:endParaRPr lang="en-SG" sz="12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1AE763-3933-DD19-5E51-DED26A5BD6F5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766745" y="3480471"/>
            <a:ext cx="0" cy="286990"/>
          </a:xfrm>
          <a:prstGeom prst="straightConnector1">
            <a:avLst/>
          </a:prstGeom>
          <a:ln w="19050">
            <a:solidFill>
              <a:srgbClr val="00929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598CE8-7B2B-70D4-E8FB-0A1A2593622A}"/>
              </a:ext>
            </a:extLst>
          </p:cNvPr>
          <p:cNvCxnSpPr>
            <a:cxnSpLocks/>
          </p:cNvCxnSpPr>
          <p:nvPr/>
        </p:nvCxnSpPr>
        <p:spPr>
          <a:xfrm>
            <a:off x="8694504" y="4069675"/>
            <a:ext cx="0" cy="1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7F9CD1-AD5D-753F-8E60-DE9491066350}"/>
              </a:ext>
            </a:extLst>
          </p:cNvPr>
          <p:cNvCxnSpPr>
            <a:cxnSpLocks/>
          </p:cNvCxnSpPr>
          <p:nvPr/>
        </p:nvCxnSpPr>
        <p:spPr>
          <a:xfrm>
            <a:off x="8317355" y="4069674"/>
            <a:ext cx="0" cy="57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9A39D9-D0F6-D6C9-1660-B7659C50FD08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688709" y="4342148"/>
            <a:ext cx="1248547" cy="10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31CDAA-BE9F-EEFA-F180-0B1729996259}"/>
              </a:ext>
            </a:extLst>
          </p:cNvPr>
          <p:cNvSpPr txBox="1"/>
          <p:nvPr/>
        </p:nvSpPr>
        <p:spPr>
          <a:xfrm>
            <a:off x="9886124" y="4098021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EF3D0B-6639-5685-AC6F-4963EC6BF610}"/>
              </a:ext>
            </a:extLst>
          </p:cNvPr>
          <p:cNvSpPr txBox="1"/>
          <p:nvPr/>
        </p:nvSpPr>
        <p:spPr>
          <a:xfrm>
            <a:off x="5972815" y="2449045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UDP 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3833D-1385-927F-1EC5-ED92A4F067DC}"/>
              </a:ext>
            </a:extLst>
          </p:cNvPr>
          <p:cNvSpPr txBox="1"/>
          <p:nvPr/>
        </p:nvSpPr>
        <p:spPr>
          <a:xfrm>
            <a:off x="5973175" y="1941120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TCP </a:t>
            </a:r>
            <a:endParaRPr lang="en-SG" sz="11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C66DD9D-86C5-FFD7-423C-77D995ED7F47}"/>
              </a:ext>
            </a:extLst>
          </p:cNvPr>
          <p:cNvCxnSpPr>
            <a:cxnSpLocks/>
          </p:cNvCxnSpPr>
          <p:nvPr/>
        </p:nvCxnSpPr>
        <p:spPr>
          <a:xfrm>
            <a:off x="9688709" y="4762547"/>
            <a:ext cx="986113" cy="15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7EFBE3-7352-7571-58B8-47F3938A4100}"/>
              </a:ext>
            </a:extLst>
          </p:cNvPr>
          <p:cNvSpPr txBox="1"/>
          <p:nvPr/>
        </p:nvSpPr>
        <p:spPr>
          <a:xfrm>
            <a:off x="9883760" y="4528386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B4F3C2-6257-1E0A-D845-1E83C177467D}"/>
              </a:ext>
            </a:extLst>
          </p:cNvPr>
          <p:cNvCxnSpPr>
            <a:cxnSpLocks/>
          </p:cNvCxnSpPr>
          <p:nvPr/>
        </p:nvCxnSpPr>
        <p:spPr>
          <a:xfrm flipV="1">
            <a:off x="6388179" y="3941536"/>
            <a:ext cx="23460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20262F7-12F4-0856-A5B3-E8905A147E77}"/>
              </a:ext>
            </a:extLst>
          </p:cNvPr>
          <p:cNvSpPr txBox="1"/>
          <p:nvPr/>
        </p:nvSpPr>
        <p:spPr>
          <a:xfrm>
            <a:off x="6615226" y="3826704"/>
            <a:ext cx="840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 </a:t>
            </a:r>
            <a:endParaRPr lang="en-SG" sz="10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DA1170-3325-A38E-A125-A7F44CC99030}"/>
              </a:ext>
            </a:extLst>
          </p:cNvPr>
          <p:cNvCxnSpPr>
            <a:cxnSpLocks/>
          </p:cNvCxnSpPr>
          <p:nvPr/>
        </p:nvCxnSpPr>
        <p:spPr>
          <a:xfrm>
            <a:off x="6405058" y="4171862"/>
            <a:ext cx="23202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9139785-7727-3F56-103C-8F09A953E71E}"/>
              </a:ext>
            </a:extLst>
          </p:cNvPr>
          <p:cNvSpPr txBox="1"/>
          <p:nvPr/>
        </p:nvSpPr>
        <p:spPr>
          <a:xfrm>
            <a:off x="6637086" y="4057935"/>
            <a:ext cx="67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EC930D9-893F-034D-6596-AEFA9960582E}"/>
              </a:ext>
            </a:extLst>
          </p:cNvPr>
          <p:cNvCxnSpPr>
            <a:cxnSpLocks/>
          </p:cNvCxnSpPr>
          <p:nvPr/>
        </p:nvCxnSpPr>
        <p:spPr>
          <a:xfrm>
            <a:off x="6414474" y="4394672"/>
            <a:ext cx="2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2EAEF1A-31A1-8DFA-56C3-8918E5704357}"/>
              </a:ext>
            </a:extLst>
          </p:cNvPr>
          <p:cNvSpPr txBox="1"/>
          <p:nvPr/>
        </p:nvSpPr>
        <p:spPr>
          <a:xfrm>
            <a:off x="6654734" y="4242437"/>
            <a:ext cx="94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 control flow</a:t>
            </a:r>
            <a:endParaRPr lang="en-SG" sz="10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99262ED-16C2-58C4-1568-7D8C6C28DF53}"/>
              </a:ext>
            </a:extLst>
          </p:cNvPr>
          <p:cNvCxnSpPr>
            <a:cxnSpLocks/>
          </p:cNvCxnSpPr>
          <p:nvPr/>
        </p:nvCxnSpPr>
        <p:spPr>
          <a:xfrm>
            <a:off x="6386309" y="4750174"/>
            <a:ext cx="295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D24C347-9E86-8B40-7C71-80A28B6579A7}"/>
              </a:ext>
            </a:extLst>
          </p:cNvPr>
          <p:cNvSpPr txBox="1"/>
          <p:nvPr/>
        </p:nvSpPr>
        <p:spPr>
          <a:xfrm>
            <a:off x="6658243" y="4639432"/>
            <a:ext cx="945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72C40D-52BC-E164-5DCF-ADE422E6704E}"/>
              </a:ext>
            </a:extLst>
          </p:cNvPr>
          <p:cNvSpPr/>
          <p:nvPr/>
        </p:nvSpPr>
        <p:spPr>
          <a:xfrm>
            <a:off x="10937256" y="3672726"/>
            <a:ext cx="735708" cy="111727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4FB1CE-23B4-A801-C8DD-097119245396}"/>
              </a:ext>
            </a:extLst>
          </p:cNvPr>
          <p:cNvSpPr/>
          <p:nvPr/>
        </p:nvSpPr>
        <p:spPr>
          <a:xfrm>
            <a:off x="10676758" y="4646621"/>
            <a:ext cx="350430" cy="36985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67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057C92-C768-7053-F435-30D1AA4C9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41" y="486182"/>
            <a:ext cx="5841947" cy="5885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C19E6-0F08-0832-6BF4-C034DD6CA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02" y="1060553"/>
            <a:ext cx="2096274" cy="26793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E66BA-8C6F-6942-BF74-B27030D85F1B}"/>
              </a:ext>
            </a:extLst>
          </p:cNvPr>
          <p:cNvCxnSpPr>
            <a:cxnSpLocks/>
          </p:cNvCxnSpPr>
          <p:nvPr/>
        </p:nvCxnSpPr>
        <p:spPr>
          <a:xfrm>
            <a:off x="3877056" y="389395"/>
            <a:ext cx="0" cy="31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388D9E-B67A-EA34-2C71-00BD559FC36E}"/>
              </a:ext>
            </a:extLst>
          </p:cNvPr>
          <p:cNvSpPr txBox="1"/>
          <p:nvPr/>
        </p:nvSpPr>
        <p:spPr>
          <a:xfrm>
            <a:off x="3329226" y="37679"/>
            <a:ext cx="1946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Communication protocol selection drop down menu</a:t>
            </a:r>
            <a:endParaRPr lang="en-SG" sz="1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3E22DA-4725-5C38-7D92-FF941CF7A707}"/>
              </a:ext>
            </a:extLst>
          </p:cNvPr>
          <p:cNvCxnSpPr>
            <a:cxnSpLocks/>
          </p:cNvCxnSpPr>
          <p:nvPr/>
        </p:nvCxnSpPr>
        <p:spPr>
          <a:xfrm>
            <a:off x="5135880" y="389394"/>
            <a:ext cx="0" cy="31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9E87C9-A307-A8E3-F76B-4331ABD497DA}"/>
              </a:ext>
            </a:extLst>
          </p:cNvPr>
          <p:cNvSpPr txBox="1"/>
          <p:nvPr/>
        </p:nvSpPr>
        <p:spPr>
          <a:xfrm>
            <a:off x="4962954" y="92654"/>
            <a:ext cx="1858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Communication state indicator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4DEE47-7928-0DA0-9278-80CBF7DB0470}"/>
              </a:ext>
            </a:extLst>
          </p:cNvPr>
          <p:cNvSpPr/>
          <p:nvPr/>
        </p:nvSpPr>
        <p:spPr>
          <a:xfrm>
            <a:off x="1766849" y="1042174"/>
            <a:ext cx="510007" cy="9237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9D42FA-0132-0D34-1EE0-62776ABF227B}"/>
              </a:ext>
            </a:extLst>
          </p:cNvPr>
          <p:cNvCxnSpPr>
            <a:cxnSpLocks/>
          </p:cNvCxnSpPr>
          <p:nvPr/>
        </p:nvCxnSpPr>
        <p:spPr>
          <a:xfrm>
            <a:off x="8302316" y="437789"/>
            <a:ext cx="0" cy="3972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7EC2EB-3FD4-18BF-06DB-6AE2EE0B895F}"/>
              </a:ext>
            </a:extLst>
          </p:cNvPr>
          <p:cNvSpPr txBox="1"/>
          <p:nvPr/>
        </p:nvSpPr>
        <p:spPr>
          <a:xfrm>
            <a:off x="7547222" y="92654"/>
            <a:ext cx="185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Braccio ++ Arm related part control panel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75A5C9-069B-E170-9033-64981CF91244}"/>
              </a:ext>
            </a:extLst>
          </p:cNvPr>
          <p:cNvCxnSpPr>
            <a:cxnSpLocks/>
          </p:cNvCxnSpPr>
          <p:nvPr/>
        </p:nvCxnSpPr>
        <p:spPr>
          <a:xfrm flipH="1">
            <a:off x="8996606" y="1554319"/>
            <a:ext cx="5405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273051-C73F-CE9A-1CFB-D67E70CF464B}"/>
              </a:ext>
            </a:extLst>
          </p:cNvPr>
          <p:cNvSpPr txBox="1"/>
          <p:nvPr/>
        </p:nvSpPr>
        <p:spPr>
          <a:xfrm>
            <a:off x="9537192" y="1431208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Arm max move angle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98D0B61-A0A6-4185-3E7F-074790B73318}"/>
              </a:ext>
            </a:extLst>
          </p:cNvPr>
          <p:cNvCxnSpPr>
            <a:cxnSpLocks/>
          </p:cNvCxnSpPr>
          <p:nvPr/>
        </p:nvCxnSpPr>
        <p:spPr>
          <a:xfrm flipH="1">
            <a:off x="8996606" y="2346799"/>
            <a:ext cx="5405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BFF4E9-94FA-6F3E-092A-31BF47015472}"/>
              </a:ext>
            </a:extLst>
          </p:cNvPr>
          <p:cNvSpPr txBox="1"/>
          <p:nvPr/>
        </p:nvSpPr>
        <p:spPr>
          <a:xfrm>
            <a:off x="9537192" y="2223688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potentiometer reading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4543F9-9F24-DFA4-FF7F-A10EF83790D3}"/>
              </a:ext>
            </a:extLst>
          </p:cNvPr>
          <p:cNvCxnSpPr>
            <a:cxnSpLocks/>
          </p:cNvCxnSpPr>
          <p:nvPr/>
        </p:nvCxnSpPr>
        <p:spPr>
          <a:xfrm flipH="1">
            <a:off x="9163810" y="3294727"/>
            <a:ext cx="3733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6BB09C-DB40-3F47-BE79-1A8BC306F1BC}"/>
              </a:ext>
            </a:extLst>
          </p:cNvPr>
          <p:cNvSpPr txBox="1"/>
          <p:nvPr/>
        </p:nvSpPr>
        <p:spPr>
          <a:xfrm>
            <a:off x="9537192" y="3048506"/>
            <a:ext cx="152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Servo motor movement adjust slider</a:t>
            </a:r>
            <a:endParaRPr lang="en-SG" sz="1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8F9910-F7BF-DA56-8CC5-720802136595}"/>
              </a:ext>
            </a:extLst>
          </p:cNvPr>
          <p:cNvCxnSpPr>
            <a:cxnSpLocks/>
          </p:cNvCxnSpPr>
          <p:nvPr/>
        </p:nvCxnSpPr>
        <p:spPr>
          <a:xfrm flipH="1">
            <a:off x="7633714" y="4873591"/>
            <a:ext cx="19034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AA9F69-C4FE-1DC7-717F-8AAE367769C5}"/>
              </a:ext>
            </a:extLst>
          </p:cNvPr>
          <p:cNvSpPr txBox="1"/>
          <p:nvPr/>
        </p:nvSpPr>
        <p:spPr>
          <a:xfrm>
            <a:off x="9500003" y="4750480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Arm min move angle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B41111-584A-0040-1780-486B4AEBC6A5}"/>
              </a:ext>
            </a:extLst>
          </p:cNvPr>
          <p:cNvCxnSpPr>
            <a:cxnSpLocks/>
          </p:cNvCxnSpPr>
          <p:nvPr/>
        </p:nvCxnSpPr>
        <p:spPr>
          <a:xfrm flipH="1">
            <a:off x="2276856" y="1359247"/>
            <a:ext cx="200410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365CA15-4A6E-710E-F4A1-FCD534FC8B04}"/>
              </a:ext>
            </a:extLst>
          </p:cNvPr>
          <p:cNvSpPr/>
          <p:nvPr/>
        </p:nvSpPr>
        <p:spPr>
          <a:xfrm>
            <a:off x="7411745" y="972152"/>
            <a:ext cx="2076243" cy="26092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03C37F-9404-CDBC-2F33-6C68331E7516}"/>
              </a:ext>
            </a:extLst>
          </p:cNvPr>
          <p:cNvSpPr/>
          <p:nvPr/>
        </p:nvSpPr>
        <p:spPr>
          <a:xfrm>
            <a:off x="1083106" y="1092425"/>
            <a:ext cx="510007" cy="9237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BD3727E-0D5E-FBB1-65D2-01F763DF4A27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338110" y="1554317"/>
            <a:ext cx="2676106" cy="461893"/>
          </a:xfrm>
          <a:prstGeom prst="bentConnector4">
            <a:avLst>
              <a:gd name="adj1" fmla="val 45236"/>
              <a:gd name="adj2" fmla="val 14949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C5B666-F411-E8A5-A79A-236D618046E1}"/>
              </a:ext>
            </a:extLst>
          </p:cNvPr>
          <p:cNvSpPr txBox="1"/>
          <p:nvPr/>
        </p:nvSpPr>
        <p:spPr>
          <a:xfrm>
            <a:off x="2602081" y="972152"/>
            <a:ext cx="8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position indicator-1</a:t>
            </a:r>
            <a:endParaRPr lang="en-SG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0C9946-CF27-5508-2E0C-F30569CD4D9C}"/>
              </a:ext>
            </a:extLst>
          </p:cNvPr>
          <p:cNvSpPr txBox="1"/>
          <p:nvPr/>
        </p:nvSpPr>
        <p:spPr>
          <a:xfrm>
            <a:off x="2431232" y="2278048"/>
            <a:ext cx="8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position indicator-2</a:t>
            </a:r>
            <a:endParaRPr lang="en-SG" sz="10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B4DF9F-DAF4-6ADF-5C8B-3AE844D5645A}"/>
              </a:ext>
            </a:extLst>
          </p:cNvPr>
          <p:cNvCxnSpPr>
            <a:cxnSpLocks/>
          </p:cNvCxnSpPr>
          <p:nvPr/>
        </p:nvCxnSpPr>
        <p:spPr>
          <a:xfrm>
            <a:off x="2960230" y="6044184"/>
            <a:ext cx="5433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108966-05E0-0885-5D47-1167CEED611A}"/>
              </a:ext>
            </a:extLst>
          </p:cNvPr>
          <p:cNvSpPr txBox="1"/>
          <p:nvPr/>
        </p:nvSpPr>
        <p:spPr>
          <a:xfrm>
            <a:off x="1666853" y="5887913"/>
            <a:ext cx="1419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reset factory default position button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F40D96-BF0A-FCCA-7849-1E18F02A0032}"/>
              </a:ext>
            </a:extLst>
          </p:cNvPr>
          <p:cNvCxnSpPr>
            <a:cxnSpLocks/>
          </p:cNvCxnSpPr>
          <p:nvPr/>
        </p:nvCxnSpPr>
        <p:spPr>
          <a:xfrm>
            <a:off x="3009434" y="5523213"/>
            <a:ext cx="1293223" cy="371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6E92395-B15E-B38A-D5B1-EE6E26B15888}"/>
              </a:ext>
            </a:extLst>
          </p:cNvPr>
          <p:cNvSpPr txBox="1"/>
          <p:nvPr/>
        </p:nvSpPr>
        <p:spPr>
          <a:xfrm>
            <a:off x="1687235" y="5381306"/>
            <a:ext cx="1736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selection button</a:t>
            </a:r>
            <a:endParaRPr lang="en-SG" sz="10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A5103D-6486-D9E9-0034-F2010F5C3772}"/>
              </a:ext>
            </a:extLst>
          </p:cNvPr>
          <p:cNvCxnSpPr>
            <a:cxnSpLocks/>
          </p:cNvCxnSpPr>
          <p:nvPr/>
        </p:nvCxnSpPr>
        <p:spPr>
          <a:xfrm>
            <a:off x="2971523" y="5151284"/>
            <a:ext cx="2448405" cy="743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C51EC8-5317-1F5B-1D60-F3E5D31B8056}"/>
              </a:ext>
            </a:extLst>
          </p:cNvPr>
          <p:cNvSpPr txBox="1"/>
          <p:nvPr/>
        </p:nvSpPr>
        <p:spPr>
          <a:xfrm>
            <a:off x="1697779" y="4932068"/>
            <a:ext cx="138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execution button</a:t>
            </a:r>
            <a:endParaRPr lang="en-SG" sz="10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DFBB6D-BEF0-E91A-1B98-BBE0A04BDA0F}"/>
              </a:ext>
            </a:extLst>
          </p:cNvPr>
          <p:cNvCxnSpPr>
            <a:cxnSpLocks/>
          </p:cNvCxnSpPr>
          <p:nvPr/>
        </p:nvCxnSpPr>
        <p:spPr>
          <a:xfrm flipH="1">
            <a:off x="6686296" y="5523213"/>
            <a:ext cx="2914904" cy="481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7E3535-0163-8EA3-F621-6BE645E471C2}"/>
              </a:ext>
            </a:extLst>
          </p:cNvPr>
          <p:cNvSpPr txBox="1"/>
          <p:nvPr/>
        </p:nvSpPr>
        <p:spPr>
          <a:xfrm>
            <a:off x="9562933" y="5309068"/>
            <a:ext cx="140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Current loaded playbook display </a:t>
            </a:r>
            <a:endParaRPr lang="en-SG" sz="1000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E224C6-8FA8-019E-8F95-228823437E2F}"/>
              </a:ext>
            </a:extLst>
          </p:cNvPr>
          <p:cNvCxnSpPr>
            <a:cxnSpLocks/>
          </p:cNvCxnSpPr>
          <p:nvPr/>
        </p:nvCxnSpPr>
        <p:spPr>
          <a:xfrm flipH="1">
            <a:off x="9048832" y="6173598"/>
            <a:ext cx="524936" cy="1249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89111D-4DF7-82A1-B0C0-28453D420DA7}"/>
              </a:ext>
            </a:extLst>
          </p:cNvPr>
          <p:cNvSpPr txBox="1"/>
          <p:nvPr/>
        </p:nvSpPr>
        <p:spPr>
          <a:xfrm>
            <a:off x="9601200" y="5989469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Status display bar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394975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EE8A1A-8F52-4F5D-E301-4AEB8C4788CC}"/>
              </a:ext>
            </a:extLst>
          </p:cNvPr>
          <p:cNvCxnSpPr>
            <a:cxnSpLocks/>
          </p:cNvCxnSpPr>
          <p:nvPr/>
        </p:nvCxnSpPr>
        <p:spPr>
          <a:xfrm flipH="1">
            <a:off x="2906088" y="944524"/>
            <a:ext cx="1901" cy="4977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11F7B4-E9A4-488B-5438-E467E4B75E83}"/>
              </a:ext>
            </a:extLst>
          </p:cNvPr>
          <p:cNvSpPr txBox="1"/>
          <p:nvPr/>
        </p:nvSpPr>
        <p:spPr>
          <a:xfrm>
            <a:off x="2337299" y="697209"/>
            <a:ext cx="1296281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Braccio ++ controller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02834A-F603-08E6-C233-CC84B93AE208}"/>
              </a:ext>
            </a:extLst>
          </p:cNvPr>
          <p:cNvCxnSpPr>
            <a:cxnSpLocks/>
          </p:cNvCxnSpPr>
          <p:nvPr/>
        </p:nvCxnSpPr>
        <p:spPr>
          <a:xfrm>
            <a:off x="6955536" y="944524"/>
            <a:ext cx="0" cy="4729110"/>
          </a:xfrm>
          <a:prstGeom prst="straightConnector1">
            <a:avLst/>
          </a:prstGeom>
          <a:ln w="28575">
            <a:solidFill>
              <a:srgbClr val="0092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2E5248-8672-C212-D606-7FD4F82C487D}"/>
              </a:ext>
            </a:extLst>
          </p:cNvPr>
          <p:cNvSpPr txBox="1"/>
          <p:nvPr/>
        </p:nvSpPr>
        <p:spPr>
          <a:xfrm>
            <a:off x="2322575" y="1680171"/>
            <a:ext cx="154636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Potentiometer reading fetch [no task in action queue]</a:t>
            </a:r>
            <a:endParaRPr lang="en-SG" sz="1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CF4F12-91CC-2C31-90AE-F7BD884C960E}"/>
              </a:ext>
            </a:extLst>
          </p:cNvPr>
          <p:cNvCxnSpPr>
            <a:cxnSpLocks/>
          </p:cNvCxnSpPr>
          <p:nvPr/>
        </p:nvCxnSpPr>
        <p:spPr>
          <a:xfrm flipV="1">
            <a:off x="3868935" y="1779682"/>
            <a:ext cx="2522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35AC0D-CA50-18E9-AF57-B72AE2A0107A}"/>
              </a:ext>
            </a:extLst>
          </p:cNvPr>
          <p:cNvSpPr txBox="1"/>
          <p:nvPr/>
        </p:nvSpPr>
        <p:spPr>
          <a:xfrm>
            <a:off x="6391656" y="1685917"/>
            <a:ext cx="1296278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Potentiometer reading API</a:t>
            </a:r>
            <a:endParaRPr lang="en-SG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48F80E-1D70-77E9-FCA5-B2AA17FC9E6E}"/>
              </a:ext>
            </a:extLst>
          </p:cNvPr>
          <p:cNvSpPr txBox="1"/>
          <p:nvPr/>
        </p:nvSpPr>
        <p:spPr>
          <a:xfrm>
            <a:off x="3868935" y="1557060"/>
            <a:ext cx="1184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Read request</a:t>
            </a:r>
            <a:endParaRPr lang="en-SG" sz="1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3D8D51-F344-F73B-2B71-982BF79FCA3C}"/>
              </a:ext>
            </a:extLst>
          </p:cNvPr>
          <p:cNvCxnSpPr>
            <a:cxnSpLocks/>
          </p:cNvCxnSpPr>
          <p:nvPr/>
        </p:nvCxnSpPr>
        <p:spPr>
          <a:xfrm flipH="1">
            <a:off x="3858765" y="1934056"/>
            <a:ext cx="2494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39814E-B1C2-C8AA-8984-B34B9EB7D91A}"/>
              </a:ext>
            </a:extLst>
          </p:cNvPr>
          <p:cNvSpPr txBox="1"/>
          <p:nvPr/>
        </p:nvSpPr>
        <p:spPr>
          <a:xfrm>
            <a:off x="5102350" y="1897075"/>
            <a:ext cx="1347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Potentiometer data</a:t>
            </a:r>
            <a:endParaRPr lang="en-SG" sz="10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F6124F8-6E30-DFFF-74FB-9EE5311F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60" y="2130623"/>
            <a:ext cx="273546" cy="2846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6564FC0-F720-9926-469F-6DCB9B8A6D0F}"/>
              </a:ext>
            </a:extLst>
          </p:cNvPr>
          <p:cNvSpPr txBox="1"/>
          <p:nvPr/>
        </p:nvSpPr>
        <p:spPr>
          <a:xfrm>
            <a:off x="493666" y="2034149"/>
            <a:ext cx="1063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control action added</a:t>
            </a:r>
            <a:endParaRPr lang="en-SG" sz="10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93E9D2-99C0-38B5-FE7D-45F8EF58EB16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609506" y="2252512"/>
            <a:ext cx="1252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22B069-6497-4FB4-199B-06F107CEB4B2}"/>
              </a:ext>
            </a:extLst>
          </p:cNvPr>
          <p:cNvSpPr txBox="1"/>
          <p:nvPr/>
        </p:nvSpPr>
        <p:spPr>
          <a:xfrm>
            <a:off x="2322575" y="2427932"/>
            <a:ext cx="149047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Dequeue to get user’s control action </a:t>
            </a:r>
            <a:endParaRPr lang="en-SG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DFA85C-8F7D-3E1F-32BD-8C3768DFE025}"/>
              </a:ext>
            </a:extLst>
          </p:cNvPr>
          <p:cNvCxnSpPr>
            <a:cxnSpLocks/>
          </p:cNvCxnSpPr>
          <p:nvPr/>
        </p:nvCxnSpPr>
        <p:spPr>
          <a:xfrm>
            <a:off x="2907989" y="3078437"/>
            <a:ext cx="4047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B9C755-3217-EC63-3346-9AE2B63BE4CE}"/>
              </a:ext>
            </a:extLst>
          </p:cNvPr>
          <p:cNvSpPr txBox="1"/>
          <p:nvPr/>
        </p:nvSpPr>
        <p:spPr>
          <a:xfrm>
            <a:off x="2907989" y="2835896"/>
            <a:ext cx="1889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Servo motor move request</a:t>
            </a:r>
            <a:endParaRPr lang="en-SG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8C4EB-8038-A459-63C8-C8429468D656}"/>
              </a:ext>
            </a:extLst>
          </p:cNvPr>
          <p:cNvSpPr txBox="1"/>
          <p:nvPr/>
        </p:nvSpPr>
        <p:spPr>
          <a:xfrm>
            <a:off x="6391656" y="3185751"/>
            <a:ext cx="1529051" cy="2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Braccio++ engage API</a:t>
            </a:r>
            <a:endParaRPr lang="en-SG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E95675-202B-CF2D-5280-C1B4B1007E0F}"/>
              </a:ext>
            </a:extLst>
          </p:cNvPr>
          <p:cNvCxnSpPr>
            <a:cxnSpLocks/>
          </p:cNvCxnSpPr>
          <p:nvPr/>
        </p:nvCxnSpPr>
        <p:spPr>
          <a:xfrm flipH="1">
            <a:off x="2954451" y="3498563"/>
            <a:ext cx="4001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1F8E75-0654-6333-8A0C-EE59CA1D7F81}"/>
              </a:ext>
            </a:extLst>
          </p:cNvPr>
          <p:cNvSpPr txBox="1"/>
          <p:nvPr/>
        </p:nvSpPr>
        <p:spPr>
          <a:xfrm>
            <a:off x="3746915" y="3215010"/>
            <a:ext cx="2707825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Respond Arm moved to required angle/position </a:t>
            </a:r>
            <a:endParaRPr lang="en-SG" sz="10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82E4F94-67B9-6F85-CAC9-517599840E4F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V="1">
            <a:off x="2147642" y="2784673"/>
            <a:ext cx="888823" cy="538956"/>
          </a:xfrm>
          <a:prstGeom prst="bentConnector4">
            <a:avLst>
              <a:gd name="adj1" fmla="val -643"/>
              <a:gd name="adj2" fmla="val 14241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FE20470-0BB7-13BF-598D-3A964AD7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24" y="3560128"/>
            <a:ext cx="273546" cy="2846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33A22CF-454B-7432-50E5-53DF830C486E}"/>
              </a:ext>
            </a:extLst>
          </p:cNvPr>
          <p:cNvSpPr txBox="1"/>
          <p:nvPr/>
        </p:nvSpPr>
        <p:spPr>
          <a:xfrm>
            <a:off x="507881" y="3515071"/>
            <a:ext cx="84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press reset button</a:t>
            </a:r>
            <a:endParaRPr lang="en-SG" sz="10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89FBB3-B813-45B1-9B4F-CDD2255C26E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648970" y="3702446"/>
            <a:ext cx="125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F4ADCC-5C59-8316-BCED-ABEA17196CC2}"/>
              </a:ext>
            </a:extLst>
          </p:cNvPr>
          <p:cNvSpPr txBox="1"/>
          <p:nvPr/>
        </p:nvSpPr>
        <p:spPr>
          <a:xfrm>
            <a:off x="2256445" y="3853170"/>
            <a:ext cx="149047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Clear all the tasks in action queue</a:t>
            </a:r>
            <a:endParaRPr lang="en-SG" sz="1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7B2BA3-F945-8397-8990-E4253F5126A1}"/>
              </a:ext>
            </a:extLst>
          </p:cNvPr>
          <p:cNvCxnSpPr>
            <a:cxnSpLocks/>
          </p:cNvCxnSpPr>
          <p:nvPr/>
        </p:nvCxnSpPr>
        <p:spPr>
          <a:xfrm>
            <a:off x="2906088" y="4508864"/>
            <a:ext cx="4047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4E8D9D-A118-E8A0-749A-C693DE0D6269}"/>
              </a:ext>
            </a:extLst>
          </p:cNvPr>
          <p:cNvSpPr txBox="1"/>
          <p:nvPr/>
        </p:nvSpPr>
        <p:spPr>
          <a:xfrm>
            <a:off x="2906088" y="4266323"/>
            <a:ext cx="2196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All moto change to default position </a:t>
            </a:r>
            <a:endParaRPr lang="en-SG" sz="10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5A8EE79-405D-D240-8648-E2739DA63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17" y="4494817"/>
            <a:ext cx="273546" cy="28463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2713527-DF24-14F7-8C76-ECEBAF976FDB}"/>
              </a:ext>
            </a:extLst>
          </p:cNvPr>
          <p:cNvSpPr txBox="1"/>
          <p:nvPr/>
        </p:nvSpPr>
        <p:spPr>
          <a:xfrm>
            <a:off x="540518" y="4425692"/>
            <a:ext cx="106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load an action play book </a:t>
            </a:r>
            <a:endParaRPr lang="en-SG" sz="10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1041BA-5D55-CF3E-029C-580F7A6B3867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764463" y="4637135"/>
            <a:ext cx="1152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C402052-CDBF-3CEE-4072-D55E4F4A369A}"/>
              </a:ext>
            </a:extLst>
          </p:cNvPr>
          <p:cNvSpPr txBox="1"/>
          <p:nvPr/>
        </p:nvSpPr>
        <p:spPr>
          <a:xfrm>
            <a:off x="2238191" y="4761512"/>
            <a:ext cx="1666833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Check task queue have enough slots to hold playbook</a:t>
            </a:r>
            <a:endParaRPr lang="en-SG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982DDB-14CF-21BE-3131-71960C87983A}"/>
              </a:ext>
            </a:extLst>
          </p:cNvPr>
          <p:cNvSpPr txBox="1"/>
          <p:nvPr/>
        </p:nvSpPr>
        <p:spPr>
          <a:xfrm>
            <a:off x="2238191" y="5249502"/>
            <a:ext cx="1664931" cy="2392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Put all playbook tasks in queue</a:t>
            </a:r>
            <a:endParaRPr lang="en-SG" sz="1000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754474A-761B-1774-E8D1-DECBA1EDAD63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 flipH="1">
            <a:off x="2238190" y="2461240"/>
            <a:ext cx="78679" cy="2907882"/>
          </a:xfrm>
          <a:prstGeom prst="bentConnector4">
            <a:avLst>
              <a:gd name="adj1" fmla="val -290548"/>
              <a:gd name="adj2" fmla="val 996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69AE61F-B0C7-C8E5-CC55-1EB46E92A3FC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V="1">
            <a:off x="659656" y="3524898"/>
            <a:ext cx="3907451" cy="581612"/>
          </a:xfrm>
          <a:prstGeom prst="bentConnector4">
            <a:avLst>
              <a:gd name="adj1" fmla="val 3378"/>
              <a:gd name="adj2" fmla="val 18048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2DF41D-0B84-26D9-A957-D4BAE948C207}"/>
              </a:ext>
            </a:extLst>
          </p:cNvPr>
          <p:cNvSpPr txBox="1"/>
          <p:nvPr/>
        </p:nvSpPr>
        <p:spPr>
          <a:xfrm>
            <a:off x="6391654" y="733340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9297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009297"/>
                </a:solidFill>
              </a:rPr>
              <a:t>Braccio ++ Arduino firmware]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744C9D-077F-3431-4F3F-0DDE92B9B293}"/>
              </a:ext>
            </a:extLst>
          </p:cNvPr>
          <p:cNvSpPr txBox="1"/>
          <p:nvPr/>
        </p:nvSpPr>
        <p:spPr>
          <a:xfrm>
            <a:off x="2316869" y="1237138"/>
            <a:ext cx="1133902" cy="234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Program initialize </a:t>
            </a:r>
            <a:endParaRPr lang="en-SG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5A4AC1-26D6-4A56-5154-A73EAE5F3D09}"/>
              </a:ext>
            </a:extLst>
          </p:cNvPr>
          <p:cNvSpPr txBox="1"/>
          <p:nvPr/>
        </p:nvSpPr>
        <p:spPr>
          <a:xfrm>
            <a:off x="6386395" y="1252690"/>
            <a:ext cx="1613311" cy="2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Arduino Setup [Carrier API] 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30014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281</Words>
  <Application>Microsoft Office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26</cp:revision>
  <dcterms:created xsi:type="dcterms:W3CDTF">2023-11-01T14:35:34Z</dcterms:created>
  <dcterms:modified xsi:type="dcterms:W3CDTF">2023-11-04T15:27:22Z</dcterms:modified>
</cp:coreProperties>
</file>