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301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31</cp:revision>
  <dcterms:created xsi:type="dcterms:W3CDTF">2023-11-01T14:35:34Z</dcterms:created>
  <dcterms:modified xsi:type="dcterms:W3CDTF">2023-11-07T10:16:04Z</dcterms:modified>
</cp:coreProperties>
</file>