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0" y="-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832CD-9FA8-9E50-87E5-23A21F3B20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B35914-C147-6BA1-DB09-12DBA78081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A36BA-5E9C-6CB3-E22D-6EBFF22A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70A-00CC-4CDA-8518-C9E1E577C90F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0047C-2228-3140-3AE6-6537166F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0A46DA-3538-35F4-467F-C7FE21B71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D59-B7C7-4A00-A1FC-86564FD287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02663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D4913-E030-3825-5994-97FB5ABE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83C161-9289-DE8C-E646-F514FA811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1E89A-259D-A629-4C1A-7991BE36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70A-00CC-4CDA-8518-C9E1E577C90F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8C02C-6BAE-DCBD-5087-67FEAC90B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D0AC4-7C2C-8590-3F01-C695FBC2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D59-B7C7-4A00-A1FC-86564FD287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2923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8D1C46-9360-3A8A-3EB0-FC023764B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96539-3228-311A-E382-F86B8DCEA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E319B-8592-65F3-67E5-AB83044A7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70A-00CC-4CDA-8518-C9E1E577C90F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B1B26-1608-1B77-ED91-F77555D4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14FC1-E8DE-E07B-0F36-D1FEC071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D59-B7C7-4A00-A1FC-86564FD287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329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8CC3D-099B-E6F2-F068-0F6DC055C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305AD-6DE7-4AE2-61D6-A823E227A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6F63F2-56E2-6D91-66E4-B2B9D1B9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70A-00CC-4CDA-8518-C9E1E577C90F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EFD14-1481-0C8A-59B9-8159AA043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6FAD4-3B28-7C58-0C1D-4AB4BC7C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D59-B7C7-4A00-A1FC-86564FD287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690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2FBF-DC8E-FB73-20F9-DE0F994A9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1ED05-E1DA-28FC-6104-5810E208D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F67D1-F7C5-ACA6-7C2C-976C27089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70A-00CC-4CDA-8518-C9E1E577C90F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9D263-E5EA-B808-9A98-0CD995BDE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DAAAC-A66C-2D7F-4C82-6C2A3A6B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D59-B7C7-4A00-A1FC-86564FD287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3000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8CF80-2122-687D-1E87-EDC2032F9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CDD4-A1D2-1455-2FCA-EFEB1E9ADA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CC4ED-EAB9-68D4-59E5-8DDAA6F13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111E8-AC8C-9DFD-2150-96EF18A0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70A-00CC-4CDA-8518-C9E1E577C90F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07CD9-878E-C911-C5FE-1FDFBEC78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9B017-EDB1-0652-E315-67F4E3296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D59-B7C7-4A00-A1FC-86564FD287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993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6334-6B1B-75DF-85D4-8866D12D9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137E9-E69B-7388-53E0-3A0F193CF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1F347-BC3D-069B-F722-E79D2DAF7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8F7274-65EF-F419-B5E8-40B0321202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CC9B1A-58D8-AFFE-C533-5D931E15A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4F393-2492-AD6D-0CE5-9F7D9501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70A-00CC-4CDA-8518-C9E1E577C90F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64695-CEBE-EABB-FFCD-8F783B209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B4902-56B1-846C-1AFC-DEFD65EBB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D59-B7C7-4A00-A1FC-86564FD287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59098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B066-9911-AAF5-E0C1-7DFB2B00E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7F23B2-9C30-FF21-0FA8-B83FEED3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70A-00CC-4CDA-8518-C9E1E577C90F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573078-63AF-E8DE-1677-01DC7DF1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9DDB6-EA11-FF62-0215-AE807500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D59-B7C7-4A00-A1FC-86564FD287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121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B1E3B-3C28-FC9D-CED3-CAA8C44B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70A-00CC-4CDA-8518-C9E1E577C90F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6702B8-DCB1-1C44-E0AF-39153A2D4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FE6CD-D922-DB48-3DD5-0C57D9D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D59-B7C7-4A00-A1FC-86564FD287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635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51E13-25F8-77F1-9425-C85982C51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44628-52E7-5251-FFD3-8840DD853A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C0DA4-648C-A9FE-91DA-12095701B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82017-6EBC-10A6-6C3F-F8967DAA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70A-00CC-4CDA-8518-C9E1E577C90F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3AFA2-5019-6E3E-1F9F-CC7BF0325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FBECE-6A16-EF18-743B-418C16D5D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D59-B7C7-4A00-A1FC-86564FD287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999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4A04-74C5-D51B-2666-506012A3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12CB3-89DC-B3D1-9A56-DFB36F8EE4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D85E8-67C2-071B-62B6-55F79724B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2148-EC34-8F5A-D865-E733006DB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6270A-00CC-4CDA-8518-C9E1E577C90F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018EE-87C8-A331-F0E0-57386DABC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3CED-A3A0-9477-62EC-5BA69C91A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ED2D59-B7C7-4A00-A1FC-86564FD287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521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84C6DC-ABA2-B466-6074-7AFD7B6A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0D8C8-D12D-163B-9474-992BFBBB6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2F7E3-DF03-4902-8B98-C2C6A03D0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6270A-00CC-4CDA-8518-C9E1E577C90F}" type="datetimeFigureOut">
              <a:rPr lang="en-SG" smtClean="0"/>
              <a:t>14/7/2023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9026E-7966-26CE-4DA1-7CF74EC45E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F9F6D-BF4C-D84E-6C38-4410593CF0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D2D59-B7C7-4A00-A1FC-86564FD2872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21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2FF4B6-F634-CB3A-9693-CB040E6B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752" y="1195819"/>
            <a:ext cx="680540" cy="48151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6C63174-DDB4-3801-C859-8691A422DD9B}"/>
              </a:ext>
            </a:extLst>
          </p:cNvPr>
          <p:cNvSpPr/>
          <p:nvPr/>
        </p:nvSpPr>
        <p:spPr>
          <a:xfrm>
            <a:off x="5147516" y="1181804"/>
            <a:ext cx="2034627" cy="1514330"/>
          </a:xfrm>
          <a:prstGeom prst="rect">
            <a:avLst/>
          </a:prstGeom>
          <a:ln>
            <a:solidFill>
              <a:srgbClr val="0070C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E04DC4-E5BF-0256-69AC-B23E3EC57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516" y="1077205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43B094-8DF4-B566-8345-4AB4CFE3B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789" y="2263431"/>
            <a:ext cx="324268" cy="3242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A8733A-E158-0FB2-C800-118C20A39314}"/>
              </a:ext>
            </a:extLst>
          </p:cNvPr>
          <p:cNvSpPr txBox="1"/>
          <p:nvPr/>
        </p:nvSpPr>
        <p:spPr>
          <a:xfrm>
            <a:off x="5427389" y="978563"/>
            <a:ext cx="1135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Physical server 1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A0EBF9-963A-5E43-9A28-19E0261B0460}"/>
              </a:ext>
            </a:extLst>
          </p:cNvPr>
          <p:cNvSpPr/>
          <p:nvPr/>
        </p:nvSpPr>
        <p:spPr>
          <a:xfrm>
            <a:off x="5617597" y="1411673"/>
            <a:ext cx="478404" cy="527296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3D0CA6-915F-3023-68E6-67C3D7DC9E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595" y="1300385"/>
            <a:ext cx="320219" cy="219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F97F629-5DA9-E08D-3C3A-0075BE46F9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453" y="1580392"/>
            <a:ext cx="245159" cy="2451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E8D7A3-F6CC-86DF-2810-0AE5432F54F8}"/>
              </a:ext>
            </a:extLst>
          </p:cNvPr>
          <p:cNvCxnSpPr>
            <a:stCxn id="4" idx="2"/>
          </p:cNvCxnSpPr>
          <p:nvPr/>
        </p:nvCxnSpPr>
        <p:spPr>
          <a:xfrm>
            <a:off x="3769022" y="1677333"/>
            <a:ext cx="0" cy="4680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DE7CC07-174A-A7CC-4A53-FE2D6918C9C8}"/>
              </a:ext>
            </a:extLst>
          </p:cNvPr>
          <p:cNvSpPr txBox="1"/>
          <p:nvPr/>
        </p:nvSpPr>
        <p:spPr>
          <a:xfrm>
            <a:off x="6158468" y="164088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E50F11-773C-108F-2AC7-BC3E2B5A0EDB}"/>
              </a:ext>
            </a:extLst>
          </p:cNvPr>
          <p:cNvSpPr/>
          <p:nvPr/>
        </p:nvSpPr>
        <p:spPr>
          <a:xfrm>
            <a:off x="6507231" y="1438409"/>
            <a:ext cx="478404" cy="527296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CDEA906-25C5-7F45-A567-D2CA78E433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229" y="1327121"/>
            <a:ext cx="320219" cy="2197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45517B-F4EB-0BA6-6A5D-494E496021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087" y="1607128"/>
            <a:ext cx="245159" cy="2451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56C52C8-1646-636B-8774-EC5BFA48FD63}"/>
              </a:ext>
            </a:extLst>
          </p:cNvPr>
          <p:cNvSpPr txBox="1"/>
          <p:nvPr/>
        </p:nvSpPr>
        <p:spPr>
          <a:xfrm>
            <a:off x="5537574" y="1897222"/>
            <a:ext cx="764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TX-VM1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BD74CB-2F0E-8227-6E9D-F529491DE30F}"/>
              </a:ext>
            </a:extLst>
          </p:cNvPr>
          <p:cNvSpPr txBox="1"/>
          <p:nvPr/>
        </p:nvSpPr>
        <p:spPr>
          <a:xfrm>
            <a:off x="6430788" y="1916248"/>
            <a:ext cx="644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TX-VM4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3105AE5-8A34-0300-0B79-69A5880B139D}"/>
              </a:ext>
            </a:extLst>
          </p:cNvPr>
          <p:cNvSpPr/>
          <p:nvPr/>
        </p:nvSpPr>
        <p:spPr>
          <a:xfrm>
            <a:off x="5147516" y="3736542"/>
            <a:ext cx="2034627" cy="1514330"/>
          </a:xfrm>
          <a:prstGeom prst="rect">
            <a:avLst/>
          </a:prstGeom>
          <a:ln>
            <a:solidFill>
              <a:srgbClr val="0070C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3C9408D-587B-4BBC-9800-3E11801A44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516" y="3631943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8FEFE5E-D583-69C6-6DB1-9C675F7A58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789" y="4818169"/>
            <a:ext cx="324268" cy="3242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456C81-46C4-3803-E6B7-A848AF6239B2}"/>
              </a:ext>
            </a:extLst>
          </p:cNvPr>
          <p:cNvSpPr txBox="1"/>
          <p:nvPr/>
        </p:nvSpPr>
        <p:spPr>
          <a:xfrm>
            <a:off x="5427389" y="3533301"/>
            <a:ext cx="12276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Physical server 14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98B3FA6-858E-B622-5CEC-E78E9C684D89}"/>
              </a:ext>
            </a:extLst>
          </p:cNvPr>
          <p:cNvSpPr/>
          <p:nvPr/>
        </p:nvSpPr>
        <p:spPr>
          <a:xfrm>
            <a:off x="5617597" y="3966411"/>
            <a:ext cx="478404" cy="527296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3D43117-2542-425D-B50D-EBE9F2FEB4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595" y="3855123"/>
            <a:ext cx="320219" cy="21979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DF046D8-2E10-347F-A1C0-DE2D6BD9D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5453" y="4135130"/>
            <a:ext cx="245159" cy="2451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1C7E212E-52E8-8641-81CB-DBE44D5B42C6}"/>
              </a:ext>
            </a:extLst>
          </p:cNvPr>
          <p:cNvSpPr txBox="1"/>
          <p:nvPr/>
        </p:nvSpPr>
        <p:spPr>
          <a:xfrm>
            <a:off x="6158468" y="4195623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0DCCF0-67CC-D00E-35C6-9BBC6311FC53}"/>
              </a:ext>
            </a:extLst>
          </p:cNvPr>
          <p:cNvSpPr/>
          <p:nvPr/>
        </p:nvSpPr>
        <p:spPr>
          <a:xfrm>
            <a:off x="6507231" y="3993147"/>
            <a:ext cx="478404" cy="527296"/>
          </a:xfrm>
          <a:prstGeom prst="rect">
            <a:avLst/>
          </a:prstGeom>
          <a:ln>
            <a:solidFill>
              <a:srgbClr val="0070C0"/>
            </a:solidFill>
            <a:prstDash val="sys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774A68A1-8540-12B6-FD7B-3B6FACA83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7229" y="3881859"/>
            <a:ext cx="320219" cy="21979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1C47D6E-16B3-1B09-C41E-A7AFFAAC7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5087" y="4161866"/>
            <a:ext cx="245159" cy="2451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EABFC81-AD04-17E2-E569-0F6BC6324C03}"/>
              </a:ext>
            </a:extLst>
          </p:cNvPr>
          <p:cNvSpPr txBox="1"/>
          <p:nvPr/>
        </p:nvSpPr>
        <p:spPr>
          <a:xfrm>
            <a:off x="5537574" y="4451960"/>
            <a:ext cx="7640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TX-VM1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E6CD5B-C619-220F-0911-B4EA5217A6A9}"/>
              </a:ext>
            </a:extLst>
          </p:cNvPr>
          <p:cNvSpPr txBox="1"/>
          <p:nvPr/>
        </p:nvSpPr>
        <p:spPr>
          <a:xfrm>
            <a:off x="6430788" y="4470986"/>
            <a:ext cx="6447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TX-VM4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5A502D5-BEAE-D125-9C9D-33AB97BDAA0A}"/>
              </a:ext>
            </a:extLst>
          </p:cNvPr>
          <p:cNvSpPr/>
          <p:nvPr/>
        </p:nvSpPr>
        <p:spPr>
          <a:xfrm>
            <a:off x="5141154" y="3131251"/>
            <a:ext cx="2034627" cy="288539"/>
          </a:xfrm>
          <a:prstGeom prst="rect">
            <a:avLst/>
          </a:prstGeom>
          <a:ln>
            <a:solidFill>
              <a:srgbClr val="0070C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27E9DB2-3EA2-1383-7E45-FA2A157C6DD4}"/>
              </a:ext>
            </a:extLst>
          </p:cNvPr>
          <p:cNvSpPr txBox="1"/>
          <p:nvPr/>
        </p:nvSpPr>
        <p:spPr>
          <a:xfrm>
            <a:off x="5977369" y="3081468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71C84EB-9981-30A6-FC8B-C911B4E39A3A}"/>
              </a:ext>
            </a:extLst>
          </p:cNvPr>
          <p:cNvSpPr txBox="1"/>
          <p:nvPr/>
        </p:nvSpPr>
        <p:spPr>
          <a:xfrm>
            <a:off x="5977369" y="2684505"/>
            <a:ext cx="362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  <a:endParaRPr lang="en-SG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24473636-F5FE-8138-83C1-075BFCE928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730" y="2073876"/>
            <a:ext cx="698583" cy="37910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1E34754-5F96-59F1-5117-658E79016B09}"/>
              </a:ext>
            </a:extLst>
          </p:cNvPr>
          <p:cNvCxnSpPr>
            <a:stCxn id="36" idx="3"/>
            <a:endCxn id="5" idx="1"/>
          </p:cNvCxnSpPr>
          <p:nvPr/>
        </p:nvCxnSpPr>
        <p:spPr>
          <a:xfrm flipV="1">
            <a:off x="4118313" y="1938969"/>
            <a:ext cx="1029203" cy="324462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61E2F42-4BB5-2282-AD29-95DECA869786}"/>
              </a:ext>
            </a:extLst>
          </p:cNvPr>
          <p:cNvCxnSpPr>
            <a:stCxn id="36" idx="3"/>
            <a:endCxn id="33" idx="1"/>
          </p:cNvCxnSpPr>
          <p:nvPr/>
        </p:nvCxnSpPr>
        <p:spPr>
          <a:xfrm>
            <a:off x="4118313" y="2263431"/>
            <a:ext cx="1022841" cy="1012090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F9EB767-4798-CC0C-64D3-C4B22622F09D}"/>
              </a:ext>
            </a:extLst>
          </p:cNvPr>
          <p:cNvCxnSpPr>
            <a:stCxn id="36" idx="3"/>
            <a:endCxn id="20" idx="1"/>
          </p:cNvCxnSpPr>
          <p:nvPr/>
        </p:nvCxnSpPr>
        <p:spPr>
          <a:xfrm>
            <a:off x="4118313" y="2263431"/>
            <a:ext cx="1029203" cy="2230276"/>
          </a:xfrm>
          <a:prstGeom prst="bent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B45F59F0-CD22-C33B-D983-CD03C78C0477}"/>
              </a:ext>
            </a:extLst>
          </p:cNvPr>
          <p:cNvSpPr/>
          <p:nvPr/>
        </p:nvSpPr>
        <p:spPr>
          <a:xfrm>
            <a:off x="8207401" y="1170288"/>
            <a:ext cx="1871029" cy="1433514"/>
          </a:xfrm>
          <a:prstGeom prst="rect">
            <a:avLst/>
          </a:prstGeom>
          <a:ln>
            <a:solidFill>
              <a:srgbClr val="0070C0"/>
            </a:solidFill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E7EA0198-1E6D-1240-EB76-D65244828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7401" y="1056337"/>
            <a:ext cx="324268" cy="237228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40696316-A31D-AAAD-EF9A-C887B027427B}"/>
              </a:ext>
            </a:extLst>
          </p:cNvPr>
          <p:cNvSpPr txBox="1"/>
          <p:nvPr/>
        </p:nvSpPr>
        <p:spPr>
          <a:xfrm>
            <a:off x="8523817" y="946400"/>
            <a:ext cx="1135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Physical server 0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7B06244-CDAA-AF94-D724-AC17AABCBF4D}"/>
              </a:ext>
            </a:extLst>
          </p:cNvPr>
          <p:cNvSpPr/>
          <p:nvPr/>
        </p:nvSpPr>
        <p:spPr>
          <a:xfrm>
            <a:off x="8343918" y="2135165"/>
            <a:ext cx="1260705" cy="353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Monitor Hub</a:t>
            </a:r>
            <a:r>
              <a:rPr lang="en-US" sz="1400" dirty="0"/>
              <a:t> </a:t>
            </a:r>
            <a:endParaRPr lang="en-SG" sz="1400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69AF409A-43C8-58E0-BA50-C7C5662D01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4284" y="1433006"/>
            <a:ext cx="492703" cy="486861"/>
          </a:xfrm>
          <a:prstGeom prst="rect">
            <a:avLst/>
          </a:prstGeom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49901BE6-869F-122C-C014-201B980A8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968" y="1432378"/>
            <a:ext cx="924096" cy="410709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658D81B-B885-B8F2-B090-3DB1F0274607}"/>
              </a:ext>
            </a:extLst>
          </p:cNvPr>
          <p:cNvCxnSpPr>
            <a:cxnSpLocks/>
            <a:stCxn id="46" idx="1"/>
            <a:endCxn id="7" idx="3"/>
          </p:cNvCxnSpPr>
          <p:nvPr/>
        </p:nvCxnSpPr>
        <p:spPr>
          <a:xfrm flipH="1">
            <a:off x="6587057" y="2312099"/>
            <a:ext cx="1756861" cy="113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4">
            <a:extLst>
              <a:ext uri="{FF2B5EF4-FFF2-40B4-BE49-F238E27FC236}">
                <a16:creationId xmlns:a16="http://schemas.microsoft.com/office/drawing/2014/main" id="{14A6E48C-757C-1519-91E0-50450E2BA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5312" y="1509175"/>
            <a:ext cx="257116" cy="257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344C44A3-EF6F-2AA9-1014-BE3422FD0E42}"/>
              </a:ext>
            </a:extLst>
          </p:cNvPr>
          <p:cNvSpPr txBox="1"/>
          <p:nvPr/>
        </p:nvSpPr>
        <p:spPr>
          <a:xfrm>
            <a:off x="10386509" y="1515979"/>
            <a:ext cx="80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2060"/>
                </a:solidFill>
              </a:rPr>
              <a:t>Support team </a:t>
            </a:r>
            <a:endParaRPr lang="en-SG" sz="900" dirty="0">
              <a:solidFill>
                <a:srgbClr val="002060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DBCC5A5-2BF7-293F-3F65-DA1187384654}"/>
              </a:ext>
            </a:extLst>
          </p:cNvPr>
          <p:cNvCxnSpPr>
            <a:cxnSpLocks/>
            <a:stCxn id="51" idx="1"/>
            <a:endCxn id="48" idx="3"/>
          </p:cNvCxnSpPr>
          <p:nvPr/>
        </p:nvCxnSpPr>
        <p:spPr>
          <a:xfrm flipH="1">
            <a:off x="9917064" y="1637733"/>
            <a:ext cx="268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5913DD-8974-BD8E-BB8C-3FCDA7BBF93C}"/>
              </a:ext>
            </a:extLst>
          </p:cNvPr>
          <p:cNvCxnSpPr>
            <a:cxnSpLocks/>
            <a:stCxn id="46" idx="1"/>
            <a:endCxn id="22" idx="3"/>
          </p:cNvCxnSpPr>
          <p:nvPr/>
        </p:nvCxnSpPr>
        <p:spPr>
          <a:xfrm flipH="1">
            <a:off x="6587057" y="2312099"/>
            <a:ext cx="1756861" cy="266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81BBA1-8B00-7FEA-C77E-7CE87E5A44E8}"/>
              </a:ext>
            </a:extLst>
          </p:cNvPr>
          <p:cNvCxnSpPr>
            <a:cxnSpLocks/>
            <a:stCxn id="46" idx="1"/>
            <a:endCxn id="17" idx="3"/>
          </p:cNvCxnSpPr>
          <p:nvPr/>
        </p:nvCxnSpPr>
        <p:spPr>
          <a:xfrm flipH="1" flipV="1">
            <a:off x="6900246" y="1729708"/>
            <a:ext cx="1443672" cy="582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E6699DF-5E0D-7CC9-FDFC-28CF4EF2BA69}"/>
              </a:ext>
            </a:extLst>
          </p:cNvPr>
          <p:cNvCxnSpPr>
            <a:cxnSpLocks/>
            <a:stCxn id="46" idx="1"/>
            <a:endCxn id="30" idx="0"/>
          </p:cNvCxnSpPr>
          <p:nvPr/>
        </p:nvCxnSpPr>
        <p:spPr>
          <a:xfrm flipH="1">
            <a:off x="6777667" y="2312099"/>
            <a:ext cx="1566251" cy="18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Picture 67">
            <a:extLst>
              <a:ext uri="{FF2B5EF4-FFF2-40B4-BE49-F238E27FC236}">
                <a16:creationId xmlns:a16="http://schemas.microsoft.com/office/drawing/2014/main" id="{29FF720B-4ABE-1788-A77C-16B971330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3105" y="4735373"/>
            <a:ext cx="324268" cy="3242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B7F0E30B-8DB8-D30B-9782-093ECBA42164}"/>
              </a:ext>
            </a:extLst>
          </p:cNvPr>
          <p:cNvSpPr txBox="1"/>
          <p:nvPr/>
        </p:nvSpPr>
        <p:spPr>
          <a:xfrm>
            <a:off x="8687373" y="4798031"/>
            <a:ext cx="11350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2060"/>
                </a:solidFill>
              </a:rPr>
              <a:t>Probe-Agent</a:t>
            </a:r>
            <a:endParaRPr lang="en-SG" sz="1100" dirty="0">
              <a:solidFill>
                <a:srgbClr val="002060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E7E8772-6E8B-65A0-04E0-C28B95AC1848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8560635" y="1919867"/>
            <a:ext cx="1" cy="215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A52A9AB-2B01-E4CB-7B47-98561E427B1B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8799379" y="1631395"/>
            <a:ext cx="193589" cy="63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1E9EB72-DB76-40FF-8AEC-88DF8AEA5601}"/>
              </a:ext>
            </a:extLst>
          </p:cNvPr>
          <p:cNvSpPr txBox="1"/>
          <p:nvPr/>
        </p:nvSpPr>
        <p:spPr>
          <a:xfrm>
            <a:off x="5350339" y="4768232"/>
            <a:ext cx="1022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2060"/>
                </a:solidFill>
              </a:rPr>
              <a:t>Cpu</a:t>
            </a:r>
            <a:r>
              <a:rPr lang="en-US" sz="1100" dirty="0">
                <a:solidFill>
                  <a:srgbClr val="002060"/>
                </a:solidFill>
              </a:rPr>
              <a:t>%, Ram%</a:t>
            </a:r>
          </a:p>
          <a:p>
            <a:r>
              <a:rPr lang="en-US" sz="1100" dirty="0">
                <a:solidFill>
                  <a:srgbClr val="002060"/>
                </a:solidFill>
              </a:rPr>
              <a:t>Ping Google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5B34D0-EEB6-2D6D-1983-D651312B1A62}"/>
              </a:ext>
            </a:extLst>
          </p:cNvPr>
          <p:cNvSpPr txBox="1"/>
          <p:nvPr/>
        </p:nvSpPr>
        <p:spPr>
          <a:xfrm>
            <a:off x="5355866" y="2178819"/>
            <a:ext cx="102284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2060"/>
                </a:solidFill>
              </a:rPr>
              <a:t>Cpu</a:t>
            </a:r>
            <a:r>
              <a:rPr lang="en-US" sz="1100" dirty="0">
                <a:solidFill>
                  <a:srgbClr val="002060"/>
                </a:solidFill>
              </a:rPr>
              <a:t>%, Ram%</a:t>
            </a:r>
          </a:p>
          <a:p>
            <a:r>
              <a:rPr lang="en-US" sz="1100" dirty="0">
                <a:solidFill>
                  <a:srgbClr val="002060"/>
                </a:solidFill>
              </a:rPr>
              <a:t>Ping Google</a:t>
            </a:r>
            <a:endParaRPr lang="en-SG" sz="1100" dirty="0">
              <a:solidFill>
                <a:srgbClr val="002060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AF9C59-FEDE-6A3C-C736-091CDDB35654}"/>
              </a:ext>
            </a:extLst>
          </p:cNvPr>
          <p:cNvSpPr txBox="1"/>
          <p:nvPr/>
        </p:nvSpPr>
        <p:spPr>
          <a:xfrm>
            <a:off x="7348281" y="2368832"/>
            <a:ext cx="1022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 fetch requests</a:t>
            </a:r>
            <a:endParaRPr lang="en-SG" sz="1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3" name="Cloud 82">
            <a:extLst>
              <a:ext uri="{FF2B5EF4-FFF2-40B4-BE49-F238E27FC236}">
                <a16:creationId xmlns:a16="http://schemas.microsoft.com/office/drawing/2014/main" id="{D0AC0E69-6995-B54A-6FCF-66E52C5A991A}"/>
              </a:ext>
            </a:extLst>
          </p:cNvPr>
          <p:cNvSpPr/>
          <p:nvPr/>
        </p:nvSpPr>
        <p:spPr>
          <a:xfrm>
            <a:off x="3219431" y="547746"/>
            <a:ext cx="1275450" cy="370408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Internet</a:t>
            </a:r>
            <a:r>
              <a:rPr lang="en-US" dirty="0"/>
              <a:t> </a:t>
            </a:r>
            <a:endParaRPr lang="en-SG" dirty="0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F63F861-C03C-19BB-D4E3-AE4D04458B0C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3769021" y="914051"/>
            <a:ext cx="1" cy="28176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D3C6FE9-63FA-4A84-6A57-BCBB9A53EE72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6534976" y="2312099"/>
            <a:ext cx="1808942" cy="102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9977D63-A1CC-1CFC-A6D6-A523FBD2C2DA}"/>
              </a:ext>
            </a:extLst>
          </p:cNvPr>
          <p:cNvCxnSpPr>
            <a:cxnSpLocks/>
            <a:stCxn id="46" idx="1"/>
            <a:endCxn id="35" idx="3"/>
          </p:cNvCxnSpPr>
          <p:nvPr/>
        </p:nvCxnSpPr>
        <p:spPr>
          <a:xfrm flipH="1">
            <a:off x="6339567" y="2312099"/>
            <a:ext cx="2004351" cy="55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44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 yuancheng</dc:creator>
  <cp:lastModifiedBy>Liu yuancheng</cp:lastModifiedBy>
  <cp:revision>2</cp:revision>
  <dcterms:created xsi:type="dcterms:W3CDTF">2023-07-14T09:09:19Z</dcterms:created>
  <dcterms:modified xsi:type="dcterms:W3CDTF">2023-07-14T10:05:56Z</dcterms:modified>
</cp:coreProperties>
</file>