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2805-F5E5-4AA9-A54C-28B797A7C2A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0564-0516-41C4-A22F-3776F1418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12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40564-0516-41C4-A22F-3776F1418CF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51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0A54-152B-4140-B24F-F7581B47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B2FDB-32E6-429F-A67B-B69619524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CCA0-A0F2-4101-8EC8-D13B202D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29FC-4A52-4AFF-92C6-7017E20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BEED-88DB-418A-9ABA-9D14EC55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8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79E1-E6F5-4A9D-9FCC-8CF5000F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DD42-4195-47D8-9DAD-60FDA4A3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B301-BB9E-44FE-9CC4-A1451199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00DA-5D19-4F6C-8C27-CCBE18D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7F2-62E6-41C5-9AF9-42E97DA8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7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5459C-8285-41EC-8058-6AEA2E9FA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C4C7-95AF-4E69-9B8C-F57C9A24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BEFD-92C3-4B7D-A1C5-F7C28E0D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46A8-C606-4484-B3FE-52C31B51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130E-D49C-4858-BDFA-814E5381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6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9F3C-F9C9-4EB9-8CAB-4A0B336D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04C6-F047-43CF-A54B-2CD0BF71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666A-E747-4BEC-A80F-73D2931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F03B-05D4-429A-A317-8DB10556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7E1D-7492-45BE-928E-4648111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78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6F78-9776-4F1A-9694-BC2E5337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1AB-B98F-48B9-813E-018267C3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CF57-70B4-48E6-92B6-AAF1D774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106-2CA7-4133-A7B5-FD8B15D2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B2A5-DA56-491E-A75D-006A44D2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639C-18E2-444B-87AB-AFD8A09B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0961-F3FA-440E-9416-ADBC73A78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1C74-D73F-4C51-93C4-E814D73D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48DF-1798-4A9D-9164-AA47E11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B953-2E93-4B16-9377-CD55B586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BC7D-208A-4D1E-AC7D-B0CF3A7B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2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3E0-84EC-4AA2-9030-DA090BBF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766D-7476-4E2A-AB2C-D4D38E3D4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33EC-F43E-4D31-95DD-B59CFAF0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2119-97DB-4C99-AD66-FF943F929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D4C5D-B92F-4B34-B86D-8C3DA9DC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4147E-20E3-426F-B2DD-9919ECE6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49C12-2EC0-4310-84EB-63868B6B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E3F24-1D05-4E2A-820A-D89A303F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1F28-EC24-433F-A3D4-15676717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51822-57CF-4D9B-8FBC-98BED446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A4FA2-BE1D-4B64-BE29-841194C4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9C05-F501-4E76-AB86-035BC93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70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BB6F3-EE5F-4190-AD3A-41448828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AB553-F59E-4B2D-875F-EA0E23A1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0E9CC-0AC5-4CB6-8D52-B02DFA5C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8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C79F-3A62-4F8D-A0E5-36896F57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DE5D-CEFD-4B4E-8986-5CDF23AA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321A-6CC7-4F8E-BF21-3FBE48E9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16A0-7E1D-4C60-8D23-92484FBB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E3C9-3FF4-47BE-BA35-0A0B0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DADE1-24DE-48AA-94F2-70A09811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33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99B4-479E-4C3E-8FD7-728EE798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1CEDE-0BD3-4EE8-8519-27DB00E1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FA32-A0CD-4027-A215-716948E4A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C33EA-A762-47FF-A9BC-F72D088A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9114D-A524-414E-A1E4-FDF4B026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00C1-F0D8-4F38-BD6B-80CFCE6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6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E31DC-F109-478E-B2B2-C8BB0F89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2C6B-6BA1-41E3-BB33-EE850A2A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5635-4578-4AFD-A99A-B0A4BEDC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FD50-83E0-4193-9BDB-0589F4AB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5F03-90DE-4D2F-87CC-20AE1B600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6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75C88-D36B-745B-4AC4-4363C43A3FB1}"/>
              </a:ext>
            </a:extLst>
          </p:cNvPr>
          <p:cNvSpPr/>
          <p:nvPr/>
        </p:nvSpPr>
        <p:spPr>
          <a:xfrm>
            <a:off x="6494240" y="1826239"/>
            <a:ext cx="1543335" cy="20668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矩形: 圆角 34">
            <a:extLst>
              <a:ext uri="{FF2B5EF4-FFF2-40B4-BE49-F238E27FC236}">
                <a16:creationId xmlns:a16="http://schemas.microsoft.com/office/drawing/2014/main" id="{CB8B4349-C321-453C-AF41-C20DDCAA4F7F}"/>
              </a:ext>
            </a:extLst>
          </p:cNvPr>
          <p:cNvSpPr/>
          <p:nvPr/>
        </p:nvSpPr>
        <p:spPr>
          <a:xfrm>
            <a:off x="3947161" y="2665491"/>
            <a:ext cx="1225382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Application UI</a:t>
            </a:r>
            <a:endParaRPr lang="zh-CN" altLang="en-US" sz="1200" b="1" dirty="0"/>
          </a:p>
        </p:txBody>
      </p:sp>
      <p:sp>
        <p:nvSpPr>
          <p:cNvPr id="15" name="矩形: 圆角 34">
            <a:extLst>
              <a:ext uri="{FF2B5EF4-FFF2-40B4-BE49-F238E27FC236}">
                <a16:creationId xmlns:a16="http://schemas.microsoft.com/office/drawing/2014/main" id="{5A0F6180-86DA-4AED-B53F-D0DC4A24A257}"/>
              </a:ext>
            </a:extLst>
          </p:cNvPr>
          <p:cNvSpPr/>
          <p:nvPr/>
        </p:nvSpPr>
        <p:spPr>
          <a:xfrm>
            <a:off x="6763600" y="2609878"/>
            <a:ext cx="1093284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Web page UI [JavaScript]</a:t>
            </a:r>
            <a:endParaRPr lang="zh-CN" altLang="en-US" sz="1200" b="1" dirty="0"/>
          </a:p>
        </p:txBody>
      </p:sp>
      <p:sp>
        <p:nvSpPr>
          <p:cNvPr id="16" name="矩形: 圆角 34">
            <a:extLst>
              <a:ext uri="{FF2B5EF4-FFF2-40B4-BE49-F238E27FC236}">
                <a16:creationId xmlns:a16="http://schemas.microsoft.com/office/drawing/2014/main" id="{6A791A97-FECC-4924-867E-27EE335ABCE2}"/>
              </a:ext>
            </a:extLst>
          </p:cNvPr>
          <p:cNvSpPr/>
          <p:nvPr/>
        </p:nvSpPr>
        <p:spPr>
          <a:xfrm>
            <a:off x="6940987" y="5020606"/>
            <a:ext cx="1050490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Host [flask]</a:t>
            </a:r>
            <a:endParaRPr lang="zh-CN" altLang="en-US" sz="12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107FBB-E303-41E8-89AD-250FD9A4DF97}"/>
              </a:ext>
            </a:extLst>
          </p:cNvPr>
          <p:cNvCxnSpPr>
            <a:cxnSpLocks/>
          </p:cNvCxnSpPr>
          <p:nvPr/>
        </p:nvCxnSpPr>
        <p:spPr>
          <a:xfrm>
            <a:off x="7302648" y="3043248"/>
            <a:ext cx="7594" cy="1903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34">
            <a:extLst>
              <a:ext uri="{FF2B5EF4-FFF2-40B4-BE49-F238E27FC236}">
                <a16:creationId xmlns:a16="http://schemas.microsoft.com/office/drawing/2014/main" id="{561AF10D-D82A-4022-9AE6-8FFB5CCD5075}"/>
              </a:ext>
            </a:extLst>
          </p:cNvPr>
          <p:cNvSpPr/>
          <p:nvPr/>
        </p:nvSpPr>
        <p:spPr>
          <a:xfrm>
            <a:off x="2767671" y="1781612"/>
            <a:ext cx="1488056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CTI Report Analyzer App [python]  </a:t>
            </a:r>
            <a:endParaRPr lang="zh-CN" altLang="en-US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60D79-B9D8-4444-A330-014296205FC5}"/>
              </a:ext>
            </a:extLst>
          </p:cNvPr>
          <p:cNvCxnSpPr/>
          <p:nvPr/>
        </p:nvCxnSpPr>
        <p:spPr>
          <a:xfrm>
            <a:off x="4078224" y="2214982"/>
            <a:ext cx="0" cy="39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3E6722-35AC-4BDE-9D18-993D6409DE3D}"/>
              </a:ext>
            </a:extLst>
          </p:cNvPr>
          <p:cNvCxnSpPr/>
          <p:nvPr/>
        </p:nvCxnSpPr>
        <p:spPr>
          <a:xfrm>
            <a:off x="2895600" y="2214982"/>
            <a:ext cx="0" cy="39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34">
            <a:extLst>
              <a:ext uri="{FF2B5EF4-FFF2-40B4-BE49-F238E27FC236}">
                <a16:creationId xmlns:a16="http://schemas.microsoft.com/office/drawing/2014/main" id="{5AE1BDFA-88CD-4288-A269-4155EF732891}"/>
              </a:ext>
            </a:extLst>
          </p:cNvPr>
          <p:cNvSpPr/>
          <p:nvPr/>
        </p:nvSpPr>
        <p:spPr>
          <a:xfrm>
            <a:off x="1578951" y="2658563"/>
            <a:ext cx="145380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Data manager</a:t>
            </a:r>
            <a:endParaRPr lang="zh-CN" alt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391D85-7431-4144-B13B-096D8E0983EF}"/>
              </a:ext>
            </a:extLst>
          </p:cNvPr>
          <p:cNvCxnSpPr>
            <a:cxnSpLocks/>
          </p:cNvCxnSpPr>
          <p:nvPr/>
        </p:nvCxnSpPr>
        <p:spPr>
          <a:xfrm>
            <a:off x="3425952" y="2214982"/>
            <a:ext cx="0" cy="1122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34">
            <a:extLst>
              <a:ext uri="{FF2B5EF4-FFF2-40B4-BE49-F238E27FC236}">
                <a16:creationId xmlns:a16="http://schemas.microsoft.com/office/drawing/2014/main" id="{9BDA01C7-5BA8-4DD5-A477-AEA58AD14458}"/>
              </a:ext>
            </a:extLst>
          </p:cNvPr>
          <p:cNvSpPr/>
          <p:nvPr/>
        </p:nvSpPr>
        <p:spPr>
          <a:xfrm>
            <a:off x="2523746" y="3364231"/>
            <a:ext cx="1927728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Communication  manager</a:t>
            </a:r>
            <a:endParaRPr lang="zh-CN" altLang="en-US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E7F1C5-E82A-4276-B2BF-3D435558BD2B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3032760" y="2875248"/>
            <a:ext cx="914401" cy="692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10C559-F426-4D6A-AC65-885EB4C226CC}"/>
              </a:ext>
            </a:extLst>
          </p:cNvPr>
          <p:cNvCxnSpPr>
            <a:cxnSpLocks/>
          </p:cNvCxnSpPr>
          <p:nvPr/>
        </p:nvCxnSpPr>
        <p:spPr>
          <a:xfrm>
            <a:off x="2787351" y="3087921"/>
            <a:ext cx="0" cy="28546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D97383-108E-4EE7-8855-8C39E97BA42C}"/>
              </a:ext>
            </a:extLst>
          </p:cNvPr>
          <p:cNvCxnSpPr>
            <a:cxnSpLocks/>
          </p:cNvCxnSpPr>
          <p:nvPr/>
        </p:nvCxnSpPr>
        <p:spPr>
          <a:xfrm flipV="1">
            <a:off x="4145642" y="3091933"/>
            <a:ext cx="0" cy="28145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1A0A07-2297-4320-8283-1C611C7B18CD}"/>
              </a:ext>
            </a:extLst>
          </p:cNvPr>
          <p:cNvCxnSpPr>
            <a:cxnSpLocks/>
          </p:cNvCxnSpPr>
          <p:nvPr/>
        </p:nvCxnSpPr>
        <p:spPr>
          <a:xfrm>
            <a:off x="1388407" y="4343918"/>
            <a:ext cx="69895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9B1651-CB44-404E-BAC5-B39C8C6E36FB}"/>
              </a:ext>
            </a:extLst>
          </p:cNvPr>
          <p:cNvCxnSpPr>
            <a:cxnSpLocks/>
          </p:cNvCxnSpPr>
          <p:nvPr/>
        </p:nvCxnSpPr>
        <p:spPr>
          <a:xfrm>
            <a:off x="3860771" y="3797601"/>
            <a:ext cx="0" cy="1149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34">
            <a:extLst>
              <a:ext uri="{FF2B5EF4-FFF2-40B4-BE49-F238E27FC236}">
                <a16:creationId xmlns:a16="http://schemas.microsoft.com/office/drawing/2014/main" id="{1AF05530-A5F0-431B-A038-ED60FCD8BBB7}"/>
              </a:ext>
            </a:extLst>
          </p:cNvPr>
          <p:cNvSpPr/>
          <p:nvPr/>
        </p:nvSpPr>
        <p:spPr>
          <a:xfrm>
            <a:off x="3323294" y="5053554"/>
            <a:ext cx="1376216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Hub: Control  adapter [python]</a:t>
            </a:r>
            <a:endParaRPr lang="zh-CN" altLang="en-US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07B113-2539-4D4D-8317-A34E5ACAE9BC}"/>
              </a:ext>
            </a:extLst>
          </p:cNvPr>
          <p:cNvCxnSpPr>
            <a:cxnSpLocks/>
          </p:cNvCxnSpPr>
          <p:nvPr/>
        </p:nvCxnSpPr>
        <p:spPr>
          <a:xfrm flipH="1">
            <a:off x="4803025" y="5251149"/>
            <a:ext cx="20428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>
            <a:extLst>
              <a:ext uri="{FF2B5EF4-FFF2-40B4-BE49-F238E27FC236}">
                <a16:creationId xmlns:a16="http://schemas.microsoft.com/office/drawing/2014/main" id="{602F9802-96C5-4EB7-835A-4433F5A8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69" y="1015838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F7A0D1B-19F1-4E7D-86AA-81737EA3CBC7}"/>
              </a:ext>
            </a:extLst>
          </p:cNvPr>
          <p:cNvCxnSpPr>
            <a:cxnSpLocks/>
            <a:stCxn id="50" idx="3"/>
            <a:endCxn id="15" idx="0"/>
          </p:cNvCxnSpPr>
          <p:nvPr/>
        </p:nvCxnSpPr>
        <p:spPr>
          <a:xfrm>
            <a:off x="6023967" y="1327337"/>
            <a:ext cx="1286275" cy="128254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AC6A55-E56E-4C0D-9435-5C3F1C8CEBE7}"/>
              </a:ext>
            </a:extLst>
          </p:cNvPr>
          <p:cNvCxnSpPr>
            <a:cxnSpLocks/>
            <a:stCxn id="50" idx="1"/>
            <a:endCxn id="14" idx="0"/>
          </p:cNvCxnSpPr>
          <p:nvPr/>
        </p:nvCxnSpPr>
        <p:spPr>
          <a:xfrm rot="10800000" flipV="1">
            <a:off x="4559853" y="1327337"/>
            <a:ext cx="841117" cy="133815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5C9B117-4FFB-420F-9C22-D00BABF96F6B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Analyzer[threading] communication diagram </a:t>
            </a:r>
          </a:p>
        </p:txBody>
      </p:sp>
      <p:pic>
        <p:nvPicPr>
          <p:cNvPr id="60" name="Picture 2" descr="National Cybersecurity R&amp;D Laboratories">
            <a:extLst>
              <a:ext uri="{FF2B5EF4-FFF2-40B4-BE49-F238E27FC236}">
                <a16:creationId xmlns:a16="http://schemas.microsoft.com/office/drawing/2014/main" id="{C0C01690-426C-4610-8272-41D57833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4" y="49016"/>
            <a:ext cx="574358" cy="3534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D8E78E-6EF7-9C8B-1C28-91EC69E88BA8}"/>
              </a:ext>
            </a:extLst>
          </p:cNvPr>
          <p:cNvSpPr txBox="1"/>
          <p:nvPr/>
        </p:nvSpPr>
        <p:spPr>
          <a:xfrm>
            <a:off x="5400969" y="689227"/>
            <a:ext cx="229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pic>
        <p:nvPicPr>
          <p:cNvPr id="2050" name="Picture 2" descr="Local network - Free computer icons">
            <a:extLst>
              <a:ext uri="{FF2B5EF4-FFF2-40B4-BE49-F238E27FC236}">
                <a16:creationId xmlns:a16="http://schemas.microsoft.com/office/drawing/2014/main" id="{38D59153-EC14-32C1-1B5D-2D0E0AFF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22" y="1780549"/>
            <a:ext cx="491379" cy="49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80301D-0D21-D65D-D40E-E4226EAF35DC}"/>
              </a:ext>
            </a:extLst>
          </p:cNvPr>
          <p:cNvSpPr txBox="1"/>
          <p:nvPr/>
        </p:nvSpPr>
        <p:spPr>
          <a:xfrm>
            <a:off x="4711701" y="1711473"/>
            <a:ext cx="229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PC</a:t>
            </a:r>
            <a:endParaRPr lang="en-SG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7246B3-C5E5-C7C6-108D-8E4F042DBD7F}"/>
              </a:ext>
            </a:extLst>
          </p:cNvPr>
          <p:cNvSpPr/>
          <p:nvPr/>
        </p:nvSpPr>
        <p:spPr>
          <a:xfrm>
            <a:off x="1469136" y="1675023"/>
            <a:ext cx="3876695" cy="2274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52" name="Picture 4" descr="Web browser icon, internet browser for commercial, print media, web or any  type of design projects Stock Vector Image &amp; Art - Alamy">
            <a:extLst>
              <a:ext uri="{FF2B5EF4-FFF2-40B4-BE49-F238E27FC236}">
                <a16:creationId xmlns:a16="http://schemas.microsoft.com/office/drawing/2014/main" id="{6459834A-EDE9-C7BF-E94D-D36346A8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70" y="1918462"/>
            <a:ext cx="537248" cy="44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2873DD6-04B5-AD57-2960-A46099E19D2E}"/>
              </a:ext>
            </a:extLst>
          </p:cNvPr>
          <p:cNvSpPr txBox="1"/>
          <p:nvPr/>
        </p:nvSpPr>
        <p:spPr>
          <a:xfrm>
            <a:off x="7311442" y="1866482"/>
            <a:ext cx="229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Browser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AC35AF-8AAA-0952-AD6A-D1C50F7458FD}"/>
              </a:ext>
            </a:extLst>
          </p:cNvPr>
          <p:cNvSpPr txBox="1"/>
          <p:nvPr/>
        </p:nvSpPr>
        <p:spPr>
          <a:xfrm>
            <a:off x="5400969" y="4337570"/>
            <a:ext cx="229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Internet</a:t>
            </a:r>
            <a:endParaRPr lang="en-SG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002D10-E4D7-7583-219C-BC7BCB2E046F}"/>
              </a:ext>
            </a:extLst>
          </p:cNvPr>
          <p:cNvSpPr txBox="1"/>
          <p:nvPr/>
        </p:nvSpPr>
        <p:spPr>
          <a:xfrm>
            <a:off x="2649064" y="3994869"/>
            <a:ext cx="167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Synchronous UDP / TLS</a:t>
            </a:r>
            <a:endParaRPr lang="en-SG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5AACD-D494-826C-B439-39206F44CD80}"/>
              </a:ext>
            </a:extLst>
          </p:cNvPr>
          <p:cNvSpPr txBox="1"/>
          <p:nvPr/>
        </p:nvSpPr>
        <p:spPr>
          <a:xfrm>
            <a:off x="7337204" y="3947946"/>
            <a:ext cx="167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Socket.IO</a:t>
            </a:r>
            <a:endParaRPr lang="en-SG" sz="1200" dirty="0"/>
          </a:p>
        </p:txBody>
      </p:sp>
      <p:pic>
        <p:nvPicPr>
          <p:cNvPr id="2054" name="Picture 6" descr="Office, database Icon in Super Flat Remix V1.08">
            <a:extLst>
              <a:ext uri="{FF2B5EF4-FFF2-40B4-BE49-F238E27FC236}">
                <a16:creationId xmlns:a16="http://schemas.microsoft.com/office/drawing/2014/main" id="{6D9F65FA-06DE-C058-0D59-23C4C492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66" y="5006987"/>
            <a:ext cx="526504" cy="52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2C849B-6941-1444-E2FD-4AC5460E2850}"/>
              </a:ext>
            </a:extLst>
          </p:cNvPr>
          <p:cNvCxnSpPr>
            <a:cxnSpLocks/>
          </p:cNvCxnSpPr>
          <p:nvPr/>
        </p:nvCxnSpPr>
        <p:spPr>
          <a:xfrm flipH="1">
            <a:off x="2571777" y="5237291"/>
            <a:ext cx="6224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42636E-BCFD-2F4B-7117-6FC3E1349F46}"/>
              </a:ext>
            </a:extLst>
          </p:cNvPr>
          <p:cNvSpPr txBox="1"/>
          <p:nvPr/>
        </p:nvSpPr>
        <p:spPr>
          <a:xfrm>
            <a:off x="1803111" y="5562217"/>
            <a:ext cx="167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CTI Report analyzer DB</a:t>
            </a:r>
            <a:endParaRPr lang="en-SG" sz="1200" b="1" dirty="0"/>
          </a:p>
        </p:txBody>
      </p:sp>
      <p:pic>
        <p:nvPicPr>
          <p:cNvPr id="2056" name="Picture 8" descr="Software - Free technology icons">
            <a:extLst>
              <a:ext uri="{FF2B5EF4-FFF2-40B4-BE49-F238E27FC236}">
                <a16:creationId xmlns:a16="http://schemas.microsoft.com/office/drawing/2014/main" id="{890AFD10-162A-40B9-91C0-9F5ADE81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62" y="5906967"/>
            <a:ext cx="459562" cy="4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9B17D8-E9FD-A97A-6E3C-5E2971F4CCC7}"/>
              </a:ext>
            </a:extLst>
          </p:cNvPr>
          <p:cNvCxnSpPr>
            <a:cxnSpLocks/>
          </p:cNvCxnSpPr>
          <p:nvPr/>
        </p:nvCxnSpPr>
        <p:spPr>
          <a:xfrm flipV="1">
            <a:off x="3858494" y="5533491"/>
            <a:ext cx="0" cy="334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4152B4E-ACF3-E621-9036-6F73C82D1B25}"/>
              </a:ext>
            </a:extLst>
          </p:cNvPr>
          <p:cNvSpPr txBox="1"/>
          <p:nvPr/>
        </p:nvSpPr>
        <p:spPr>
          <a:xfrm>
            <a:off x="4079824" y="5919560"/>
            <a:ext cx="167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CTI Report analyzer</a:t>
            </a:r>
            <a:endParaRPr lang="en-SG" sz="12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645B65-A157-AB29-FD9A-20F286A28ED9}"/>
              </a:ext>
            </a:extLst>
          </p:cNvPr>
          <p:cNvSpPr/>
          <p:nvPr/>
        </p:nvSpPr>
        <p:spPr>
          <a:xfrm>
            <a:off x="1869398" y="4770941"/>
            <a:ext cx="6369346" cy="16664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5C1C0B-FD9B-83ED-0C0A-4937ED08704D}"/>
              </a:ext>
            </a:extLst>
          </p:cNvPr>
          <p:cNvSpPr txBox="1"/>
          <p:nvPr/>
        </p:nvSpPr>
        <p:spPr>
          <a:xfrm>
            <a:off x="7462496" y="6103706"/>
            <a:ext cx="229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NCL server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38994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125A40-6084-51EB-61D1-D104701DAA72}"/>
              </a:ext>
            </a:extLst>
          </p:cNvPr>
          <p:cNvSpPr/>
          <p:nvPr/>
        </p:nvSpPr>
        <p:spPr>
          <a:xfrm>
            <a:off x="713232" y="795528"/>
            <a:ext cx="6922008" cy="57058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C9B117-4FFB-420F-9C22-D00BABF96F6B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Analyzer[threading] communication diagram </a:t>
            </a:r>
          </a:p>
        </p:txBody>
      </p:sp>
      <p:pic>
        <p:nvPicPr>
          <p:cNvPr id="60" name="Picture 2" descr="National Cybersecurity R&amp;D Laboratories">
            <a:extLst>
              <a:ext uri="{FF2B5EF4-FFF2-40B4-BE49-F238E27FC236}">
                <a16:creationId xmlns:a16="http://schemas.microsoft.com/office/drawing/2014/main" id="{C0C01690-426C-4610-8272-41D57833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4" y="49016"/>
            <a:ext cx="574358" cy="3534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e CTITest to Troubleshoot IPCC Agent Login Problems - Cisco">
            <a:extLst>
              <a:ext uri="{FF2B5EF4-FFF2-40B4-BE49-F238E27FC236}">
                <a16:creationId xmlns:a16="http://schemas.microsoft.com/office/drawing/2014/main" id="{D76C6F19-1ADD-0FD9-DF79-BE06622E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96" y="1051152"/>
            <a:ext cx="2996238" cy="175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B1ED7-6DDF-23E7-1F24-FD9D746E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541" y="1051153"/>
            <a:ext cx="2844235" cy="17560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F0901D-7074-D84B-5820-F41A7B58E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119" y="3465576"/>
            <a:ext cx="3955704" cy="283695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1A2460D6-7EE5-CB31-F55E-92AF4EEE6241}"/>
              </a:ext>
            </a:extLst>
          </p:cNvPr>
          <p:cNvSpPr/>
          <p:nvPr/>
        </p:nvSpPr>
        <p:spPr>
          <a:xfrm>
            <a:off x="3447288" y="2962656"/>
            <a:ext cx="173736" cy="377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BB0F74C-8A0A-E9C7-0F57-56B57D65ACCC}"/>
              </a:ext>
            </a:extLst>
          </p:cNvPr>
          <p:cNvSpPr/>
          <p:nvPr/>
        </p:nvSpPr>
        <p:spPr>
          <a:xfrm>
            <a:off x="4617720" y="2962656"/>
            <a:ext cx="173736" cy="377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585EAC3-96CA-E466-E248-DC1D198444FE}"/>
              </a:ext>
            </a:extLst>
          </p:cNvPr>
          <p:cNvSpPr/>
          <p:nvPr/>
        </p:nvSpPr>
        <p:spPr>
          <a:xfrm>
            <a:off x="4048771" y="1841892"/>
            <a:ext cx="310896" cy="28346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7BBB4-3B13-2219-8836-A7877895A38A}"/>
              </a:ext>
            </a:extLst>
          </p:cNvPr>
          <p:cNvSpPr txBox="1"/>
          <p:nvPr/>
        </p:nvSpPr>
        <p:spPr>
          <a:xfrm>
            <a:off x="800100" y="2789207"/>
            <a:ext cx="264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NCL CTI Report Analyzer System execution Command lines</a:t>
            </a:r>
            <a:endParaRPr lang="en-SG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BEEA3-2A28-143E-EB05-1AAEA9EE9EC5}"/>
              </a:ext>
            </a:extLst>
          </p:cNvPr>
          <p:cNvSpPr txBox="1"/>
          <p:nvPr/>
        </p:nvSpPr>
        <p:spPr>
          <a:xfrm>
            <a:off x="4876630" y="2807208"/>
            <a:ext cx="26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NCL CTI Report Analyzer System workflow diagram</a:t>
            </a:r>
            <a:endParaRPr lang="en-SG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F81B78-1698-30BE-0DBB-0BA7482FDF6C}"/>
              </a:ext>
            </a:extLst>
          </p:cNvPr>
          <p:cNvSpPr txBox="1"/>
          <p:nvPr/>
        </p:nvSpPr>
        <p:spPr>
          <a:xfrm>
            <a:off x="5340823" y="3648456"/>
            <a:ext cx="229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NCL CTI Report Analyzer</a:t>
            </a:r>
          </a:p>
          <a:p>
            <a:r>
              <a:rPr lang="en-US" sz="1400" b="1" dirty="0"/>
              <a:t>User Application/Web</a:t>
            </a:r>
            <a:endParaRPr lang="en-SG" sz="1400" b="1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4FAB0CD0-87FA-7365-B534-6D6BD71F8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45" y="4719110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5D8076-E5CE-AE46-AD02-F6032052E047}"/>
              </a:ext>
            </a:extLst>
          </p:cNvPr>
          <p:cNvSpPr txBox="1"/>
          <p:nvPr/>
        </p:nvSpPr>
        <p:spPr>
          <a:xfrm>
            <a:off x="6095999" y="5352360"/>
            <a:ext cx="229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NCL Customer</a:t>
            </a:r>
            <a:endParaRPr lang="en-SG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019760-8E2E-4185-58CF-018556923C69}"/>
              </a:ext>
            </a:extLst>
          </p:cNvPr>
          <p:cNvCxnSpPr>
            <a:stCxn id="39" idx="1"/>
          </p:cNvCxnSpPr>
          <p:nvPr/>
        </p:nvCxnSpPr>
        <p:spPr>
          <a:xfrm flipH="1">
            <a:off x="5449824" y="5030609"/>
            <a:ext cx="9021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7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5C9B117-4FFB-420F-9C22-D00BABF96F6B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Analyzer UI design [action layer above the animation layer] </a:t>
            </a:r>
          </a:p>
        </p:txBody>
      </p:sp>
      <p:pic>
        <p:nvPicPr>
          <p:cNvPr id="60" name="Picture 2" descr="National Cybersecurity R&amp;D Laboratories">
            <a:extLst>
              <a:ext uri="{FF2B5EF4-FFF2-40B4-BE49-F238E27FC236}">
                <a16:creationId xmlns:a16="http://schemas.microsoft.com/office/drawing/2014/main" id="{C0C01690-426C-4610-8272-41D57833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4" y="49016"/>
            <a:ext cx="574358" cy="3534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E5D2C-A9BA-4DF6-BAEA-525DF0E3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9" y="909735"/>
            <a:ext cx="4781217" cy="342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053CEC-1604-41B7-A7B3-D246F53F38D4}"/>
              </a:ext>
            </a:extLst>
          </p:cNvPr>
          <p:cNvCxnSpPr/>
          <p:nvPr/>
        </p:nvCxnSpPr>
        <p:spPr>
          <a:xfrm>
            <a:off x="5266944" y="2093976"/>
            <a:ext cx="209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A9459-ACF7-4219-8878-38799564D7FA}"/>
              </a:ext>
            </a:extLst>
          </p:cNvPr>
          <p:cNvCxnSpPr/>
          <p:nvPr/>
        </p:nvCxnSpPr>
        <p:spPr>
          <a:xfrm>
            <a:off x="5266944" y="2624235"/>
            <a:ext cx="1911096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0FFAD9A-B5F9-4E89-BD52-537B4C9F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78" y="855680"/>
            <a:ext cx="3453229" cy="24765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E7FB41-9157-4D88-9708-6213521A4635}"/>
              </a:ext>
            </a:extLst>
          </p:cNvPr>
          <p:cNvSpPr txBox="1"/>
          <p:nvPr/>
        </p:nvSpPr>
        <p:spPr>
          <a:xfrm>
            <a:off x="7511578" y="494755"/>
            <a:ext cx="274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action handling layer   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8C447-3DEB-4600-B07C-9ACE0396C8BA}"/>
              </a:ext>
            </a:extLst>
          </p:cNvPr>
          <p:cNvSpPr txBox="1"/>
          <p:nvPr/>
        </p:nvSpPr>
        <p:spPr>
          <a:xfrm>
            <a:off x="7717536" y="1143000"/>
            <a:ext cx="612648" cy="621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510632-E232-45FA-B55F-0305DE6E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77" y="4074367"/>
            <a:ext cx="3453229" cy="247659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E4FAA5B-82A4-4CD3-8143-372822924F4F}"/>
              </a:ext>
            </a:extLst>
          </p:cNvPr>
          <p:cNvCxnSpPr>
            <a:cxnSpLocks/>
          </p:cNvCxnSpPr>
          <p:nvPr/>
        </p:nvCxnSpPr>
        <p:spPr>
          <a:xfrm>
            <a:off x="8019288" y="5029200"/>
            <a:ext cx="402336" cy="360851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85ECB1-C7B9-48D7-AEB6-213229392754}"/>
              </a:ext>
            </a:extLst>
          </p:cNvPr>
          <p:cNvSpPr txBox="1"/>
          <p:nvPr/>
        </p:nvSpPr>
        <p:spPr>
          <a:xfrm>
            <a:off x="7511577" y="3733631"/>
            <a:ext cx="274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back/animation layer   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89571-908F-4C69-984F-C429E7BED9B9}"/>
              </a:ext>
            </a:extLst>
          </p:cNvPr>
          <p:cNvSpPr txBox="1"/>
          <p:nvPr/>
        </p:nvSpPr>
        <p:spPr>
          <a:xfrm>
            <a:off x="7511577" y="3323865"/>
            <a:ext cx="4546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Wx.panel</a:t>
            </a:r>
            <a:r>
              <a:rPr lang="en-US" sz="1100" dirty="0"/>
              <a:t> organized by different sizer</a:t>
            </a:r>
            <a:endParaRPr lang="en-SG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01917D-E791-4700-9C04-A999F60E29AA}"/>
              </a:ext>
            </a:extLst>
          </p:cNvPr>
          <p:cNvSpPr txBox="1"/>
          <p:nvPr/>
        </p:nvSpPr>
        <p:spPr>
          <a:xfrm>
            <a:off x="9034847" y="1155397"/>
            <a:ext cx="612648" cy="621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61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D0B86-363F-4F83-86A5-7015D8E6C0F8}"/>
              </a:ext>
            </a:extLst>
          </p:cNvPr>
          <p:cNvSpPr/>
          <p:nvPr/>
        </p:nvSpPr>
        <p:spPr>
          <a:xfrm>
            <a:off x="2358483" y="70513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Place Holder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8AA14-056B-4C04-B108-32B52C68C35E}"/>
              </a:ext>
            </a:extLst>
          </p:cNvPr>
          <p:cNvSpPr/>
          <p:nvPr/>
        </p:nvSpPr>
        <p:spPr>
          <a:xfrm>
            <a:off x="3779327" y="725637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Artifact Description</a:t>
            </a:r>
            <a:endParaRPr lang="en-SG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EA75D-9D4C-4458-A0E1-FA6F8297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606594" y="2442578"/>
            <a:ext cx="285076" cy="317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58A27-204B-4511-80AB-0786431A9695}"/>
              </a:ext>
            </a:extLst>
          </p:cNvPr>
          <p:cNvSpPr/>
          <p:nvPr/>
        </p:nvSpPr>
        <p:spPr>
          <a:xfrm>
            <a:off x="3904173" y="214711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3E416-ED53-460E-8EF8-0AA04ED7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575" y="2323324"/>
            <a:ext cx="531538" cy="528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28163-A9D1-4285-9AD1-1BFFB678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24" y="2587591"/>
            <a:ext cx="244404" cy="3059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336396-E2CA-411C-B69E-17705AD5071C}"/>
              </a:ext>
            </a:extLst>
          </p:cNvPr>
          <p:cNvSpPr/>
          <p:nvPr/>
        </p:nvSpPr>
        <p:spPr>
          <a:xfrm>
            <a:off x="5233640" y="728310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APT </a:t>
            </a:r>
          </a:p>
          <a:p>
            <a:r>
              <a:rPr lang="en-US" sz="1400" b="1" dirty="0"/>
              <a:t>Events</a:t>
            </a:r>
            <a:endParaRPr lang="en-SG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BC5E13-6242-496F-958B-290111385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688" y="888507"/>
            <a:ext cx="336394" cy="363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BD7E03-AE3C-4B1F-AC07-832231AB8404}"/>
              </a:ext>
            </a:extLst>
          </p:cNvPr>
          <p:cNvSpPr/>
          <p:nvPr/>
        </p:nvSpPr>
        <p:spPr>
          <a:xfrm>
            <a:off x="938140" y="2049440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MITRE</a:t>
            </a:r>
          </a:p>
          <a:p>
            <a:pPr algn="ctr"/>
            <a:r>
              <a:rPr lang="en-US" b="1" dirty="0"/>
              <a:t>TTPS</a:t>
            </a:r>
            <a:endParaRPr lang="en-SG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50CB7-FF30-4639-B1EC-08E73EAF76E4}"/>
              </a:ext>
            </a:extLst>
          </p:cNvPr>
          <p:cNvSpPr/>
          <p:nvPr/>
        </p:nvSpPr>
        <p:spPr>
          <a:xfrm>
            <a:off x="2374490" y="2048127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AB693F-61CA-40CD-82C4-54D25F375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173" y="2377129"/>
            <a:ext cx="462760" cy="4478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B8C6FD-4FF0-4585-A65C-44AFD33BA1A8}"/>
              </a:ext>
            </a:extLst>
          </p:cNvPr>
          <p:cNvSpPr txBox="1"/>
          <p:nvPr/>
        </p:nvSpPr>
        <p:spPr>
          <a:xfrm>
            <a:off x="2374490" y="2062516"/>
            <a:ext cx="155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Components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53D0B-AFD2-4C7B-9B61-192945FD8624}"/>
              </a:ext>
            </a:extLst>
          </p:cNvPr>
          <p:cNvSpPr/>
          <p:nvPr/>
        </p:nvSpPr>
        <p:spPr>
          <a:xfrm>
            <a:off x="5304502" y="218202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5B4F51-FAB6-4330-A2EF-3481B6C7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972396" y="2661317"/>
            <a:ext cx="285076" cy="3173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401E5B-2F1A-426B-A6FA-754D250BB41B}"/>
              </a:ext>
            </a:extLst>
          </p:cNvPr>
          <p:cNvSpPr txBox="1"/>
          <p:nvPr/>
        </p:nvSpPr>
        <p:spPr>
          <a:xfrm>
            <a:off x="5287669" y="2159470"/>
            <a:ext cx="107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Procedure Description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7A624-5CD3-4CE3-A2A7-942A8EB040A8}"/>
              </a:ext>
            </a:extLst>
          </p:cNvPr>
          <p:cNvSpPr/>
          <p:nvPr/>
        </p:nvSpPr>
        <p:spPr>
          <a:xfrm>
            <a:off x="6858590" y="2160572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4D4A74-B4F4-4D1F-A426-A094F76F699A}"/>
              </a:ext>
            </a:extLst>
          </p:cNvPr>
          <p:cNvSpPr txBox="1"/>
          <p:nvPr/>
        </p:nvSpPr>
        <p:spPr>
          <a:xfrm>
            <a:off x="3516683" y="4460458"/>
            <a:ext cx="107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Screen Play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DAA01F-E829-421A-AC55-E2CE58AA0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661" y="2442578"/>
            <a:ext cx="519226" cy="51248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5F48A19-671D-44EC-9AE5-962384F37265}"/>
              </a:ext>
            </a:extLst>
          </p:cNvPr>
          <p:cNvSpPr/>
          <p:nvPr/>
        </p:nvSpPr>
        <p:spPr>
          <a:xfrm>
            <a:off x="921190" y="680848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968CB7-30BF-4614-BADB-C8879600C3C7}"/>
              </a:ext>
            </a:extLst>
          </p:cNvPr>
          <p:cNvSpPr txBox="1"/>
          <p:nvPr/>
        </p:nvSpPr>
        <p:spPr>
          <a:xfrm>
            <a:off x="904357" y="658289"/>
            <a:ext cx="107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TestBed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BC56BFC-928B-453E-91F3-1415BECF3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820" y="1026114"/>
            <a:ext cx="907133" cy="461524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8BF87CA-A887-421A-97FB-EFFDF84A11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91" y="4536633"/>
            <a:ext cx="1047619" cy="914286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A15A001C-A2A3-4158-9802-8DFEA28223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24" y="4536633"/>
            <a:ext cx="541176" cy="541176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F2AFC654-1FA4-47AD-8A4A-B620427AA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9" y="4620666"/>
            <a:ext cx="1047619" cy="914286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83BFE0D8-F254-4D0B-9696-6C823E5832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12" y="5022449"/>
            <a:ext cx="541176" cy="541176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56F35BEC-6151-4C8E-9C9E-F8F9387AFA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33" y="4536633"/>
            <a:ext cx="1047619" cy="914286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2B62B66F-B2AA-4ED1-8B0B-26E0257BE0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34" y="4651670"/>
            <a:ext cx="541176" cy="541176"/>
          </a:xfrm>
          <a:prstGeom prst="rect">
            <a:avLst/>
          </a:pr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F6079EE8-27E6-44DA-A436-1D31D45474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2" y="4538131"/>
            <a:ext cx="1047619" cy="914286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D3A21788-D717-4969-8AE4-7E2F0FE07A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2" y="4909743"/>
            <a:ext cx="541176" cy="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130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38</cp:revision>
  <dcterms:created xsi:type="dcterms:W3CDTF">2022-03-10T12:04:12Z</dcterms:created>
  <dcterms:modified xsi:type="dcterms:W3CDTF">2022-05-08T09:04:03Z</dcterms:modified>
</cp:coreProperties>
</file>