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0A54-152B-4140-B24F-F7581B47A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B2FDB-32E6-429F-A67B-B69619524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CCA0-A0F2-4101-8EC8-D13B202D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29FC-4A52-4AFF-92C6-7017E20D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DBEED-88DB-418A-9ABA-9D14EC55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381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79E1-E6F5-4A9D-9FCC-8CF5000F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DDD42-4195-47D8-9DAD-60FDA4A36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5B301-BB9E-44FE-9CC4-A1451199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500DA-5D19-4F6C-8C27-CCBE18D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37F2-62E6-41C5-9AF9-42E97DA8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77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5459C-8285-41EC-8058-6AEA2E9FA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DC4C7-95AF-4E69-9B8C-F57C9A24F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4BEFD-92C3-4B7D-A1C5-F7C28E0D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46A8-C606-4484-B3FE-52C31B51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D130E-D49C-4858-BDFA-814E5381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064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9F3C-F9C9-4EB9-8CAB-4A0B336D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04C6-F047-43CF-A54B-2CD0BF714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666A-E747-4BEC-A80F-73D2931B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F03B-05D4-429A-A317-8DB10556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7E1D-7492-45BE-928E-46481118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778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6F78-9776-4F1A-9694-BC2E5337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051AB-B98F-48B9-813E-018267C3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1CF57-70B4-48E6-92B6-AAF1D774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1106-2CA7-4133-A7B5-FD8B15D2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EB2A5-DA56-491E-A75D-006A44D2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99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639C-18E2-444B-87AB-AFD8A09B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0961-F3FA-440E-9416-ADBC73A78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31C74-D73F-4C51-93C4-E814D73DF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448DF-1798-4A9D-9164-AA47E11D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2B953-2E93-4B16-9377-CD55B586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2BC7D-208A-4D1E-AC7D-B0CF3A7B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623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43E0-84EC-4AA2-9030-DA090BBF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F766D-7476-4E2A-AB2C-D4D38E3D4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833EC-F43E-4D31-95DD-B59CFAF0C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42119-97DB-4C99-AD66-FF943F929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D4C5D-B92F-4B34-B86D-8C3DA9DC7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4147E-20E3-426F-B2DD-9919ECE6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49C12-2EC0-4310-84EB-63868B6B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E3F24-1D05-4E2A-820A-D89A303F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02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1F28-EC24-433F-A3D4-15676717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51822-57CF-4D9B-8FBC-98BED446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A4FA2-BE1D-4B64-BE29-841194C4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69C05-F501-4E76-AB86-035BC93B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70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BB6F3-EE5F-4190-AD3A-41448828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AB553-F59E-4B2D-875F-EA0E23A1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0E9CC-0AC5-4CB6-8D52-B02DFA5C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86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C79F-3A62-4F8D-A0E5-36896F57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DE5D-CEFD-4B4E-8986-5CDF23AA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2321A-6CC7-4F8E-BF21-3FBE48E98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416A0-7E1D-4C60-8D23-92484FBB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CE3C9-3FF4-47BE-BA35-0A0B0686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DADE1-24DE-48AA-94F2-70A09811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33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99B4-479E-4C3E-8FD7-728EE798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1CEDE-0BD3-4EE8-8519-27DB00E16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1FA32-A0CD-4027-A215-716948E4A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C33EA-A762-47FF-A9BC-F72D088A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9114D-A524-414E-A1E4-FDF4B026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F00C1-F0D8-4F38-BD6B-80CFCE69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61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E31DC-F109-478E-B2B2-C8BB0F89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72C6B-6BA1-41E3-BB33-EE850A2A5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75635-4578-4AFD-A99A-B0A4BEDC4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B20CA-9776-494D-B069-1C390BC0F70C}" type="datetimeFigureOut">
              <a:rPr lang="en-SG" smtClean="0"/>
              <a:t>13/3/2022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5FD50-83E0-4193-9BDB-0589F4ABB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25F03-90DE-4D2F-87CC-20AE1B600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367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AD0B86-363F-4F83-86A5-7015D8E6C0F8}"/>
              </a:ext>
            </a:extLst>
          </p:cNvPr>
          <p:cNvSpPr/>
          <p:nvPr/>
        </p:nvSpPr>
        <p:spPr>
          <a:xfrm>
            <a:off x="2129883" y="2341756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Place Holder</a:t>
            </a:r>
            <a:endParaRPr lang="en-SG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78AA14-056B-4C04-B108-32B52C68C35E}"/>
              </a:ext>
            </a:extLst>
          </p:cNvPr>
          <p:cNvSpPr/>
          <p:nvPr/>
        </p:nvSpPr>
        <p:spPr>
          <a:xfrm>
            <a:off x="3876908" y="2341756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Artifact Description</a:t>
            </a:r>
            <a:endParaRPr lang="en-SG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EA75D-9D4C-4458-A0E1-FA6F8297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606594" y="2442578"/>
            <a:ext cx="285076" cy="3173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958A27-204B-4511-80AB-0786431A9695}"/>
              </a:ext>
            </a:extLst>
          </p:cNvPr>
          <p:cNvSpPr/>
          <p:nvPr/>
        </p:nvSpPr>
        <p:spPr>
          <a:xfrm>
            <a:off x="4891670" y="4055327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3E416-ED53-460E-8EF8-0AA04ED72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072" y="4231532"/>
            <a:ext cx="531538" cy="528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328163-A9D1-4285-9AD1-1BFFB678A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121" y="4495799"/>
            <a:ext cx="244404" cy="3059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336396-E2CA-411C-B69E-17705AD5071C}"/>
              </a:ext>
            </a:extLst>
          </p:cNvPr>
          <p:cNvSpPr/>
          <p:nvPr/>
        </p:nvSpPr>
        <p:spPr>
          <a:xfrm>
            <a:off x="6482577" y="2160779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APT </a:t>
            </a:r>
          </a:p>
          <a:p>
            <a:r>
              <a:rPr lang="en-US" sz="1400" b="1" dirty="0"/>
              <a:t>Events</a:t>
            </a:r>
            <a:endParaRPr lang="en-SG" sz="1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BC5E13-6242-496F-958B-290111385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774" y="2308302"/>
            <a:ext cx="336394" cy="3632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BD7E03-AE3C-4B1F-AC07-832231AB8404}"/>
              </a:ext>
            </a:extLst>
          </p:cNvPr>
          <p:cNvSpPr/>
          <p:nvPr/>
        </p:nvSpPr>
        <p:spPr>
          <a:xfrm>
            <a:off x="2129883" y="3879121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MITRE</a:t>
            </a:r>
          </a:p>
          <a:p>
            <a:pPr algn="ctr"/>
            <a:r>
              <a:rPr lang="en-US" b="1" dirty="0"/>
              <a:t>TTPS</a:t>
            </a:r>
            <a:endParaRPr lang="en-SG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250CB7-FF30-4639-B1EC-08E73EAF76E4}"/>
              </a:ext>
            </a:extLst>
          </p:cNvPr>
          <p:cNvSpPr/>
          <p:nvPr/>
        </p:nvSpPr>
        <p:spPr>
          <a:xfrm>
            <a:off x="3018264" y="5168946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AB693F-61CA-40CD-82C4-54D25F375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7947" y="5497948"/>
            <a:ext cx="462760" cy="4478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B8C6FD-4FF0-4585-A65C-44AFD33BA1A8}"/>
              </a:ext>
            </a:extLst>
          </p:cNvPr>
          <p:cNvSpPr txBox="1"/>
          <p:nvPr/>
        </p:nvSpPr>
        <p:spPr>
          <a:xfrm>
            <a:off x="3018264" y="5183335"/>
            <a:ext cx="1553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Components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853D0B-AFD2-4C7B-9B61-192945FD8624}"/>
              </a:ext>
            </a:extLst>
          </p:cNvPr>
          <p:cNvSpPr/>
          <p:nvPr/>
        </p:nvSpPr>
        <p:spPr>
          <a:xfrm>
            <a:off x="6700487" y="3816276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65B4F51-FAB6-4330-A2EF-3481B6C7C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368381" y="4295564"/>
            <a:ext cx="285076" cy="3173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C401E5B-2F1A-426B-A6FA-754D250BB41B}"/>
              </a:ext>
            </a:extLst>
          </p:cNvPr>
          <p:cNvSpPr txBox="1"/>
          <p:nvPr/>
        </p:nvSpPr>
        <p:spPr>
          <a:xfrm>
            <a:off x="6683654" y="3793717"/>
            <a:ext cx="1076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Procedure Description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17A624-5CD3-4CE3-A2A7-942A8EB040A8}"/>
              </a:ext>
            </a:extLst>
          </p:cNvPr>
          <p:cNvSpPr/>
          <p:nvPr/>
        </p:nvSpPr>
        <p:spPr>
          <a:xfrm>
            <a:off x="6400802" y="5205894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4D4A74-B4F4-4D1F-A426-A094F76F699A}"/>
              </a:ext>
            </a:extLst>
          </p:cNvPr>
          <p:cNvSpPr txBox="1"/>
          <p:nvPr/>
        </p:nvSpPr>
        <p:spPr>
          <a:xfrm>
            <a:off x="6383969" y="5183335"/>
            <a:ext cx="107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Screen Play</a:t>
            </a:r>
            <a:endParaRPr lang="en-SG" sz="1400" b="1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4DAA01F-E829-421A-AC55-E2CE58AA0A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4042" y="5497948"/>
            <a:ext cx="519226" cy="51248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5F48A19-671D-44EC-9AE5-962384F37265}"/>
              </a:ext>
            </a:extLst>
          </p:cNvPr>
          <p:cNvSpPr/>
          <p:nvPr/>
        </p:nvSpPr>
        <p:spPr>
          <a:xfrm>
            <a:off x="4469062" y="638510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968CB7-30BF-4614-BADB-C8879600C3C7}"/>
              </a:ext>
            </a:extLst>
          </p:cNvPr>
          <p:cNvSpPr txBox="1"/>
          <p:nvPr/>
        </p:nvSpPr>
        <p:spPr>
          <a:xfrm>
            <a:off x="4452229" y="615951"/>
            <a:ext cx="107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TestBed</a:t>
            </a:r>
            <a:endParaRPr lang="en-SG" sz="1400" b="1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BC56BFC-928B-453E-91F3-1415BECF34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0692" y="983776"/>
            <a:ext cx="907133" cy="46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B386DBD-9C96-42AF-9942-AD93F8D48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680" y="3351302"/>
            <a:ext cx="1047619" cy="914286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C90F9DE8-82B1-42EB-B2C5-D323FBB4D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13" y="3351302"/>
            <a:ext cx="541176" cy="541176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0264603-EF63-4529-9B85-1453D75AC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07" y="3351302"/>
            <a:ext cx="1047619" cy="914286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684A5E7A-4EAB-4251-91F4-D0E7DA676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50" y="3351302"/>
            <a:ext cx="541176" cy="541176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99E23869-5AE5-4A46-9D57-A555E526F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836" y="3351302"/>
            <a:ext cx="1047619" cy="914286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10AA21F5-2AAA-496B-A73E-9EE6E3A5D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279" y="3724412"/>
            <a:ext cx="541176" cy="541176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C6CCE1C5-A5BC-474D-8914-6EB7339C3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91" y="3352800"/>
            <a:ext cx="1047619" cy="914286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6FA795FB-2CCB-4921-8381-5095B2EB7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91" y="3724412"/>
            <a:ext cx="541176" cy="5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4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4</cp:revision>
  <dcterms:created xsi:type="dcterms:W3CDTF">2022-03-10T12:04:12Z</dcterms:created>
  <dcterms:modified xsi:type="dcterms:W3CDTF">2022-03-13T12:40:08Z</dcterms:modified>
</cp:coreProperties>
</file>