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EB3CF-2C03-445A-AC68-BFCA7FF1C3FD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B740-82E1-45ED-83DB-9842BDDAE2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63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B8FA2-D9AC-E8BF-B058-908A8CD7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998AC-6750-2165-DFD7-010DA69AD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621A7-BB8B-31FF-5E55-61F35D385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43A9-02B3-1B63-1FFC-E4A4009A4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94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53AB-ABC2-F50A-0604-393C6754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103B-0C76-F653-D787-BE238B3F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536B-55E2-E976-1DEF-870A43CA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D8AE-6B6F-7E58-39CF-CB6AF98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4946-1D02-9E54-623B-465AAB8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7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4DDB-1446-E04E-8E86-B3D1449F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F385-4879-D05D-461B-43D41DC6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041B-9D5D-7EF9-3F27-F58FDE31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E75A-E06B-10E2-1072-5A0D5DE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E126-8DAA-BA65-AEF9-51D762E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8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3F523-186F-6F68-5A67-F5B4B23F2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20754-1632-9AE4-E3A6-E3A7247F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01B6-7885-A9CD-D6E5-584A462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CA7-1025-FC08-0EF6-108BEF25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C23D-73ED-89AA-59AD-1AFFA939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657-CE11-17ED-840E-4DBE363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EEA2-E3E9-74BC-1571-D4274859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B7AB-F4E0-E9A2-8E2C-5BBD3E54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A0FE-0EE8-9803-CAAC-338FB718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2490-4D9B-5CFC-36F4-4EE37619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1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52EE-D4D6-0953-68F3-972E68A5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C3F2-70F7-DC98-C888-C64662E1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58AE-178A-9FAF-C3FE-FF760D95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56A9-061A-585D-E663-62952081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6444-4391-54E8-92A3-357A5119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8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0764-7B32-7343-9B0D-AD8408EF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1545-B349-2E40-E024-198B7E384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844A-B223-5545-F208-3246506A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CE2F-EC71-E251-06CC-D477AB5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2718F-47E7-72F3-8258-B51876F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952A-BC46-C324-1892-9D85EA5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3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06B-33DD-86CF-9CFC-1CE47B3E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C989-F555-C8BE-B863-94B851C7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94A7-8E29-377C-72D7-095B8F92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7C00B-C9BD-3A56-5652-220A5F15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6737E-C739-CBF5-9B71-96644806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D6FD6-E7B6-9D37-09B3-FCDB19C2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739C-EB7E-CA3F-32C7-3C6634D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D65A6-79E0-52C0-3B21-8304C5D4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4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F7E0-043C-8D8E-5C6B-B1AFF343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9CDD-40AF-9B7E-3851-6EFC1444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61FFC-7976-B4AF-9D47-3514457F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5580-FFC2-0478-06A1-A6263BB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3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9006-65F4-41A7-0FD3-B292D2BF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56215-973A-624C-1DC8-A9F080C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58E2-5BC0-82FA-F16D-6F9377D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3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8B4-52B0-F129-33EA-917569A7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93A4-1AA1-B99D-2388-3604D45C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FB0F-352B-0B9F-CDE9-EC2DEE5EE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CDE8-7E88-AF6E-AE67-CE13C5EB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73DC-9550-15D7-DB07-6181D869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F92CD-7CCD-CCB2-FEFB-6D236D2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4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C61-91D2-E09E-BFD8-B681182B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3444-E9A9-2AA9-DE2D-01D12E82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B7061-DEE5-47D4-AD3F-530D23CD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E71-2F55-AF31-538C-AEBC0F3C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979E-6DD0-BCBF-99EE-9F9D25CC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515F-34DB-217D-1AC9-242868C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44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CF4B-7D00-C6F6-BFFD-05554F0F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CAD9-D2F3-202D-67E2-1074767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8728-A59E-1FA3-8F35-7BE586063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32922-2178-4F3C-8D0D-6F4C7FD468A5}" type="datetimeFigureOut">
              <a:rPr lang="en-SG" smtClean="0"/>
              <a:t>10/2/2024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1B51-4107-6C33-319E-8CD928852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CBB1-6F5D-C3E2-BB0C-FB2A5C0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2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45C15E-0A0D-E277-58D0-CAEA629C2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E7714-A5C4-5639-3116-20AE0163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CF047-406B-B5A1-A3B4-D52585CD1CE5}"/>
              </a:ext>
            </a:extLst>
          </p:cNvPr>
          <p:cNvCxnSpPr>
            <a:cxnSpLocks/>
          </p:cNvCxnSpPr>
          <p:nvPr/>
        </p:nvCxnSpPr>
        <p:spPr>
          <a:xfrm>
            <a:off x="4068756" y="2294890"/>
            <a:ext cx="18062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44AC3E-047E-317F-E983-3E996F3E05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60"/>
          <a:stretch/>
        </p:blipFill>
        <p:spPr>
          <a:xfrm>
            <a:off x="5460399" y="1197488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34CFD1-A6FA-260E-1F09-1E4700E989E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75020" y="2102768"/>
            <a:ext cx="476190" cy="40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46C7F-9235-4C5F-2BA9-00E39CE4BA82}"/>
              </a:ext>
            </a:extLst>
          </p:cNvPr>
          <p:cNvSpPr/>
          <p:nvPr/>
        </p:nvSpPr>
        <p:spPr>
          <a:xfrm>
            <a:off x="5825339" y="1481370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7D8FF7-A06E-0889-18E6-BF2B5FCBC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014" y="2594011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B7070-01D4-0C7C-B1BA-FD4D0A78243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51210" y="2302768"/>
            <a:ext cx="1007805" cy="5612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1F83C-BE81-6C8B-891E-90D2C3ABB101}"/>
              </a:ext>
            </a:extLst>
          </p:cNvPr>
          <p:cNvCxnSpPr>
            <a:cxnSpLocks/>
          </p:cNvCxnSpPr>
          <p:nvPr/>
        </p:nvCxnSpPr>
        <p:spPr>
          <a:xfrm>
            <a:off x="8311395" y="2799123"/>
            <a:ext cx="5239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5B09A9D-ECC3-F2BD-096E-6FABAB4A2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745" y="4830289"/>
            <a:ext cx="476190" cy="527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189440F-9B94-370B-F716-8B634F085A47}"/>
              </a:ext>
            </a:extLst>
          </p:cNvPr>
          <p:cNvSpPr/>
          <p:nvPr/>
        </p:nvSpPr>
        <p:spPr>
          <a:xfrm>
            <a:off x="5339745" y="2102768"/>
            <a:ext cx="313941" cy="3999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869A39-4046-4E75-F57A-C441C2BA2037}"/>
              </a:ext>
            </a:extLst>
          </p:cNvPr>
          <p:cNvCxnSpPr>
            <a:cxnSpLocks/>
          </p:cNvCxnSpPr>
          <p:nvPr/>
        </p:nvCxnSpPr>
        <p:spPr>
          <a:xfrm flipV="1">
            <a:off x="5480452" y="2414571"/>
            <a:ext cx="0" cy="1254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A6F9EE-6D79-C4B0-7F25-77E12B30E88B}"/>
              </a:ext>
            </a:extLst>
          </p:cNvPr>
          <p:cNvCxnSpPr>
            <a:cxnSpLocks/>
          </p:cNvCxnSpPr>
          <p:nvPr/>
        </p:nvCxnSpPr>
        <p:spPr>
          <a:xfrm>
            <a:off x="5875020" y="3749032"/>
            <a:ext cx="580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25CA9F3-42FC-1BFC-50DF-9A40F381BE3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5883" y="3557070"/>
            <a:ext cx="476190" cy="400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8EFE6-40D9-EFA8-B8D5-2D3ADA79FEE6}"/>
              </a:ext>
            </a:extLst>
          </p:cNvPr>
          <p:cNvCxnSpPr>
            <a:cxnSpLocks/>
          </p:cNvCxnSpPr>
          <p:nvPr/>
        </p:nvCxnSpPr>
        <p:spPr>
          <a:xfrm flipV="1">
            <a:off x="6932073" y="3326130"/>
            <a:ext cx="357339" cy="369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48D8AD-7CFC-47E2-3B7F-DFC2749EB86B}"/>
              </a:ext>
            </a:extLst>
          </p:cNvPr>
          <p:cNvCxnSpPr>
            <a:cxnSpLocks/>
          </p:cNvCxnSpPr>
          <p:nvPr/>
        </p:nvCxnSpPr>
        <p:spPr>
          <a:xfrm>
            <a:off x="8352675" y="3200388"/>
            <a:ext cx="4827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E21395C-A942-0B60-A269-8FD3CA96B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5451" y="3957070"/>
            <a:ext cx="1235646" cy="8384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8C25BE-312F-2EED-ABB1-C6D257BB668C}"/>
              </a:ext>
            </a:extLst>
          </p:cNvPr>
          <p:cNvCxnSpPr>
            <a:cxnSpLocks/>
            <a:stCxn id="49" idx="0"/>
            <a:endCxn id="9" idx="0"/>
          </p:cNvCxnSpPr>
          <p:nvPr/>
        </p:nvCxnSpPr>
        <p:spPr>
          <a:xfrm rot="16200000" flipH="1">
            <a:off x="7079741" y="-1074761"/>
            <a:ext cx="478200" cy="6065183"/>
          </a:xfrm>
          <a:prstGeom prst="bentConnector3">
            <a:avLst>
              <a:gd name="adj1" fmla="val -1529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26E40E-2798-D850-0C24-FC9732851B8E}"/>
              </a:ext>
            </a:extLst>
          </p:cNvPr>
          <p:cNvSpPr/>
          <p:nvPr/>
        </p:nvSpPr>
        <p:spPr>
          <a:xfrm>
            <a:off x="4212117" y="1718730"/>
            <a:ext cx="148265" cy="8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3333B8C-A7DA-F9DE-BA96-2C3F50F84F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476" y="3686778"/>
            <a:ext cx="570305" cy="39921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E67DE3-357A-8DC1-B894-F92134983E83}"/>
              </a:ext>
            </a:extLst>
          </p:cNvPr>
          <p:cNvCxnSpPr>
            <a:cxnSpLocks/>
            <a:stCxn id="25" idx="0"/>
            <a:endCxn id="57" idx="2"/>
          </p:cNvCxnSpPr>
          <p:nvPr/>
        </p:nvCxnSpPr>
        <p:spPr>
          <a:xfrm flipV="1">
            <a:off x="5577840" y="4085991"/>
            <a:ext cx="0" cy="74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2E6593A-60BF-EB19-4080-1FE8BD08B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6679" y="4226021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2C066A9-4212-91BE-4B52-68D19A9DD911}"/>
              </a:ext>
            </a:extLst>
          </p:cNvPr>
          <p:cNvSpPr txBox="1"/>
          <p:nvPr/>
        </p:nvSpPr>
        <p:spPr>
          <a:xfrm>
            <a:off x="5139689" y="543037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6E4E42-FADC-B93D-54BA-517B6D9C1334}"/>
              </a:ext>
            </a:extLst>
          </p:cNvPr>
          <p:cNvSpPr txBox="1"/>
          <p:nvPr/>
        </p:nvSpPr>
        <p:spPr>
          <a:xfrm>
            <a:off x="5505096" y="321522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Reply attack malware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8A63E-5173-3865-ED00-12D4DF66DFA9}"/>
              </a:ext>
            </a:extLst>
          </p:cNvPr>
          <p:cNvSpPr txBox="1"/>
          <p:nvPr/>
        </p:nvSpPr>
        <p:spPr>
          <a:xfrm>
            <a:off x="6693978" y="1270286"/>
            <a:ext cx="1144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416A2B-1C5D-80B0-5F25-44493CA0A355}"/>
              </a:ext>
            </a:extLst>
          </p:cNvPr>
          <p:cNvSpPr txBox="1"/>
          <p:nvPr/>
        </p:nvSpPr>
        <p:spPr>
          <a:xfrm>
            <a:off x="6193683" y="478878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Pre-saved no train pass video steam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70BB3-681D-4939-E19D-6EBDA230AD6E}"/>
              </a:ext>
            </a:extLst>
          </p:cNvPr>
          <p:cNvSpPr txBox="1"/>
          <p:nvPr/>
        </p:nvSpPr>
        <p:spPr>
          <a:xfrm>
            <a:off x="6883247" y="2177238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94FFAB-33B1-5DC1-12E2-818167EAC85E}"/>
              </a:ext>
            </a:extLst>
          </p:cNvPr>
          <p:cNvSpPr txBox="1"/>
          <p:nvPr/>
        </p:nvSpPr>
        <p:spPr>
          <a:xfrm>
            <a:off x="10024016" y="4862255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0FF3CB-1CD3-A2FE-56F3-784B61000173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350922" y="3898767"/>
            <a:ext cx="511" cy="32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F4C56B-220E-22A3-DC27-96C8A675F00B}"/>
              </a:ext>
            </a:extLst>
          </p:cNvPr>
          <p:cNvCxnSpPr>
            <a:cxnSpLocks/>
          </p:cNvCxnSpPr>
          <p:nvPr/>
        </p:nvCxnSpPr>
        <p:spPr>
          <a:xfrm flipV="1">
            <a:off x="8551424" y="3215228"/>
            <a:ext cx="0" cy="116107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5401CD-4AB5-F539-BC0B-1B828E2E5F52}"/>
              </a:ext>
            </a:extLst>
          </p:cNvPr>
          <p:cNvSpPr txBox="1"/>
          <p:nvPr/>
        </p:nvSpPr>
        <p:spPr>
          <a:xfrm>
            <a:off x="7978468" y="4341865"/>
            <a:ext cx="1379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no train detected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5E493C-0E4A-B527-6DD7-634722E01A29}"/>
              </a:ext>
            </a:extLst>
          </p:cNvPr>
          <p:cNvCxnSpPr>
            <a:cxnSpLocks/>
          </p:cNvCxnSpPr>
          <p:nvPr/>
        </p:nvCxnSpPr>
        <p:spPr>
          <a:xfrm>
            <a:off x="8547896" y="1807300"/>
            <a:ext cx="513" cy="95350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C08FE07-27C1-12A8-7BDA-38F9524EA39A}"/>
              </a:ext>
            </a:extLst>
          </p:cNvPr>
          <p:cNvSpPr txBox="1"/>
          <p:nvPr/>
        </p:nvSpPr>
        <p:spPr>
          <a:xfrm>
            <a:off x="8145826" y="124994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8637FF-9927-1BBA-C7FB-5528267BE6E9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678004-00DB-C1DD-D636-3B915FC050E0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13B74F-7D09-378B-561D-1DC1EFB97CD1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D4E0B-85BB-97E7-8C41-24543C3FBAD8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891184-67F3-21DB-25C9-678452CB50AB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75A9DD-6764-6C2C-DBDE-2151F2408617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48FE8D-5125-4C9F-5A55-901D6C6F5432}"/>
              </a:ext>
            </a:extLst>
          </p:cNvPr>
          <p:cNvCxnSpPr>
            <a:cxnSpLocks/>
          </p:cNvCxnSpPr>
          <p:nvPr/>
        </p:nvCxnSpPr>
        <p:spPr>
          <a:xfrm>
            <a:off x="4076558" y="1077034"/>
            <a:ext cx="0" cy="71883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76FE9-CF7F-18E4-0BED-E751C0CF99D7}"/>
              </a:ext>
            </a:extLst>
          </p:cNvPr>
          <p:cNvSpPr txBox="1"/>
          <p:nvPr/>
        </p:nvSpPr>
        <p:spPr>
          <a:xfrm>
            <a:off x="3671559" y="521332"/>
            <a:ext cx="1502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7F5E32-D122-856C-1C5A-0B53AA38522D}"/>
              </a:ext>
            </a:extLst>
          </p:cNvPr>
          <p:cNvSpPr txBox="1"/>
          <p:nvPr/>
        </p:nvSpPr>
        <p:spPr>
          <a:xfrm>
            <a:off x="6883246" y="739703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94A76D-E170-6E1D-3713-6BA41CEA1B03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75A932-64C2-798E-9374-0C7D05219F65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F287425-DB39-4B6C-1D6C-0F6C4E002DD0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F42541-20A7-5B20-21A3-ED820DA0797C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F8B16B-21F4-5803-F092-988AFFE21020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9912096-F738-761D-66BB-50B567DBF06A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70881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E856AD-9FEF-D028-C87F-29CE8435CE04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88179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4231CF1-5913-7A62-D17E-50B74CCC690E}"/>
              </a:ext>
            </a:extLst>
          </p:cNvPr>
          <p:cNvSpPr txBox="1"/>
          <p:nvPr/>
        </p:nvSpPr>
        <p:spPr>
          <a:xfrm>
            <a:off x="1155739" y="4689137"/>
            <a:ext cx="2130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A8EC1A4-56A0-B129-2959-01AEF8AFDF50}"/>
              </a:ext>
            </a:extLst>
          </p:cNvPr>
          <p:cNvCxnSpPr>
            <a:cxnSpLocks/>
          </p:cNvCxnSpPr>
          <p:nvPr/>
        </p:nvCxnSpPr>
        <p:spPr>
          <a:xfrm>
            <a:off x="7465005" y="5677509"/>
            <a:ext cx="4038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1A959D-3BF1-1833-E4D1-6B5BA73C685C}"/>
              </a:ext>
            </a:extLst>
          </p:cNvPr>
          <p:cNvSpPr txBox="1"/>
          <p:nvPr/>
        </p:nvSpPr>
        <p:spPr>
          <a:xfrm>
            <a:off x="7819040" y="5457383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Normal train camera  safety check workflow 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DC5AB3-3639-472F-B6E7-13C652003478}"/>
              </a:ext>
            </a:extLst>
          </p:cNvPr>
          <p:cNvCxnSpPr>
            <a:cxnSpLocks/>
          </p:cNvCxnSpPr>
          <p:nvPr/>
        </p:nvCxnSpPr>
        <p:spPr>
          <a:xfrm>
            <a:off x="10015498" y="5700140"/>
            <a:ext cx="335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A734C7-5ECA-E658-1DD7-0776D5EC1529}"/>
              </a:ext>
            </a:extLst>
          </p:cNvPr>
          <p:cNvSpPr txBox="1"/>
          <p:nvPr/>
        </p:nvSpPr>
        <p:spPr>
          <a:xfrm>
            <a:off x="10350922" y="5446676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Exception workflow after replay attack</a:t>
            </a:r>
            <a:endParaRPr lang="en-SG" sz="12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F91F8-E2A8-7D20-9FAD-98050EEBD706}"/>
              </a:ext>
            </a:extLst>
          </p:cNvPr>
          <p:cNvSpPr txBox="1"/>
          <p:nvPr/>
        </p:nvSpPr>
        <p:spPr>
          <a:xfrm>
            <a:off x="338668" y="399041"/>
            <a:ext cx="3270083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Replay Attack on Railway Station Safety Surveillance System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5360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DE36-E84B-5C13-6563-F6392509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207725-C025-D3F6-B98C-BFBE0A53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83DC6-920A-12E9-1ED7-07986243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CADF0-82B3-499D-BB9B-5CC9932130B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68756" y="2294890"/>
            <a:ext cx="1837122" cy="11966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83D4C-6989-335A-DD2B-611D6A92A6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5878" y="3291557"/>
            <a:ext cx="476190" cy="4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D7ABFB-99C1-2DD0-17D1-146C246AD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731" y="3317042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58E64E-4B4A-9D08-706A-2C1C966C5FE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82068" y="3491557"/>
            <a:ext cx="53203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B0E44-8E6D-8B7F-F28F-F32A4F4219CB}"/>
              </a:ext>
            </a:extLst>
          </p:cNvPr>
          <p:cNvCxnSpPr>
            <a:cxnSpLocks/>
          </p:cNvCxnSpPr>
          <p:nvPr/>
        </p:nvCxnSpPr>
        <p:spPr>
          <a:xfrm>
            <a:off x="7999310" y="3691557"/>
            <a:ext cx="83058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9CCB4A0-2258-03EC-078D-9504B950C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168" y="4119614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608B9C7-BBE4-A26E-21B8-A8B531582F3C}"/>
              </a:ext>
            </a:extLst>
          </p:cNvPr>
          <p:cNvSpPr txBox="1"/>
          <p:nvPr/>
        </p:nvSpPr>
        <p:spPr>
          <a:xfrm>
            <a:off x="5287167" y="4653866"/>
            <a:ext cx="192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4A38B7-C4E1-BA79-57CF-DC9D02671393}"/>
              </a:ext>
            </a:extLst>
          </p:cNvPr>
          <p:cNvSpPr txBox="1"/>
          <p:nvPr/>
        </p:nvSpPr>
        <p:spPr>
          <a:xfrm>
            <a:off x="6708758" y="2794511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8092DF-A3D7-C39F-F441-084E0CFA9F35}"/>
              </a:ext>
            </a:extLst>
          </p:cNvPr>
          <p:cNvSpPr txBox="1"/>
          <p:nvPr/>
        </p:nvSpPr>
        <p:spPr>
          <a:xfrm>
            <a:off x="10595675" y="4165638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F3267B-B289-E44B-21BE-1C8A9E2F23FF}"/>
              </a:ext>
            </a:extLst>
          </p:cNvPr>
          <p:cNvCxnSpPr>
            <a:cxnSpLocks/>
          </p:cNvCxnSpPr>
          <p:nvPr/>
        </p:nvCxnSpPr>
        <p:spPr>
          <a:xfrm flipV="1">
            <a:off x="10350922" y="3898767"/>
            <a:ext cx="0" cy="194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A89B09-827E-C3EB-007D-CFA57E3D819F}"/>
              </a:ext>
            </a:extLst>
          </p:cNvPr>
          <p:cNvSpPr txBox="1"/>
          <p:nvPr/>
        </p:nvSpPr>
        <p:spPr>
          <a:xfrm>
            <a:off x="7984255" y="3980972"/>
            <a:ext cx="1270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2D7D4F-952A-7FF0-4C81-0FB92822172F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F80B34-1D46-9B6C-A62F-2FBA2D7C8047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AC911-403D-DF44-3C24-FE469DE882E9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90CEAC3-F14F-3E47-BAEA-9EB02E05BDC7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78FF702-08A7-7086-96B9-DBC6B43F2532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9F7F0E-857C-F884-0C20-3CA1E062F4F6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0AD5F6-607D-E0DF-BF67-5DA777804266}"/>
              </a:ext>
            </a:extLst>
          </p:cNvPr>
          <p:cNvCxnSpPr>
            <a:cxnSpLocks/>
          </p:cNvCxnSpPr>
          <p:nvPr/>
        </p:nvCxnSpPr>
        <p:spPr>
          <a:xfrm>
            <a:off x="4180325" y="1522961"/>
            <a:ext cx="0" cy="26453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6EFAD2-C1B0-6E18-52C1-8FD9AB2851AC}"/>
              </a:ext>
            </a:extLst>
          </p:cNvPr>
          <p:cNvSpPr txBox="1"/>
          <p:nvPr/>
        </p:nvSpPr>
        <p:spPr>
          <a:xfrm>
            <a:off x="3988847" y="1105144"/>
            <a:ext cx="2043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8F141A-6967-45BB-7E9D-671CF5C419F4}"/>
              </a:ext>
            </a:extLst>
          </p:cNvPr>
          <p:cNvSpPr txBox="1"/>
          <p:nvPr/>
        </p:nvSpPr>
        <p:spPr>
          <a:xfrm>
            <a:off x="6067969" y="1040329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PLC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85ACDE-D3BA-B80A-5864-7BB361EE9C06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186B93-3875-3504-D134-AAE49145EBCB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D7D9BF6-83A6-879B-E840-339F30DC360E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D02769-F43E-2F88-D7E3-C19E7A41B805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242E6A-2952-04D1-A28D-7471C3BB2CC6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E9FE03B-A085-7A58-4D9F-FE6E58F66BFF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38613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FF5342-9AC0-4E28-A17C-AAA582950C56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57263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28D12AE-EEF4-3795-DAD1-DBD18073F70E}"/>
              </a:ext>
            </a:extLst>
          </p:cNvPr>
          <p:cNvSpPr txBox="1"/>
          <p:nvPr/>
        </p:nvSpPr>
        <p:spPr>
          <a:xfrm>
            <a:off x="1153887" y="4415017"/>
            <a:ext cx="2130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01F55-DCE5-C7D9-0990-B69F1647D5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560"/>
          <a:stretch/>
        </p:blipFill>
        <p:spPr>
          <a:xfrm>
            <a:off x="5484875" y="3727565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64D5EA-9E21-C5A1-D4E5-07973D7AA704}"/>
              </a:ext>
            </a:extLst>
          </p:cNvPr>
          <p:cNvSpPr/>
          <p:nvPr/>
        </p:nvSpPr>
        <p:spPr>
          <a:xfrm>
            <a:off x="5849815" y="4011447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26BD6-5510-B1F9-DA3C-E00DCAC539D9}"/>
              </a:ext>
            </a:extLst>
          </p:cNvPr>
          <p:cNvCxnSpPr>
            <a:cxnSpLocks/>
          </p:cNvCxnSpPr>
          <p:nvPr/>
        </p:nvCxnSpPr>
        <p:spPr>
          <a:xfrm>
            <a:off x="4240587" y="1841492"/>
            <a:ext cx="182738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E753B-0084-EA61-6EFD-2125E62BFEB4}"/>
              </a:ext>
            </a:extLst>
          </p:cNvPr>
          <p:cNvCxnSpPr>
            <a:cxnSpLocks/>
          </p:cNvCxnSpPr>
          <p:nvPr/>
        </p:nvCxnSpPr>
        <p:spPr>
          <a:xfrm>
            <a:off x="4759042" y="2368296"/>
            <a:ext cx="13089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2E0E6DE-E210-96D3-EFDA-415F1ECE5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538" y="1522961"/>
            <a:ext cx="1028571" cy="1066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1FB204-93EB-DA01-9D51-E2EE5468979B}"/>
              </a:ext>
            </a:extLst>
          </p:cNvPr>
          <p:cNvCxnSpPr>
            <a:cxnSpLocks/>
          </p:cNvCxnSpPr>
          <p:nvPr/>
        </p:nvCxnSpPr>
        <p:spPr>
          <a:xfrm>
            <a:off x="4284263" y="2081782"/>
            <a:ext cx="178370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95B7B2-BC5D-AED2-A142-8EF614FA073F}"/>
              </a:ext>
            </a:extLst>
          </p:cNvPr>
          <p:cNvSpPr txBox="1"/>
          <p:nvPr/>
        </p:nvSpPr>
        <p:spPr>
          <a:xfrm>
            <a:off x="5068908" y="2385624"/>
            <a:ext cx="174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Motion sensor electrical signal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A41147-F493-9462-C0AA-6123B75E1318}"/>
              </a:ext>
            </a:extLst>
          </p:cNvPr>
          <p:cNvCxnSpPr>
            <a:cxnSpLocks/>
          </p:cNvCxnSpPr>
          <p:nvPr/>
        </p:nvCxnSpPr>
        <p:spPr>
          <a:xfrm>
            <a:off x="7151109" y="2438400"/>
            <a:ext cx="164793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455B86-18F2-516A-BBBB-95CDD3EA1CC3}"/>
              </a:ext>
            </a:extLst>
          </p:cNvPr>
          <p:cNvSpPr txBox="1"/>
          <p:nvPr/>
        </p:nvSpPr>
        <p:spPr>
          <a:xfrm>
            <a:off x="7151109" y="2064173"/>
            <a:ext cx="1971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PLC Modbus-TCP data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3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157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</cp:revision>
  <dcterms:created xsi:type="dcterms:W3CDTF">2024-02-09T07:33:02Z</dcterms:created>
  <dcterms:modified xsi:type="dcterms:W3CDTF">2024-02-10T08:06:18Z</dcterms:modified>
</cp:coreProperties>
</file>