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AF94-8001-668D-9BC2-2325F2582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94D2D-882C-F6E0-9B02-95EEDDE21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A6484-B5EB-8173-0F29-18D15DA3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FA8-18F2-4D3D-BE66-5F7A36BCDAEE}" type="datetimeFigureOut">
              <a:rPr lang="en-SG" smtClean="0"/>
              <a:t>30/6/2023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77E8C-E61C-9971-3941-1D53F110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1D0F8-9DE5-06CD-94C2-583DA198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9DD0-74DA-47C0-95AA-B6F2AA693F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921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4DF7-5FFA-2ED7-5544-BC3DC9E5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03542-4908-0BA5-7675-9FB3CC308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0B7F8-8F33-C169-81A0-9E4AA64F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FA8-18F2-4D3D-BE66-5F7A36BCDAEE}" type="datetimeFigureOut">
              <a:rPr lang="en-SG" smtClean="0"/>
              <a:t>30/6/2023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A2C5-CD2A-E64B-D184-DA4C467E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BA27-891B-4514-77B5-5946B3F6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9DD0-74DA-47C0-95AA-B6F2AA693F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173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7A6A4-695D-6FC0-22DF-7F7EF2309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BC01B-8358-41E7-B5B6-79B97A9B5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5BEE3-7B81-AE7F-D397-C837F953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FA8-18F2-4D3D-BE66-5F7A36BCDAEE}" type="datetimeFigureOut">
              <a:rPr lang="en-SG" smtClean="0"/>
              <a:t>30/6/2023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C83D9-504D-6C3D-570B-05520565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552B-8439-2A78-3064-2F02FEBB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9DD0-74DA-47C0-95AA-B6F2AA693F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088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FAFE-14F8-2EF2-EB8A-26EE0EA9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5C0A-C43E-0688-4F36-2E159CB2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F4A91-6525-37F2-E573-7D7DE18F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FA8-18F2-4D3D-BE66-5F7A36BCDAEE}" type="datetimeFigureOut">
              <a:rPr lang="en-SG" smtClean="0"/>
              <a:t>30/6/2023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076A9-9DA9-676C-70E8-1166A785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9BF6D-337D-F010-F54C-59F0288A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9DD0-74DA-47C0-95AA-B6F2AA693F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71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75C7-97DD-206A-2AB5-AD507F9E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342F1-1C6F-94C2-D0F8-BCEBC469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D672-7F1D-2E69-474C-C45ECBFC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FA8-18F2-4D3D-BE66-5F7A36BCDAEE}" type="datetimeFigureOut">
              <a:rPr lang="en-SG" smtClean="0"/>
              <a:t>30/6/2023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222FD-2215-1500-0AEF-98870EBF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E6ED4-28C4-3900-48E7-6ACF3B8B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9DD0-74DA-47C0-95AA-B6F2AA693F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35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CC71-6497-4673-68C3-C57C5E3D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690B-50DA-82B2-B803-B9E60F247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8C004-DA1B-95DF-F7CE-2603A529E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BE77F-3F3B-3F3A-4588-DB2B87BC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FA8-18F2-4D3D-BE66-5F7A36BCDAEE}" type="datetimeFigureOut">
              <a:rPr lang="en-SG" smtClean="0"/>
              <a:t>30/6/2023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12E0D-C829-ABFC-B402-59B05110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34144-3A16-9222-87DA-317117DB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9DD0-74DA-47C0-95AA-B6F2AA693F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535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EE50-C7BF-A034-ADB8-B19CEC78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5AE60-F124-422F-05E8-3C8D9A56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CF0E4-B4D9-1973-5A0E-4F8DA5EE2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7527C-1DAE-AC42-9656-1EFBEECA9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A4656-4DCA-A0D7-00FE-BA8E2C44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8282B-A590-101C-67D5-15D8827C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FA8-18F2-4D3D-BE66-5F7A36BCDAEE}" type="datetimeFigureOut">
              <a:rPr lang="en-SG" smtClean="0"/>
              <a:t>30/6/2023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213C2-BC2D-ACE5-7F65-394AC1FA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05D8A-B6E1-A729-7EBE-DF50DE9B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9DD0-74DA-47C0-95AA-B6F2AA693F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06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DA17-8CC4-14BF-C071-B83AF6A7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FD766-8C3D-4B82-DB98-B4FFEC3C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FA8-18F2-4D3D-BE66-5F7A36BCDAEE}" type="datetimeFigureOut">
              <a:rPr lang="en-SG" smtClean="0"/>
              <a:t>30/6/2023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129DE-4EFB-9FDC-8F1E-0FEFE20C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A3F4B-26E9-1E77-B3AF-E394F744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9DD0-74DA-47C0-95AA-B6F2AA693F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282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529D3-E960-229C-5A4A-F46676FA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FA8-18F2-4D3D-BE66-5F7A36BCDAEE}" type="datetimeFigureOut">
              <a:rPr lang="en-SG" smtClean="0"/>
              <a:t>30/6/2023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22AAF-E777-3CBD-0890-D89FE8A4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E23FC-49D2-4050-069B-6B7CB279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9DD0-74DA-47C0-95AA-B6F2AA693F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375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E934-0263-9D2A-853E-21C9CC24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25B7-C557-412A-816C-4A06A6A9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39BBF-A8CD-2DAF-8887-AF4747064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2F571-0598-F633-89D6-CF188442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FA8-18F2-4D3D-BE66-5F7A36BCDAEE}" type="datetimeFigureOut">
              <a:rPr lang="en-SG" smtClean="0"/>
              <a:t>30/6/2023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3DC99-FC60-0CA8-D5FA-732C500B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4419C-141F-7503-63E0-7B8FA904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9DD0-74DA-47C0-95AA-B6F2AA693F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468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46F7-312F-1AD8-8399-2CD04E63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4647E-1D87-7468-F7BD-95D370612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3B58C-97A5-E323-780E-BDA76332F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E33FC-4CEB-F914-D595-17CCFA90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CFA8-18F2-4D3D-BE66-5F7A36BCDAEE}" type="datetimeFigureOut">
              <a:rPr lang="en-SG" smtClean="0"/>
              <a:t>30/6/2023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E91EF-5616-7C62-55A7-B09628F6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0E620-85BC-BF79-151E-908036D2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9DD0-74DA-47C0-95AA-B6F2AA693F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402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10C20-B547-894E-8872-7290C3F9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192B-6EA0-8715-02ED-1A5C62582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626D-6F3E-5629-BD75-F83FAD0B2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8CFA8-18F2-4D3D-BE66-5F7A36BCDAEE}" type="datetimeFigureOut">
              <a:rPr lang="en-SG" smtClean="0"/>
              <a:t>30/6/2023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2B6F-C93E-738C-C5DA-98F009424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86A3F-5912-7CF3-BC8F-17589AEA6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9DD0-74DA-47C0-95AA-B6F2AA693F6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16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395C4C-02CC-8DB3-963A-1FB7C99D452A}"/>
              </a:ext>
            </a:extLst>
          </p:cNvPr>
          <p:cNvSpPr/>
          <p:nvPr/>
        </p:nvSpPr>
        <p:spPr>
          <a:xfrm>
            <a:off x="1625258" y="2149982"/>
            <a:ext cx="1931758" cy="593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Read the code and find the lib can do the  library hijacking attack 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194EE2-A635-E29F-E88F-BF5C2A0A6EB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557016" y="2446591"/>
            <a:ext cx="4663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2EC91F-75BB-1659-3C72-13F053BD9D85}"/>
              </a:ext>
            </a:extLst>
          </p:cNvPr>
          <p:cNvSpPr/>
          <p:nvPr/>
        </p:nvSpPr>
        <p:spPr>
          <a:xfrm>
            <a:off x="4023360" y="2148076"/>
            <a:ext cx="1931758" cy="593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Re-write the lib function in local folder and enable a shell from the lib</a:t>
            </a:r>
            <a:endParaRPr lang="en-SG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771EA9-B8EB-7953-F6A5-1DC1A27E75EA}"/>
              </a:ext>
            </a:extLst>
          </p:cNvPr>
          <p:cNvCxnSpPr>
            <a:cxnSpLocks/>
          </p:cNvCxnSpPr>
          <p:nvPr/>
        </p:nvCxnSpPr>
        <p:spPr>
          <a:xfrm>
            <a:off x="5955118" y="2444683"/>
            <a:ext cx="4663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98A5AA-55F7-7E36-9244-512D796A41DB}"/>
              </a:ext>
            </a:extLst>
          </p:cNvPr>
          <p:cNvSpPr/>
          <p:nvPr/>
        </p:nvSpPr>
        <p:spPr>
          <a:xfrm>
            <a:off x="6421462" y="2148075"/>
            <a:ext cx="1931758" cy="593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Switch to another user and execute </a:t>
            </a:r>
            <a:r>
              <a:rPr lang="en-US" sz="1200" b="1" dirty="0" err="1"/>
              <a:t>cmd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81773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</cp:revision>
  <dcterms:created xsi:type="dcterms:W3CDTF">2023-06-30T02:01:38Z</dcterms:created>
  <dcterms:modified xsi:type="dcterms:W3CDTF">2023-06-30T02:05:01Z</dcterms:modified>
</cp:coreProperties>
</file>