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120204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255855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255855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572759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879232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879232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910613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436078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436078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41180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43312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195756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195756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195756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547260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1752602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195756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195755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417671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544788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594990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544788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875630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380702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380702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380702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58893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131214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421233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1752602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1728331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1752602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2967990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435051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235760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275765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4944662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52594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4952444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019154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4949140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125357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4834208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499610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500845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674478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1694335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148646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2808340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517684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637693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57275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331488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619310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580724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5964105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5986514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541708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1879687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14116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5718642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196886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AF3C9-5F10-CE98-63DB-B085542D9489}"/>
              </a:ext>
            </a:extLst>
          </p:cNvPr>
          <p:cNvSpPr/>
          <p:nvPr/>
        </p:nvSpPr>
        <p:spPr>
          <a:xfrm>
            <a:off x="6217921" y="1892808"/>
            <a:ext cx="2011586" cy="113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B911A-98E4-AFFC-5CBF-4A300D03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2" y="1525119"/>
            <a:ext cx="802247" cy="35655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EFC47-75E5-8A90-58E4-7721376C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95" y="3020369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525AD-80FC-2C28-418E-4102DFFC939E}"/>
              </a:ext>
            </a:extLst>
          </p:cNvPr>
          <p:cNvSpPr txBox="1"/>
          <p:nvPr/>
        </p:nvSpPr>
        <p:spPr>
          <a:xfrm>
            <a:off x="3365268" y="2981213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D503-1021-08FE-C991-DED47E1CC675}"/>
              </a:ext>
            </a:extLst>
          </p:cNvPr>
          <p:cNvSpPr txBox="1"/>
          <p:nvPr/>
        </p:nvSpPr>
        <p:spPr>
          <a:xfrm>
            <a:off x="2228403" y="5272510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439E4-07F4-F109-9B62-5D0C37EC928A}"/>
              </a:ext>
            </a:extLst>
          </p:cNvPr>
          <p:cNvSpPr/>
          <p:nvPr/>
        </p:nvSpPr>
        <p:spPr>
          <a:xfrm>
            <a:off x="633422" y="2235578"/>
            <a:ext cx="1176072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Network Topology State Panel</a:t>
            </a:r>
            <a:endParaRPr lang="en-SG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42BA9-088E-1F68-E710-654EBEDD505C}"/>
              </a:ext>
            </a:extLst>
          </p:cNvPr>
          <p:cNvSpPr txBox="1"/>
          <p:nvPr/>
        </p:nvSpPr>
        <p:spPr>
          <a:xfrm>
            <a:off x="554608" y="954139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616F32-087A-224F-5364-36D87478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8" y="61022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C3ECF-092D-7B88-7803-AA2E5F1AB329}"/>
              </a:ext>
            </a:extLst>
          </p:cNvPr>
          <p:cNvCxnSpPr>
            <a:cxnSpLocks/>
          </p:cNvCxnSpPr>
          <p:nvPr/>
        </p:nvCxnSpPr>
        <p:spPr>
          <a:xfrm flipV="1">
            <a:off x="3102195" y="2732564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A5621-00CA-7595-3EE1-9ADE1B5BCCD7}"/>
              </a:ext>
            </a:extLst>
          </p:cNvPr>
          <p:cNvCxnSpPr>
            <a:cxnSpLocks/>
          </p:cNvCxnSpPr>
          <p:nvPr/>
        </p:nvCxnSpPr>
        <p:spPr>
          <a:xfrm flipV="1">
            <a:off x="1051717" y="2760577"/>
            <a:ext cx="0" cy="668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5EBA3-9885-200C-A7E3-BE221B2F8ED1}"/>
              </a:ext>
            </a:extLst>
          </p:cNvPr>
          <p:cNvSpPr/>
          <p:nvPr/>
        </p:nvSpPr>
        <p:spPr>
          <a:xfrm>
            <a:off x="6499506" y="413242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9C73-B15A-5847-0B9F-4926827DDAE5}"/>
              </a:ext>
            </a:extLst>
          </p:cNvPr>
          <p:cNvCxnSpPr>
            <a:cxnSpLocks/>
          </p:cNvCxnSpPr>
          <p:nvPr/>
        </p:nvCxnSpPr>
        <p:spPr>
          <a:xfrm>
            <a:off x="1062260" y="1226772"/>
            <a:ext cx="0" cy="3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CFBBF-D3D8-69BD-2CBC-15AABE2057F9}"/>
              </a:ext>
            </a:extLst>
          </p:cNvPr>
          <p:cNvSpPr txBox="1"/>
          <p:nvPr/>
        </p:nvSpPr>
        <p:spPr>
          <a:xfrm>
            <a:off x="1086725" y="61702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C0B48-1D42-45AA-B718-9586D847F45C}"/>
              </a:ext>
            </a:extLst>
          </p:cNvPr>
          <p:cNvSpPr/>
          <p:nvPr/>
        </p:nvSpPr>
        <p:spPr>
          <a:xfrm>
            <a:off x="2963173" y="2241226"/>
            <a:ext cx="1077470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Grafana build-in plugin Panels</a:t>
            </a:r>
            <a:endParaRPr lang="en-SG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802A6-755C-A94D-FA55-D69223C1508E}"/>
              </a:ext>
            </a:extLst>
          </p:cNvPr>
          <p:cNvSpPr/>
          <p:nvPr/>
        </p:nvSpPr>
        <p:spPr>
          <a:xfrm>
            <a:off x="1940044" y="2392619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Ajax Panels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F8E92-1AA6-63F2-FA59-D9744C1A716B}"/>
              </a:ext>
            </a:extLst>
          </p:cNvPr>
          <p:cNvSpPr/>
          <p:nvPr/>
        </p:nvSpPr>
        <p:spPr>
          <a:xfrm>
            <a:off x="1627072" y="4409780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0E8FF-C71C-A63C-A563-9311C2A83E6E}"/>
              </a:ext>
            </a:extLst>
          </p:cNvPr>
          <p:cNvSpPr/>
          <p:nvPr/>
        </p:nvSpPr>
        <p:spPr>
          <a:xfrm>
            <a:off x="885529" y="3429000"/>
            <a:ext cx="862415" cy="3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Ajax Panel manager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05D0D7-0717-3F6E-3321-9EDBAC646E3B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1488396" y="2510273"/>
            <a:ext cx="747069" cy="10903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1AFEB-938E-D99F-AB1B-AB175C55925C}"/>
              </a:ext>
            </a:extLst>
          </p:cNvPr>
          <p:cNvSpPr/>
          <p:nvPr/>
        </p:nvSpPr>
        <p:spPr>
          <a:xfrm>
            <a:off x="3130878" y="4409779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5806E-ADED-BFFE-8DD3-6621AD74CD5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573700" y="4626664"/>
            <a:ext cx="557178" cy="5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A3D4054-CA87-3297-85AD-857AA685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44" y="5262203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D127D9-12D6-34A1-5728-410B3BEEC57D}"/>
              </a:ext>
            </a:extLst>
          </p:cNvPr>
          <p:cNvCxnSpPr>
            <a:cxnSpLocks/>
          </p:cNvCxnSpPr>
          <p:nvPr/>
        </p:nvCxnSpPr>
        <p:spPr>
          <a:xfrm>
            <a:off x="2030188" y="4888347"/>
            <a:ext cx="0" cy="3555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70823-7137-D543-55FE-C45E1CCCD9EC}"/>
              </a:ext>
            </a:extLst>
          </p:cNvPr>
          <p:cNvSpPr/>
          <p:nvPr/>
        </p:nvSpPr>
        <p:spPr>
          <a:xfrm>
            <a:off x="2803095" y="3861981"/>
            <a:ext cx="1158737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Score calculator </a:t>
            </a:r>
            <a:endParaRPr lang="en-SG" sz="1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967D2B7-BAF1-7D71-ED66-8E5CD3554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05" y="3647114"/>
            <a:ext cx="245699" cy="2816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9F9F77-7F6F-340C-17E1-AA129D4B9B4B}"/>
              </a:ext>
            </a:extLst>
          </p:cNvPr>
          <p:cNvSpPr txBox="1"/>
          <p:nvPr/>
        </p:nvSpPr>
        <p:spPr>
          <a:xfrm>
            <a:off x="3935226" y="3216227"/>
            <a:ext cx="142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Customer’s score calculation formular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7E49B6F-BBA9-A04D-812B-B593FCD6362E}"/>
              </a:ext>
            </a:extLst>
          </p:cNvPr>
          <p:cNvCxnSpPr>
            <a:stCxn id="50" idx="1"/>
            <a:endCxn id="46" idx="3"/>
          </p:cNvCxnSpPr>
          <p:nvPr/>
        </p:nvCxnSpPr>
        <p:spPr>
          <a:xfrm rot="10800000" flipV="1">
            <a:off x="3961833" y="3787924"/>
            <a:ext cx="388273" cy="204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6EB6A8-4500-9663-8B30-9A39B47FB0D9}"/>
              </a:ext>
            </a:extLst>
          </p:cNvPr>
          <p:cNvCxnSpPr>
            <a:endCxn id="46" idx="1"/>
          </p:cNvCxnSpPr>
          <p:nvPr/>
        </p:nvCxnSpPr>
        <p:spPr>
          <a:xfrm rot="5400000" flipH="1" flipV="1">
            <a:off x="2436635" y="4043319"/>
            <a:ext cx="416993" cy="3159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D5735-4089-DEF6-777E-4643C634C7EE}"/>
              </a:ext>
            </a:extLst>
          </p:cNvPr>
          <p:cNvCxnSpPr>
            <a:cxnSpLocks/>
          </p:cNvCxnSpPr>
          <p:nvPr/>
        </p:nvCxnSpPr>
        <p:spPr>
          <a:xfrm flipV="1">
            <a:off x="3121065" y="3602619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91D577-54C9-F7A6-4E6B-85925BF167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747945" y="3625436"/>
            <a:ext cx="1055165" cy="24481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4B144E-A755-64B9-854B-E7DC4FC0869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414607" y="3724000"/>
            <a:ext cx="587910" cy="7836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C7C342C-5B86-8C57-2EC0-D962C4B7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341" y="3365494"/>
            <a:ext cx="245699" cy="28162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80C1D-E490-58A0-8E98-56D065B0A193}"/>
              </a:ext>
            </a:extLst>
          </p:cNvPr>
          <p:cNvCxnSpPr>
            <a:cxnSpLocks/>
          </p:cNvCxnSpPr>
          <p:nvPr/>
        </p:nvCxnSpPr>
        <p:spPr>
          <a:xfrm>
            <a:off x="7445505" y="3718128"/>
            <a:ext cx="0" cy="3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1BE3F8-F035-E5A7-974A-A98AB655AC07}"/>
              </a:ext>
            </a:extLst>
          </p:cNvPr>
          <p:cNvSpPr txBox="1"/>
          <p:nvPr/>
        </p:nvSpPr>
        <p:spPr>
          <a:xfrm>
            <a:off x="7568039" y="3236317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E0DA9A-95FF-CEAE-6942-24991EE22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54" y="2036066"/>
            <a:ext cx="340086" cy="35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F7DAC-3D77-A242-CC17-4C911574C2DA}"/>
              </a:ext>
            </a:extLst>
          </p:cNvPr>
          <p:cNvSpPr/>
          <p:nvPr/>
        </p:nvSpPr>
        <p:spPr>
          <a:xfrm>
            <a:off x="554608" y="1772881"/>
            <a:ext cx="3688208" cy="11249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ABD97-6561-CB73-8F6A-532F9C1A3BDA}"/>
              </a:ext>
            </a:extLst>
          </p:cNvPr>
          <p:cNvSpPr txBox="1"/>
          <p:nvPr/>
        </p:nvSpPr>
        <p:spPr>
          <a:xfrm>
            <a:off x="6162041" y="1615809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Prober repository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0F5C5-40A2-6495-B0F7-3972FF443511}"/>
              </a:ext>
            </a:extLst>
          </p:cNvPr>
          <p:cNvSpPr/>
          <p:nvPr/>
        </p:nvSpPr>
        <p:spPr>
          <a:xfrm>
            <a:off x="6767709" y="2054394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service Prober</a:t>
            </a:r>
            <a:endParaRPr lang="en-SG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57931D-A5F0-7B87-9D15-A4DCF9A50C09}"/>
              </a:ext>
            </a:extLst>
          </p:cNvPr>
          <p:cNvSpPr/>
          <p:nvPr/>
        </p:nvSpPr>
        <p:spPr>
          <a:xfrm>
            <a:off x="6766895" y="2543201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service Prober</a:t>
            </a:r>
            <a:endParaRPr lang="en-SG" sz="11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8D70A98-BD22-09C0-5E75-19FE5FD7B62E}"/>
              </a:ext>
            </a:extLst>
          </p:cNvPr>
          <p:cNvSpPr/>
          <p:nvPr/>
        </p:nvSpPr>
        <p:spPr>
          <a:xfrm rot="5400000">
            <a:off x="6409454" y="3446776"/>
            <a:ext cx="877001" cy="215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86357-A97C-B8EC-B635-C1A4F293CE8F}"/>
              </a:ext>
            </a:extLst>
          </p:cNvPr>
          <p:cNvCxnSpPr>
            <a:cxnSpLocks/>
          </p:cNvCxnSpPr>
          <p:nvPr/>
        </p:nvCxnSpPr>
        <p:spPr>
          <a:xfrm>
            <a:off x="7724416" y="4245296"/>
            <a:ext cx="128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4211072-B674-3807-2654-FEBB4A13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79" y="399193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CFEA7F-3ABC-3F11-CA5B-B28915CDCA9C}"/>
              </a:ext>
            </a:extLst>
          </p:cNvPr>
          <p:cNvSpPr txBox="1"/>
          <p:nvPr/>
        </p:nvSpPr>
        <p:spPr>
          <a:xfrm>
            <a:off x="8913149" y="4520094"/>
            <a:ext cx="164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inside]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941F3B-696E-32AA-A4BE-7F55593D3FFA}"/>
              </a:ext>
            </a:extLst>
          </p:cNvPr>
          <p:cNvSpPr/>
          <p:nvPr/>
        </p:nvSpPr>
        <p:spPr>
          <a:xfrm>
            <a:off x="6508697" y="460183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63F1B4-44F9-012B-3918-6AB15C36B466}"/>
              </a:ext>
            </a:extLst>
          </p:cNvPr>
          <p:cNvSpPr/>
          <p:nvPr/>
        </p:nvSpPr>
        <p:spPr>
          <a:xfrm>
            <a:off x="9174370" y="556616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pic>
        <p:nvPicPr>
          <p:cNvPr id="87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E474459D-F5E7-251A-CEE6-C6AD80B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09" y="503105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E190D5-9E38-8D24-991F-DF4854EAC400}"/>
              </a:ext>
            </a:extLst>
          </p:cNvPr>
          <p:cNvSpPr txBox="1"/>
          <p:nvPr/>
        </p:nvSpPr>
        <p:spPr>
          <a:xfrm>
            <a:off x="9003735" y="3545670"/>
            <a:ext cx="15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outside 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74D43A-7E90-37EF-2515-0331122383F5}"/>
              </a:ext>
            </a:extLst>
          </p:cNvPr>
          <p:cNvSpPr txBox="1"/>
          <p:nvPr/>
        </p:nvSpPr>
        <p:spPr>
          <a:xfrm>
            <a:off x="3239973" y="1454189"/>
            <a:ext cx="105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 Hub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7A771-50A5-F5A6-8EEE-7881EC65D805}"/>
              </a:ext>
            </a:extLst>
          </p:cNvPr>
          <p:cNvSpPr/>
          <p:nvPr/>
        </p:nvSpPr>
        <p:spPr>
          <a:xfrm>
            <a:off x="9006840" y="5003203"/>
            <a:ext cx="1548163" cy="10044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5F77C1-0215-280B-2300-3337F6A6F5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721798" y="4382695"/>
            <a:ext cx="1281937" cy="367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12BD0-A77F-A0BF-FB77-21126A4AB931}"/>
              </a:ext>
            </a:extLst>
          </p:cNvPr>
          <p:cNvCxnSpPr>
            <a:cxnSpLocks/>
            <a:stCxn id="86" idx="1"/>
            <a:endCxn id="85" idx="2"/>
          </p:cNvCxnSpPr>
          <p:nvPr/>
        </p:nvCxnSpPr>
        <p:spPr>
          <a:xfrm rot="10800000">
            <a:off x="7115248" y="4898023"/>
            <a:ext cx="2059122" cy="816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15702B-165A-4E95-12C2-DF82D0310A2F}"/>
              </a:ext>
            </a:extLst>
          </p:cNvPr>
          <p:cNvCxnSpPr>
            <a:cxnSpLocks/>
          </p:cNvCxnSpPr>
          <p:nvPr/>
        </p:nvCxnSpPr>
        <p:spPr>
          <a:xfrm flipH="1" flipV="1">
            <a:off x="4077506" y="4781473"/>
            <a:ext cx="24311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5BDBE-6901-418B-AF80-586967217652}"/>
              </a:ext>
            </a:extLst>
          </p:cNvPr>
          <p:cNvSpPr txBox="1"/>
          <p:nvPr/>
        </p:nvSpPr>
        <p:spPr>
          <a:xfrm>
            <a:off x="6873194" y="427842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6B9C4F7-6F3D-72C0-3CDF-73D5FF4DCF96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4077506" y="4280521"/>
            <a:ext cx="2422000" cy="3521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816F655-A32E-1A7B-FC2E-AD490AAE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485" y="5135460"/>
            <a:ext cx="245699" cy="2816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671960D-459F-BCE7-6573-7D04CF2FA4D1}"/>
              </a:ext>
            </a:extLst>
          </p:cNvPr>
          <p:cNvSpPr txBox="1"/>
          <p:nvPr/>
        </p:nvSpPr>
        <p:spPr>
          <a:xfrm>
            <a:off x="10244183" y="5006283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A34DDA-3E26-499C-6F71-6B53A5967EB5}"/>
              </a:ext>
            </a:extLst>
          </p:cNvPr>
          <p:cNvCxnSpPr>
            <a:cxnSpLocks/>
            <a:stCxn id="116" idx="1"/>
            <a:endCxn id="86" idx="0"/>
          </p:cNvCxnSpPr>
          <p:nvPr/>
        </p:nvCxnSpPr>
        <p:spPr>
          <a:xfrm flipH="1">
            <a:off x="9780921" y="5276270"/>
            <a:ext cx="201564" cy="28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7E1DB46-C7AF-AFDE-9146-521556EC0FD9}"/>
              </a:ext>
            </a:extLst>
          </p:cNvPr>
          <p:cNvSpPr txBox="1"/>
          <p:nvPr/>
        </p:nvSpPr>
        <p:spPr>
          <a:xfrm>
            <a:off x="5238877" y="3984789"/>
            <a:ext cx="88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747991-C2E3-6C66-9AFC-D8E650C11FF4}"/>
              </a:ext>
            </a:extLst>
          </p:cNvPr>
          <p:cNvSpPr txBox="1"/>
          <p:nvPr/>
        </p:nvSpPr>
        <p:spPr>
          <a:xfrm>
            <a:off x="5264634" y="4813523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52565-800A-7DAC-9884-177F06F7A495}"/>
              </a:ext>
            </a:extLst>
          </p:cNvPr>
          <p:cNvSpPr txBox="1"/>
          <p:nvPr/>
        </p:nvSpPr>
        <p:spPr>
          <a:xfrm>
            <a:off x="7400033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Indirect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703D3-332F-83A5-D8B5-5F503119A5D5}"/>
              </a:ext>
            </a:extLst>
          </p:cNvPr>
          <p:cNvSpPr/>
          <p:nvPr/>
        </p:nvSpPr>
        <p:spPr>
          <a:xfrm>
            <a:off x="1950548" y="1860434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panel</a:t>
            </a:r>
            <a:endParaRPr lang="en-SG" sz="10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A7E86-2627-8BB7-F6F4-9FB08201344D}"/>
              </a:ext>
            </a:extLst>
          </p:cNvPr>
          <p:cNvCxnSpPr>
            <a:cxnSpLocks/>
          </p:cNvCxnSpPr>
          <p:nvPr/>
        </p:nvCxnSpPr>
        <p:spPr>
          <a:xfrm flipV="1">
            <a:off x="2379605" y="2133257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90363E-8B0C-2D3E-7F08-9B59497D9D8A}"/>
              </a:ext>
            </a:extLst>
          </p:cNvPr>
          <p:cNvCxnSpPr>
            <a:cxnSpLocks/>
          </p:cNvCxnSpPr>
          <p:nvPr/>
        </p:nvCxnSpPr>
        <p:spPr>
          <a:xfrm>
            <a:off x="1591668" y="2681111"/>
            <a:ext cx="8804" cy="739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4F6CEC-F03D-6DC7-5A20-7B8C0608639B}"/>
              </a:ext>
            </a:extLst>
          </p:cNvPr>
          <p:cNvSpPr txBox="1"/>
          <p:nvPr/>
        </p:nvSpPr>
        <p:spPr>
          <a:xfrm>
            <a:off x="1533139" y="3015853"/>
            <a:ext cx="102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 update request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255</Words>
  <Application>Microsoft Office PowerPoint</Application>
  <PresentationFormat>Widescreen</PresentationFormat>
  <Paragraphs>97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21</cp:revision>
  <dcterms:created xsi:type="dcterms:W3CDTF">2023-03-12T12:59:39Z</dcterms:created>
  <dcterms:modified xsi:type="dcterms:W3CDTF">2023-04-02T09:19:06Z</dcterms:modified>
</cp:coreProperties>
</file>