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8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F5A2-FB33-43AA-9FB4-F58392D514B0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6D9A-D7DA-4E78-940A-EAFDA1F803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93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6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19/3/2023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441749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577400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577400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894304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1200777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120077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120077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1200777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123215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757623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757623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73335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754666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517301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517301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517301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868805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2074147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517301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517300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739216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866333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916535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866333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1197175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702247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702247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702247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91048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452759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742778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2074147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2049876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2074147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3289535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756596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557305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597310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5266207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84748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5273989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340699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5270685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446902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51557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821155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822390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996023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2015880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470191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3129885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839229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959238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89430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653033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940855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902269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6285650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6308059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863253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2201232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46270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6040187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518431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9">
            <a:extLst>
              <a:ext uri="{FF2B5EF4-FFF2-40B4-BE49-F238E27FC236}">
                <a16:creationId xmlns:a16="http://schemas.microsoft.com/office/drawing/2014/main" id="{AF928FBA-5D2D-EE01-5214-3FCBCDC42C21}"/>
              </a:ext>
            </a:extLst>
          </p:cNvPr>
          <p:cNvSpPr/>
          <p:nvPr/>
        </p:nvSpPr>
        <p:spPr>
          <a:xfrm>
            <a:off x="7849062" y="2824954"/>
            <a:ext cx="1380512" cy="8728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7671E-7880-6199-4EA4-7C32B470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0" y="1726223"/>
            <a:ext cx="1263204" cy="5614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1AEDC-44EF-4785-8B90-F8E73CB8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5" y="1747705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F0BF-A80E-5F7A-98E1-0347C50DE15A}"/>
              </a:ext>
            </a:extLst>
          </p:cNvPr>
          <p:cNvSpPr txBox="1"/>
          <p:nvPr/>
        </p:nvSpPr>
        <p:spPr>
          <a:xfrm>
            <a:off x="2448573" y="148609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1B1773-C3DA-2DCE-F22B-1E81A42DEE44}"/>
              </a:ext>
            </a:extLst>
          </p:cNvPr>
          <p:cNvSpPr/>
          <p:nvPr/>
        </p:nvSpPr>
        <p:spPr>
          <a:xfrm rot="10800000">
            <a:off x="1800849" y="191652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B7B94-349F-CD9C-2F89-F27340BD4074}"/>
              </a:ext>
            </a:extLst>
          </p:cNvPr>
          <p:cNvSpPr/>
          <p:nvPr/>
        </p:nvSpPr>
        <p:spPr>
          <a:xfrm>
            <a:off x="2448573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61F21-E337-2D4D-D427-EF901B7AEC16}"/>
              </a:ext>
            </a:extLst>
          </p:cNvPr>
          <p:cNvSpPr txBox="1"/>
          <p:nvPr/>
        </p:nvSpPr>
        <p:spPr>
          <a:xfrm>
            <a:off x="3611018" y="1486095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1727-BA1B-7899-743B-E1E538F187E3}"/>
              </a:ext>
            </a:extLst>
          </p:cNvPr>
          <p:cNvSpPr/>
          <p:nvPr/>
        </p:nvSpPr>
        <p:spPr>
          <a:xfrm>
            <a:off x="667723" y="2814064"/>
            <a:ext cx="1350335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Network topology Display </a:t>
            </a:r>
            <a:endParaRPr lang="en-SG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063B1-836E-C9F6-53EE-F8CC5A1F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06" y="1736814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73A40-B8C5-738B-D2B3-E3C736642DDF}"/>
              </a:ext>
            </a:extLst>
          </p:cNvPr>
          <p:cNvSpPr/>
          <p:nvPr/>
        </p:nvSpPr>
        <p:spPr>
          <a:xfrm>
            <a:off x="3929756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Monitor hub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D23B-A20D-B701-F64E-DC61B3C2499B}"/>
              </a:ext>
            </a:extLst>
          </p:cNvPr>
          <p:cNvSpPr txBox="1"/>
          <p:nvPr/>
        </p:nvSpPr>
        <p:spPr>
          <a:xfrm>
            <a:off x="537216" y="720927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5153BB9-344F-9641-499E-EB85EFA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421508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38006-0C13-AA43-0A16-E394B0D908DF}"/>
              </a:ext>
            </a:extLst>
          </p:cNvPr>
          <p:cNvCxnSpPr>
            <a:cxnSpLocks/>
          </p:cNvCxnSpPr>
          <p:nvPr/>
        </p:nvCxnSpPr>
        <p:spPr>
          <a:xfrm flipV="1">
            <a:off x="4119775" y="2336963"/>
            <a:ext cx="0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AC9DD-3C72-972E-CB9B-2613180D47DF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3395202" y="2036889"/>
            <a:ext cx="373805" cy="10031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F20EE-5ECE-0DBB-0449-C7AB452E17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51430" y="2347854"/>
            <a:ext cx="1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A2694-B267-3882-C66C-47F242ED4F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18901" y="3040057"/>
            <a:ext cx="429672" cy="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CDB72E-29FE-AD21-C637-8E7D01ECD3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42891" y="2287647"/>
            <a:ext cx="0" cy="52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9B876-AD85-1FF6-FF20-3CEE01B38E73}"/>
              </a:ext>
            </a:extLst>
          </p:cNvPr>
          <p:cNvSpPr/>
          <p:nvPr/>
        </p:nvSpPr>
        <p:spPr>
          <a:xfrm>
            <a:off x="5337962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module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09AB69-3D34-B703-EE6C-1CE306F1BF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876384" y="3038495"/>
            <a:ext cx="461578" cy="1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9">
            <a:extLst>
              <a:ext uri="{FF2B5EF4-FFF2-40B4-BE49-F238E27FC236}">
                <a16:creationId xmlns:a16="http://schemas.microsoft.com/office/drawing/2014/main" id="{75EAE34A-70B8-6F1A-BC8D-DF5EE936B617}"/>
              </a:ext>
            </a:extLst>
          </p:cNvPr>
          <p:cNvSpPr/>
          <p:nvPr/>
        </p:nvSpPr>
        <p:spPr>
          <a:xfrm>
            <a:off x="4384029" y="4064364"/>
            <a:ext cx="6764181" cy="261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C3CFC-438B-6D7E-0E1C-80FDCE9FFD88}"/>
              </a:ext>
            </a:extLst>
          </p:cNvPr>
          <p:cNvSpPr txBox="1"/>
          <p:nvPr/>
        </p:nvSpPr>
        <p:spPr>
          <a:xfrm>
            <a:off x="4403070" y="641158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COM1-AS06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3E37C7-3063-C45C-D08E-5BF925624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851" y="4866116"/>
            <a:ext cx="446811" cy="446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6C775-A141-74E7-2585-E99E2938F674}"/>
              </a:ext>
            </a:extLst>
          </p:cNvPr>
          <p:cNvCxnSpPr>
            <a:cxnSpLocks/>
          </p:cNvCxnSpPr>
          <p:nvPr/>
        </p:nvCxnSpPr>
        <p:spPr>
          <a:xfrm>
            <a:off x="5061606" y="5319595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9542DEE4-226D-FE03-FB32-24FD9C72F693}"/>
              </a:ext>
            </a:extLst>
          </p:cNvPr>
          <p:cNvSpPr/>
          <p:nvPr/>
        </p:nvSpPr>
        <p:spPr>
          <a:xfrm>
            <a:off x="4959197" y="5645464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E47147-37E9-1E77-0DF2-680BB23BC974}"/>
              </a:ext>
            </a:extLst>
          </p:cNvPr>
          <p:cNvSpPr txBox="1"/>
          <p:nvPr/>
        </p:nvSpPr>
        <p:spPr>
          <a:xfrm>
            <a:off x="4725257" y="5810445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C25322-444F-B9BF-E6D6-6185C558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74" y="4705857"/>
            <a:ext cx="446811" cy="3268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ACDAFC-CE38-721C-EE48-FD44ABC04AB8}"/>
              </a:ext>
            </a:extLst>
          </p:cNvPr>
          <p:cNvCxnSpPr>
            <a:cxnSpLocks/>
          </p:cNvCxnSpPr>
          <p:nvPr/>
        </p:nvCxnSpPr>
        <p:spPr>
          <a:xfrm>
            <a:off x="5369216" y="4889396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6A39A-88FD-4778-B2CD-B157F3D6E180}"/>
              </a:ext>
            </a:extLst>
          </p:cNvPr>
          <p:cNvSpPr txBox="1"/>
          <p:nvPr/>
        </p:nvSpPr>
        <p:spPr>
          <a:xfrm>
            <a:off x="3973518" y="4923846"/>
            <a:ext cx="9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 Agent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736434-4DF2-F89E-FCE1-DE874EBF409D}"/>
              </a:ext>
            </a:extLst>
          </p:cNvPr>
          <p:cNvSpPr/>
          <p:nvPr/>
        </p:nvSpPr>
        <p:spPr>
          <a:xfrm>
            <a:off x="6129636" y="476694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OpenStack Prober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825614-43F4-009A-C8D6-F205DC6CD1D4}"/>
              </a:ext>
            </a:extLst>
          </p:cNvPr>
          <p:cNvCxnSpPr>
            <a:cxnSpLocks/>
          </p:cNvCxnSpPr>
          <p:nvPr/>
        </p:nvCxnSpPr>
        <p:spPr>
          <a:xfrm>
            <a:off x="7378307" y="486611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FEDE4-892C-F1DD-4028-D6BBC723257E}"/>
              </a:ext>
            </a:extLst>
          </p:cNvPr>
          <p:cNvSpPr txBox="1"/>
          <p:nvPr/>
        </p:nvSpPr>
        <p:spPr>
          <a:xfrm>
            <a:off x="8638229" y="4751554"/>
            <a:ext cx="20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OpenStack servers [10.0.6.x]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8C9670-BF15-7EDF-1D91-A254AC5BD5AF}"/>
              </a:ext>
            </a:extLst>
          </p:cNvPr>
          <p:cNvSpPr/>
          <p:nvPr/>
        </p:nvSpPr>
        <p:spPr>
          <a:xfrm>
            <a:off x="6129636" y="5121645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Kypo</a:t>
            </a:r>
            <a:r>
              <a:rPr lang="en-US" sz="1100" dirty="0"/>
              <a:t> Prober</a:t>
            </a:r>
            <a:endParaRPr lang="en-SG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EB1846-EDC1-6503-FF68-554E8A916388}"/>
              </a:ext>
            </a:extLst>
          </p:cNvPr>
          <p:cNvCxnSpPr>
            <a:cxnSpLocks/>
          </p:cNvCxnSpPr>
          <p:nvPr/>
        </p:nvCxnSpPr>
        <p:spPr>
          <a:xfrm>
            <a:off x="5319662" y="5237061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20E4D2-EA4F-876B-3B98-C7EA8A636610}"/>
              </a:ext>
            </a:extLst>
          </p:cNvPr>
          <p:cNvCxnSpPr>
            <a:cxnSpLocks/>
          </p:cNvCxnSpPr>
          <p:nvPr/>
        </p:nvCxnSpPr>
        <p:spPr>
          <a:xfrm>
            <a:off x="7428536" y="5205112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9E10DE-5168-5322-1D04-DFE995DA2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874" y="5113355"/>
            <a:ext cx="409986" cy="3261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B6F651B-F765-0A23-9665-FE7C25D64B3B}"/>
              </a:ext>
            </a:extLst>
          </p:cNvPr>
          <p:cNvSpPr txBox="1"/>
          <p:nvPr/>
        </p:nvSpPr>
        <p:spPr>
          <a:xfrm>
            <a:off x="8651684" y="5106256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Kypo</a:t>
            </a:r>
            <a:r>
              <a:rPr lang="en-US" sz="1100" dirty="0">
                <a:solidFill>
                  <a:srgbClr val="002060"/>
                </a:solidFill>
              </a:rPr>
              <a:t> servers [192.168.200.x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5B0663-2643-0CC8-12A3-B881160B50ED}"/>
              </a:ext>
            </a:extLst>
          </p:cNvPr>
          <p:cNvSpPr/>
          <p:nvPr/>
        </p:nvSpPr>
        <p:spPr>
          <a:xfrm>
            <a:off x="6130384" y="5530048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FW Prober</a:t>
            </a:r>
            <a:endParaRPr lang="en-SG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026107-AC78-94D8-ACCA-21EC450587A1}"/>
              </a:ext>
            </a:extLst>
          </p:cNvPr>
          <p:cNvCxnSpPr>
            <a:cxnSpLocks/>
          </p:cNvCxnSpPr>
          <p:nvPr/>
        </p:nvCxnSpPr>
        <p:spPr>
          <a:xfrm>
            <a:off x="5319662" y="5362926"/>
            <a:ext cx="809974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DA7D3A-DE02-B590-2A57-75EF56CA8AD1}"/>
              </a:ext>
            </a:extLst>
          </p:cNvPr>
          <p:cNvCxnSpPr>
            <a:cxnSpLocks/>
          </p:cNvCxnSpPr>
          <p:nvPr/>
        </p:nvCxnSpPr>
        <p:spPr>
          <a:xfrm>
            <a:off x="7428536" y="5644167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D210AC4-A6AA-21C0-2CEA-6EE3FD7AB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55" y="5556075"/>
            <a:ext cx="398587" cy="2716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069E62-19E6-5088-C1E8-CD33134DB5FE}"/>
              </a:ext>
            </a:extLst>
          </p:cNvPr>
          <p:cNvSpPr txBox="1"/>
          <p:nvPr/>
        </p:nvSpPr>
        <p:spPr>
          <a:xfrm>
            <a:off x="8662012" y="554291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NCL firewall [172.18.178.10 ]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A605E-417C-232C-78E4-E1FFD890EBBA}"/>
              </a:ext>
            </a:extLst>
          </p:cNvPr>
          <p:cNvSpPr/>
          <p:nvPr/>
        </p:nvSpPr>
        <p:spPr>
          <a:xfrm>
            <a:off x="6145554" y="5964110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GPU Prober</a:t>
            </a:r>
            <a:endParaRPr lang="en-SG" sz="11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0E3617-804A-8A19-9A28-429692A3B579}"/>
              </a:ext>
            </a:extLst>
          </p:cNvPr>
          <p:cNvCxnSpPr>
            <a:cxnSpLocks/>
          </p:cNvCxnSpPr>
          <p:nvPr/>
        </p:nvCxnSpPr>
        <p:spPr>
          <a:xfrm>
            <a:off x="5217939" y="5409361"/>
            <a:ext cx="911697" cy="71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FFFA52-5275-D90A-0A13-62559A408EC0}"/>
              </a:ext>
            </a:extLst>
          </p:cNvPr>
          <p:cNvCxnSpPr>
            <a:cxnSpLocks/>
          </p:cNvCxnSpPr>
          <p:nvPr/>
        </p:nvCxnSpPr>
        <p:spPr>
          <a:xfrm>
            <a:off x="7466617" y="607952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40D2EBF1-37E0-994E-F909-727BC65EC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1323" y="5940775"/>
            <a:ext cx="353537" cy="32516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34C404-A2B3-A45B-5E3B-A21CA6103844}"/>
              </a:ext>
            </a:extLst>
          </p:cNvPr>
          <p:cNvSpPr txBox="1"/>
          <p:nvPr/>
        </p:nvSpPr>
        <p:spPr>
          <a:xfrm>
            <a:off x="8701348" y="5978845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GPU NVIDA-SMI [10.0.6.2x]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07333F-1E19-A1C9-C87F-545FD1346005}"/>
              </a:ext>
            </a:extLst>
          </p:cNvPr>
          <p:cNvSpPr/>
          <p:nvPr/>
        </p:nvSpPr>
        <p:spPr>
          <a:xfrm>
            <a:off x="6169980" y="635106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CTF Prober</a:t>
            </a:r>
            <a:endParaRPr lang="en-SG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CBB25D-673E-73BF-B2DE-DE97DCBE3802}"/>
              </a:ext>
            </a:extLst>
          </p:cNvPr>
          <p:cNvCxnSpPr>
            <a:cxnSpLocks/>
          </p:cNvCxnSpPr>
          <p:nvPr/>
        </p:nvCxnSpPr>
        <p:spPr>
          <a:xfrm>
            <a:off x="7485859" y="647835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BDD20F-197E-2C12-207B-2727D8466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5169" y="6328273"/>
            <a:ext cx="659382" cy="2760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3F510C-05B2-87CC-D5D1-EA1D009C478F}"/>
              </a:ext>
            </a:extLst>
          </p:cNvPr>
          <p:cNvSpPr txBox="1"/>
          <p:nvPr/>
        </p:nvSpPr>
        <p:spPr>
          <a:xfrm>
            <a:off x="8991649" y="633280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CISS-Red VB [10.0.6.11]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5290F8-F7D6-0EC7-0EBE-F5C86F1CA2AF}"/>
              </a:ext>
            </a:extLst>
          </p:cNvPr>
          <p:cNvSpPr/>
          <p:nvPr/>
        </p:nvSpPr>
        <p:spPr>
          <a:xfrm>
            <a:off x="6149253" y="4219257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Support Prober</a:t>
            </a:r>
            <a:endParaRPr lang="en-SG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C22309-0364-F5BC-2FA7-81531E4EDC5A}"/>
              </a:ext>
            </a:extLst>
          </p:cNvPr>
          <p:cNvCxnSpPr>
            <a:cxnSpLocks/>
          </p:cNvCxnSpPr>
          <p:nvPr/>
        </p:nvCxnSpPr>
        <p:spPr>
          <a:xfrm flipV="1">
            <a:off x="5336480" y="4450089"/>
            <a:ext cx="793156" cy="3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F0EE325-6054-3148-C04F-EDD09DA003BB}"/>
              </a:ext>
            </a:extLst>
          </p:cNvPr>
          <p:cNvCxnSpPr>
            <a:cxnSpLocks/>
          </p:cNvCxnSpPr>
          <p:nvPr/>
        </p:nvCxnSpPr>
        <p:spPr>
          <a:xfrm>
            <a:off x="7428536" y="445003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899044-D118-231E-95B5-C0B6F60B282B}"/>
              </a:ext>
            </a:extLst>
          </p:cNvPr>
          <p:cNvSpPr txBox="1"/>
          <p:nvPr/>
        </p:nvSpPr>
        <p:spPr>
          <a:xfrm>
            <a:off x="8151013" y="4233143"/>
            <a:ext cx="262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Jumphost</a:t>
            </a:r>
            <a:r>
              <a:rPr lang="en-US" sz="1100" dirty="0">
                <a:solidFill>
                  <a:srgbClr val="002060"/>
                </a:solidFill>
              </a:rPr>
              <a:t>, YC laptop FTP,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288DA-5FB6-F735-495C-F92ACE4FA315}"/>
              </a:ext>
            </a:extLst>
          </p:cNvPr>
          <p:cNvCxnSpPr>
            <a:cxnSpLocks/>
          </p:cNvCxnSpPr>
          <p:nvPr/>
        </p:nvCxnSpPr>
        <p:spPr>
          <a:xfrm flipV="1">
            <a:off x="6761643" y="1486095"/>
            <a:ext cx="34480" cy="2771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81D110-9B94-7B60-168C-D53624A90CC9}"/>
              </a:ext>
            </a:extLst>
          </p:cNvPr>
          <p:cNvSpPr txBox="1"/>
          <p:nvPr/>
        </p:nvSpPr>
        <p:spPr>
          <a:xfrm>
            <a:off x="6521330" y="1179435"/>
            <a:ext cx="192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NTP[</a:t>
            </a:r>
            <a:r>
              <a:rPr lang="en-SG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0.sg.pool.ntp.org</a:t>
            </a:r>
            <a:r>
              <a:rPr lang="en-US" sz="1100" dirty="0">
                <a:solidFill>
                  <a:srgbClr val="002060"/>
                </a:solidFill>
              </a:rPr>
              <a:t>]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45CA00-FA33-E68F-21D6-A49E890FE9CC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25252" y="951759"/>
            <a:ext cx="0" cy="7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CC146D-28CA-B4ED-07DC-CBAF6C430CFA}"/>
              </a:ext>
            </a:extLst>
          </p:cNvPr>
          <p:cNvCxnSpPr>
            <a:cxnSpLocks/>
          </p:cNvCxnSpPr>
          <p:nvPr/>
        </p:nvCxnSpPr>
        <p:spPr>
          <a:xfrm flipV="1">
            <a:off x="5275311" y="3264159"/>
            <a:ext cx="524381" cy="150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FED457-7C0B-FDB2-CA83-0DBA5D299A73}"/>
              </a:ext>
            </a:extLst>
          </p:cNvPr>
          <p:cNvCxnSpPr>
            <a:cxnSpLocks/>
          </p:cNvCxnSpPr>
          <p:nvPr/>
        </p:nvCxnSpPr>
        <p:spPr>
          <a:xfrm flipH="1">
            <a:off x="5011070" y="3249365"/>
            <a:ext cx="535612" cy="1522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454239-6FE9-53AD-218D-C2B50A450E74}"/>
              </a:ext>
            </a:extLst>
          </p:cNvPr>
          <p:cNvSpPr txBox="1"/>
          <p:nvPr/>
        </p:nvSpPr>
        <p:spPr>
          <a:xfrm>
            <a:off x="4573791" y="3512982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[UDP]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DE0753-A400-4103-9A36-8C7CB7B4CFD0}"/>
              </a:ext>
            </a:extLst>
          </p:cNvPr>
          <p:cNvSpPr txBox="1"/>
          <p:nvPr/>
        </p:nvSpPr>
        <p:spPr>
          <a:xfrm>
            <a:off x="5663104" y="3518898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report</a:t>
            </a:r>
          </a:p>
          <a:p>
            <a:r>
              <a:rPr lang="en-US" sz="1100" dirty="0">
                <a:solidFill>
                  <a:srgbClr val="002060"/>
                </a:solidFill>
              </a:rPr>
              <a:t>https]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9751D71-9722-F959-1232-09E512F0E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23" y="3185428"/>
            <a:ext cx="351416" cy="351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A0A9B8D-5345-A614-FCAD-C96AE813D06B}"/>
              </a:ext>
            </a:extLst>
          </p:cNvPr>
          <p:cNvSpPr txBox="1"/>
          <p:nvPr/>
        </p:nvSpPr>
        <p:spPr>
          <a:xfrm>
            <a:off x="7830757" y="2776817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YC desktop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352A28-7F3F-219F-5E4A-CA7DB0AD2D8E}"/>
              </a:ext>
            </a:extLst>
          </p:cNvPr>
          <p:cNvCxnSpPr>
            <a:cxnSpLocks/>
          </p:cNvCxnSpPr>
          <p:nvPr/>
        </p:nvCxnSpPr>
        <p:spPr>
          <a:xfrm>
            <a:off x="8380947" y="3338411"/>
            <a:ext cx="2810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CC68C6-FA44-8186-76B6-C41B17C345EC}"/>
              </a:ext>
            </a:extLst>
          </p:cNvPr>
          <p:cNvSpPr txBox="1"/>
          <p:nvPr/>
        </p:nvSpPr>
        <p:spPr>
          <a:xfrm>
            <a:off x="8614860" y="3203692"/>
            <a:ext cx="191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Local file system and process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BB7A66-1945-A55E-2237-A9C21E0C53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7394226" y="3536844"/>
            <a:ext cx="795305" cy="729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1C9E21-1DFD-185D-56C7-9DAF5878CE67}"/>
              </a:ext>
            </a:extLst>
          </p:cNvPr>
          <p:cNvSpPr txBox="1"/>
          <p:nvPr/>
        </p:nvSpPr>
        <p:spPr>
          <a:xfrm>
            <a:off x="1180276" y="43465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5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174</Words>
  <Application>Microsoft Office PowerPoint</Application>
  <PresentationFormat>Widescreen</PresentationFormat>
  <Paragraphs>68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12</cp:revision>
  <dcterms:created xsi:type="dcterms:W3CDTF">2023-03-12T12:59:39Z</dcterms:created>
  <dcterms:modified xsi:type="dcterms:W3CDTF">2023-03-19T12:38:10Z</dcterms:modified>
</cp:coreProperties>
</file>