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F5A2-FB33-43AA-9FB4-F58392D514B0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6D9A-D7DA-4E78-940A-EAFDA1F803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93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96D9A-D7DA-4E78-940A-EAFDA1F803B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64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96D9A-D7DA-4E78-940A-EAFDA1F803B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9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E68-0298-3653-D7C0-02927026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FEDE-8D3E-E7C9-9CE9-93634092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262A-B417-EBC9-29D0-FD29E80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631D-5CD2-8F8F-6B29-FEEDBDA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1C7-4EAF-33C2-AB3F-929C65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9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1D3-6B98-6301-99A5-09140BE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BC80-096E-1ABB-1B76-CCE98858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049-4BB5-99FC-2352-2F8B68E8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4F6E-2042-0E1B-BBE0-6B51FE0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ECE6-B96C-8FE4-6CEB-1C683F2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BA0C-0493-3A6B-5376-8B4CE741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D4AB1-8DEF-DA80-82F3-51E84F3B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D02-9917-2CBE-57C1-45D9750C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F01-FA84-7896-1E2C-F34BCE15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5606-7EC7-8F9F-5880-313EDD0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B36-63DC-CB41-88F0-2BEAB03F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157D-0615-7CDB-AE10-9E2F6CD5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CE-ED25-6843-D265-DAF0076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E9-E9E3-6242-070C-07F045A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96BE-7E54-20E6-530B-9BF6494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998-485F-7367-26F8-B85AB21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9ED0-409F-F911-727C-B09305CF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F23E-BA5E-EE39-E498-50A48B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7E97-813A-B496-3591-7BBEF6E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ED62-1842-8D25-CD50-D907441B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348-FD59-5BD6-0893-FE4C6F4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A17-5E61-2A07-B627-7764C8AD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5B4F-E7E1-9E39-1DAB-28BCF7E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361-2708-FC7A-CFF3-E41CB58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A2B9-B791-37D4-0263-6C4A40D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118-BB83-A2F5-A7F5-7C4004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5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3EF8-F69C-FA88-3C5A-D7BE36F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673-C5BC-128C-2568-61F4898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5D03-4F0E-7BF8-D7FC-179BA6CD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9644-6130-AAA3-7AD5-AD008A71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A0ED-6879-0ADE-4068-171CB22C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CA83-9F71-2140-B57B-334FC2D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F7DE-0623-2C52-E370-B141D3F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EDE5-E4B7-EB15-D053-034B066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9139-0C74-368E-9539-557A83F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03BC-06E8-ACAA-F19E-2251B0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04D6-E3DE-D697-29EA-8C66ADB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859-1333-84F9-5512-553E18B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B544-1ED0-6409-7EBE-EB028F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D878-7015-2BC9-C034-7B8E83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C5E5-F42D-C5D9-25DB-E668E23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5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7F-8B27-B0F6-8C50-512A48F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4CE-8A64-96E9-D44A-38925FD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4252-808B-F89B-1F9D-C61FBC0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83E-ED92-89FB-BA81-9CCC6E9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948C-7363-7AEA-178A-05A9BE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5CB0-7A39-3C64-BC2F-B362252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7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B8-C30D-FF78-0AD6-6D6D232E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DA10-AEE9-AD8F-01C4-B45E9534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B042-49B0-A2A9-8EE4-21CC7EBA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018-21C4-897C-599E-A9BFB92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53FC-7809-CF12-AA73-46B932E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F411-4806-BE8B-F914-A223334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5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06D-5131-7F6C-E573-96503D8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22D2-61DC-6C20-9600-2E02E9F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B9F-1983-E939-462A-B1E2C1E4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12AF-1699-436B-92E4-CBB1E278C05C}" type="datetimeFigureOut">
              <a:rPr lang="en-SG" smtClean="0"/>
              <a:t>7/5/2023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EF3C-CD0C-3952-E5C6-CA0D1CCA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C573-0E6B-7C6F-4F2B-4A611B50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82B5E4-07AF-7068-5823-87791F31B149}"/>
              </a:ext>
            </a:extLst>
          </p:cNvPr>
          <p:cNvSpPr/>
          <p:nvPr/>
        </p:nvSpPr>
        <p:spPr>
          <a:xfrm>
            <a:off x="1075174" y="2120204"/>
            <a:ext cx="6702250" cy="4239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99061-FD6D-E1A7-2C65-6FE39DF6B75A}"/>
              </a:ext>
            </a:extLst>
          </p:cNvPr>
          <p:cNvSpPr/>
          <p:nvPr/>
        </p:nvSpPr>
        <p:spPr>
          <a:xfrm>
            <a:off x="3088533" y="2255855"/>
            <a:ext cx="4365578" cy="234801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2E2E-563A-F8C4-E579-81AAA3B59D0E}"/>
              </a:ext>
            </a:extLst>
          </p:cNvPr>
          <p:cNvSpPr/>
          <p:nvPr/>
        </p:nvSpPr>
        <p:spPr>
          <a:xfrm>
            <a:off x="1266850" y="2255855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A713F-A113-B76C-8C6D-99FC3284BB63}"/>
              </a:ext>
            </a:extLst>
          </p:cNvPr>
          <p:cNvSpPr/>
          <p:nvPr/>
        </p:nvSpPr>
        <p:spPr>
          <a:xfrm>
            <a:off x="4431323" y="572759"/>
            <a:ext cx="4170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1419-A8AD-A68D-6D1A-CA369DF681F3}"/>
              </a:ext>
            </a:extLst>
          </p:cNvPr>
          <p:cNvSpPr/>
          <p:nvPr/>
        </p:nvSpPr>
        <p:spPr>
          <a:xfrm>
            <a:off x="4543529" y="879232"/>
            <a:ext cx="127446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time fetch</a:t>
            </a:r>
            <a:endParaRPr lang="en-SG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7D2DE-E44D-6C0A-61B3-D542D104071C}"/>
              </a:ext>
            </a:extLst>
          </p:cNvPr>
          <p:cNvSpPr/>
          <p:nvPr/>
        </p:nvSpPr>
        <p:spPr>
          <a:xfrm>
            <a:off x="5979606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ping</a:t>
            </a:r>
            <a:endParaRPr lang="en-SG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9FDEE-4894-BC1A-8AC4-A09D655DB7C9}"/>
              </a:ext>
            </a:extLst>
          </p:cNvPr>
          <p:cNvSpPr/>
          <p:nvPr/>
        </p:nvSpPr>
        <p:spPr>
          <a:xfrm>
            <a:off x="6713135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60CD1-011C-DF92-4EE9-AF0336D05767}"/>
              </a:ext>
            </a:extLst>
          </p:cNvPr>
          <p:cNvSpPr/>
          <p:nvPr/>
        </p:nvSpPr>
        <p:spPr>
          <a:xfrm>
            <a:off x="7622530" y="879232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NMAP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41933-3369-9DAA-D432-CF39EF1224D0}"/>
              </a:ext>
            </a:extLst>
          </p:cNvPr>
          <p:cNvSpPr txBox="1"/>
          <p:nvPr/>
        </p:nvSpPr>
        <p:spPr>
          <a:xfrm>
            <a:off x="7322344" y="910613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0F18-FE39-5E1D-C734-D52E601AC876}"/>
              </a:ext>
            </a:extLst>
          </p:cNvPr>
          <p:cNvSpPr/>
          <p:nvPr/>
        </p:nvSpPr>
        <p:spPr>
          <a:xfrm>
            <a:off x="4543529" y="1436078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curl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B7D2-DEF8-16BB-1E15-8FEF8B735E1E}"/>
              </a:ext>
            </a:extLst>
          </p:cNvPr>
          <p:cNvSpPr/>
          <p:nvPr/>
        </p:nvSpPr>
        <p:spPr>
          <a:xfrm>
            <a:off x="5492678" y="1436078"/>
            <a:ext cx="973856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https curl</a:t>
            </a:r>
            <a:endParaRPr lang="en-SG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A5E1-7BB4-D87D-AC1A-48E6CB3ED30C}"/>
              </a:ext>
            </a:extLst>
          </p:cNvPr>
          <p:cNvSpPr/>
          <p:nvPr/>
        </p:nvSpPr>
        <p:spPr>
          <a:xfrm>
            <a:off x="6845652" y="141180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EF9B-853D-F9BE-436C-246B4DF2E639}"/>
              </a:ext>
            </a:extLst>
          </p:cNvPr>
          <p:cNvSpPr txBox="1"/>
          <p:nvPr/>
        </p:nvSpPr>
        <p:spPr>
          <a:xfrm>
            <a:off x="6498180" y="143312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B2076E-46A1-59A8-1E54-4E355DC96593}"/>
              </a:ext>
            </a:extLst>
          </p:cNvPr>
          <p:cNvCxnSpPr>
            <a:stCxn id="6" idx="2"/>
          </p:cNvCxnSpPr>
          <p:nvPr/>
        </p:nvCxnSpPr>
        <p:spPr>
          <a:xfrm flipH="1">
            <a:off x="5180762" y="1195756"/>
            <a:ext cx="1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B95B4-64CF-0B6C-A5D9-D072B3A1457A}"/>
              </a:ext>
            </a:extLst>
          </p:cNvPr>
          <p:cNvCxnSpPr/>
          <p:nvPr/>
        </p:nvCxnSpPr>
        <p:spPr>
          <a:xfrm flipH="1">
            <a:off x="5492678" y="1195756"/>
            <a:ext cx="77288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67838-E64E-EA5C-BA62-25C070F28F46}"/>
              </a:ext>
            </a:extLst>
          </p:cNvPr>
          <p:cNvCxnSpPr>
            <a:stCxn id="9" idx="2"/>
          </p:cNvCxnSpPr>
          <p:nvPr/>
        </p:nvCxnSpPr>
        <p:spPr>
          <a:xfrm flipH="1">
            <a:off x="5879121" y="1195756"/>
            <a:ext cx="2152462" cy="12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637ED-B5A5-B303-A4AE-2A4803520D74}"/>
              </a:ext>
            </a:extLst>
          </p:cNvPr>
          <p:cNvSpPr/>
          <p:nvPr/>
        </p:nvSpPr>
        <p:spPr>
          <a:xfrm>
            <a:off x="4771709" y="2547260"/>
            <a:ext cx="2032005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service probe action</a:t>
            </a:r>
            <a:endParaRPr lang="en-SG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9C62-C3B7-9328-DFD7-90560C2A4C12}"/>
              </a:ext>
            </a:extLst>
          </p:cNvPr>
          <p:cNvCxnSpPr/>
          <p:nvPr/>
        </p:nvCxnSpPr>
        <p:spPr>
          <a:xfrm>
            <a:off x="4672484" y="1752602"/>
            <a:ext cx="0" cy="16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5B563-BE69-8620-A05E-B6260D12991C}"/>
              </a:ext>
            </a:extLst>
          </p:cNvPr>
          <p:cNvCxnSpPr/>
          <p:nvPr/>
        </p:nvCxnSpPr>
        <p:spPr>
          <a:xfrm flipH="1">
            <a:off x="5361634" y="1195756"/>
            <a:ext cx="903931" cy="20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F537-2124-BF52-B676-DC0295123C93}"/>
              </a:ext>
            </a:extLst>
          </p:cNvPr>
          <p:cNvCxnSpPr>
            <a:cxnSpLocks/>
          </p:cNvCxnSpPr>
          <p:nvPr/>
        </p:nvCxnSpPr>
        <p:spPr>
          <a:xfrm flipH="1">
            <a:off x="6249039" y="1195755"/>
            <a:ext cx="1814190" cy="21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FF9A7-A29A-1B98-E506-35E3323417D1}"/>
              </a:ext>
            </a:extLst>
          </p:cNvPr>
          <p:cNvSpPr/>
          <p:nvPr/>
        </p:nvSpPr>
        <p:spPr>
          <a:xfrm>
            <a:off x="4629443" y="3417671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 probe action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43446-6CE7-9615-6C25-426C6D12BFBE}"/>
              </a:ext>
            </a:extLst>
          </p:cNvPr>
          <p:cNvSpPr txBox="1"/>
          <p:nvPr/>
        </p:nvSpPr>
        <p:spPr>
          <a:xfrm>
            <a:off x="4466171" y="544788"/>
            <a:ext cx="272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service Probe function repo</a:t>
            </a:r>
            <a:endParaRPr lang="en-SG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454B0-8729-3820-DD08-CD7D47D2E994}"/>
              </a:ext>
            </a:extLst>
          </p:cNvPr>
          <p:cNvSpPr/>
          <p:nvPr/>
        </p:nvSpPr>
        <p:spPr>
          <a:xfrm>
            <a:off x="8858701" y="594990"/>
            <a:ext cx="3089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95F3-F6EB-7FFA-A7E1-8B6DCA678B8D}"/>
              </a:ext>
            </a:extLst>
          </p:cNvPr>
          <p:cNvSpPr txBox="1"/>
          <p:nvPr/>
        </p:nvSpPr>
        <p:spPr>
          <a:xfrm>
            <a:off x="8948860" y="544788"/>
            <a:ext cx="233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service Probe function repo 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6D793-B671-971F-8930-E16204BFFC1A}"/>
              </a:ext>
            </a:extLst>
          </p:cNvPr>
          <p:cNvSpPr/>
          <p:nvPr/>
        </p:nvSpPr>
        <p:spPr>
          <a:xfrm>
            <a:off x="9121282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0705-65C1-B8D1-0F5D-D2A2CB265B22}"/>
              </a:ext>
            </a:extLst>
          </p:cNvPr>
          <p:cNvSpPr/>
          <p:nvPr/>
        </p:nvSpPr>
        <p:spPr>
          <a:xfrm>
            <a:off x="9865623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RAM</a:t>
            </a:r>
            <a:endParaRPr lang="en-SG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69258-68CD-5701-E244-2D790A33513C}"/>
              </a:ext>
            </a:extLst>
          </p:cNvPr>
          <p:cNvSpPr/>
          <p:nvPr/>
        </p:nvSpPr>
        <p:spPr>
          <a:xfrm>
            <a:off x="10583312" y="875630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3466B-0AAF-B8B7-79F6-3482841443C1}"/>
              </a:ext>
            </a:extLst>
          </p:cNvPr>
          <p:cNvSpPr/>
          <p:nvPr/>
        </p:nvSpPr>
        <p:spPr>
          <a:xfrm>
            <a:off x="11286404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C0305-742E-5E92-5B60-64D33EBE8CA7}"/>
              </a:ext>
            </a:extLst>
          </p:cNvPr>
          <p:cNvSpPr/>
          <p:nvPr/>
        </p:nvSpPr>
        <p:spPr>
          <a:xfrm>
            <a:off x="9051827" y="1380702"/>
            <a:ext cx="89678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Processes </a:t>
            </a:r>
            <a:endParaRPr lang="en-SG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B9AD0-4DAD-904E-7250-F7919C29401A}"/>
              </a:ext>
            </a:extLst>
          </p:cNvPr>
          <p:cNvSpPr/>
          <p:nvPr/>
        </p:nvSpPr>
        <p:spPr>
          <a:xfrm>
            <a:off x="10110431" y="1380702"/>
            <a:ext cx="67363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 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CAD76-F6C0-D0A8-1852-1FBD636387D6}"/>
              </a:ext>
            </a:extLst>
          </p:cNvPr>
          <p:cNvSpPr/>
          <p:nvPr/>
        </p:nvSpPr>
        <p:spPr>
          <a:xfrm>
            <a:off x="10993184" y="1380702"/>
            <a:ext cx="851753" cy="339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time   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C3D678-E612-52D0-415E-B18622FF1207}"/>
              </a:ext>
            </a:extLst>
          </p:cNvPr>
          <p:cNvSpPr txBox="1"/>
          <p:nvPr/>
        </p:nvSpPr>
        <p:spPr>
          <a:xfrm>
            <a:off x="5534866" y="358893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BEA27-944D-1CEE-722A-CA3F2CB3C34D}"/>
              </a:ext>
            </a:extLst>
          </p:cNvPr>
          <p:cNvSpPr/>
          <p:nvPr/>
        </p:nvSpPr>
        <p:spPr>
          <a:xfrm>
            <a:off x="4641543" y="4131214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 probe action</a:t>
            </a:r>
            <a:endParaRPr lang="en-SG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D5E9F4-D16D-B33A-DD26-E2E00B854C00}"/>
              </a:ext>
            </a:extLst>
          </p:cNvPr>
          <p:cNvSpPr/>
          <p:nvPr/>
        </p:nvSpPr>
        <p:spPr>
          <a:xfrm>
            <a:off x="7622312" y="1421233"/>
            <a:ext cx="78838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</a:t>
            </a:r>
            <a:endParaRPr lang="en-SG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A7C23-87DA-69A4-694F-581C7BA06FF0}"/>
              </a:ext>
            </a:extLst>
          </p:cNvPr>
          <p:cNvCxnSpPr/>
          <p:nvPr/>
        </p:nvCxnSpPr>
        <p:spPr>
          <a:xfrm flipH="1">
            <a:off x="6803714" y="1752602"/>
            <a:ext cx="1227869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C986BD-54AB-D32D-BBB9-BE89EA7C92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97578" y="1728331"/>
            <a:ext cx="534034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B1DB6-B03F-286E-D611-59D75808F4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33448" y="1752602"/>
            <a:ext cx="146158" cy="23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8D1AD-6AC1-13F6-A87C-4F7B780E370D}"/>
              </a:ext>
            </a:extLst>
          </p:cNvPr>
          <p:cNvSpPr txBox="1"/>
          <p:nvPr/>
        </p:nvSpPr>
        <p:spPr>
          <a:xfrm>
            <a:off x="3244571" y="2967990"/>
            <a:ext cx="908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Target IP</a:t>
            </a:r>
            <a:endParaRPr lang="en-SG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899E3-2B5E-ECE0-D37C-D0649296BFE2}"/>
              </a:ext>
            </a:extLst>
          </p:cNvPr>
          <p:cNvSpPr txBox="1"/>
          <p:nvPr/>
        </p:nvSpPr>
        <p:spPr>
          <a:xfrm>
            <a:off x="3218951" y="3435051"/>
            <a:ext cx="12472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Prober config profile</a:t>
            </a:r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9E224-6DF1-A01C-E9AF-10D675DAC6FE}"/>
              </a:ext>
            </a:extLst>
          </p:cNvPr>
          <p:cNvSpPr txBox="1"/>
          <p:nvPr/>
        </p:nvSpPr>
        <p:spPr>
          <a:xfrm>
            <a:off x="3088533" y="2235760"/>
            <a:ext cx="9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FE5EA9-8A51-A854-F11F-8BEFB98E2672}"/>
              </a:ext>
            </a:extLst>
          </p:cNvPr>
          <p:cNvSpPr/>
          <p:nvPr/>
        </p:nvSpPr>
        <p:spPr>
          <a:xfrm>
            <a:off x="7496080" y="3275765"/>
            <a:ext cx="2222390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2E183C-4E34-F5B7-6A40-A8F41421FF0B}"/>
              </a:ext>
            </a:extLst>
          </p:cNvPr>
          <p:cNvSpPr/>
          <p:nvPr/>
        </p:nvSpPr>
        <p:spPr>
          <a:xfrm>
            <a:off x="3088533" y="4944662"/>
            <a:ext cx="4365578" cy="354118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871B3-1338-5771-2EF5-D23BCA2372C1}"/>
              </a:ext>
            </a:extLst>
          </p:cNvPr>
          <p:cNvSpPr txBox="1"/>
          <p:nvPr/>
        </p:nvSpPr>
        <p:spPr>
          <a:xfrm>
            <a:off x="5187394" y="452594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CC534-6C0B-F50A-AEE5-F81E952E95D5}"/>
              </a:ext>
            </a:extLst>
          </p:cNvPr>
          <p:cNvSpPr txBox="1"/>
          <p:nvPr/>
        </p:nvSpPr>
        <p:spPr>
          <a:xfrm>
            <a:off x="3091446" y="4952444"/>
            <a:ext cx="177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Probers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6BCA21-745E-A088-AEA0-26EAB835CC68}"/>
              </a:ext>
            </a:extLst>
          </p:cNvPr>
          <p:cNvSpPr/>
          <p:nvPr/>
        </p:nvSpPr>
        <p:spPr>
          <a:xfrm>
            <a:off x="7517923" y="5019154"/>
            <a:ext cx="2200547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ECD5DD0-2D31-F6E3-1063-4C9EE0A07792}"/>
              </a:ext>
            </a:extLst>
          </p:cNvPr>
          <p:cNvSpPr/>
          <p:nvPr/>
        </p:nvSpPr>
        <p:spPr>
          <a:xfrm>
            <a:off x="7496080" y="4949140"/>
            <a:ext cx="1987686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BF1788-9B52-EB57-1795-844AB8A6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28" y="3125357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C7BFC3-8536-DDFE-D598-A15EB732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23" y="4834208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1CE164-8006-C42F-6280-E32569831164}"/>
              </a:ext>
            </a:extLst>
          </p:cNvPr>
          <p:cNvSpPr/>
          <p:nvPr/>
        </p:nvSpPr>
        <p:spPr>
          <a:xfrm>
            <a:off x="3099574" y="5499610"/>
            <a:ext cx="4365578" cy="31738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40866-DBBB-1EE9-EC47-3D60296DA27C}"/>
              </a:ext>
            </a:extLst>
          </p:cNvPr>
          <p:cNvSpPr txBox="1"/>
          <p:nvPr/>
        </p:nvSpPr>
        <p:spPr>
          <a:xfrm>
            <a:off x="3099574" y="5500845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Local Prober</a:t>
            </a:r>
            <a:r>
              <a:rPr lang="en-US" sz="1400" dirty="0"/>
              <a:t> </a:t>
            </a:r>
            <a:endParaRPr lang="en-SG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F203BE-AE06-858C-47F6-A6D18AC62FCE}"/>
              </a:ext>
            </a:extLst>
          </p:cNvPr>
          <p:cNvCxnSpPr>
            <a:cxnSpLocks/>
          </p:cNvCxnSpPr>
          <p:nvPr/>
        </p:nvCxnSpPr>
        <p:spPr>
          <a:xfrm flipH="1">
            <a:off x="6962263" y="1674478"/>
            <a:ext cx="2365265" cy="40269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3DAC7-7198-12F7-67C2-A864A4EEC9D9}"/>
              </a:ext>
            </a:extLst>
          </p:cNvPr>
          <p:cNvCxnSpPr>
            <a:cxnSpLocks/>
          </p:cNvCxnSpPr>
          <p:nvPr/>
        </p:nvCxnSpPr>
        <p:spPr>
          <a:xfrm flipH="1">
            <a:off x="7181858" y="1694335"/>
            <a:ext cx="3275837" cy="40070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E767-E9B1-652A-8487-940F38220C4D}"/>
              </a:ext>
            </a:extLst>
          </p:cNvPr>
          <p:cNvSpPr/>
          <p:nvPr/>
        </p:nvSpPr>
        <p:spPr>
          <a:xfrm>
            <a:off x="1266850" y="3148646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manager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2850A-B07C-9E0B-8FEF-21D37A711156}"/>
              </a:ext>
            </a:extLst>
          </p:cNvPr>
          <p:cNvSpPr txBox="1"/>
          <p:nvPr/>
        </p:nvSpPr>
        <p:spPr>
          <a:xfrm>
            <a:off x="9692794" y="2808340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E6C275-6353-0212-A8FA-2EAD35A5BDB7}"/>
              </a:ext>
            </a:extLst>
          </p:cNvPr>
          <p:cNvSpPr txBox="1"/>
          <p:nvPr/>
        </p:nvSpPr>
        <p:spPr>
          <a:xfrm>
            <a:off x="9674949" y="4517684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BE514-3572-BAE4-E2F9-0A2466CBAC15}"/>
              </a:ext>
            </a:extLst>
          </p:cNvPr>
          <p:cNvCxnSpPr>
            <a:stCxn id="4" idx="2"/>
          </p:cNvCxnSpPr>
          <p:nvPr/>
        </p:nvCxnSpPr>
        <p:spPr>
          <a:xfrm flipH="1">
            <a:off x="1990331" y="2637693"/>
            <a:ext cx="1" cy="4841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3B1EF6-7EC7-DD10-A767-272BA51418E2}"/>
              </a:ext>
            </a:extLst>
          </p:cNvPr>
          <p:cNvSpPr/>
          <p:nvPr/>
        </p:nvSpPr>
        <p:spPr>
          <a:xfrm>
            <a:off x="72336" y="572759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0C0A-48EA-B920-C1C9-0DEAFBE4CA5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713813" y="3331488"/>
            <a:ext cx="348539" cy="8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EAE48F-A8C0-F426-6CD7-371B9122A696}"/>
              </a:ext>
            </a:extLst>
          </p:cNvPr>
          <p:cNvCxnSpPr>
            <a:cxnSpLocks/>
          </p:cNvCxnSpPr>
          <p:nvPr/>
        </p:nvCxnSpPr>
        <p:spPr>
          <a:xfrm flipH="1" flipV="1">
            <a:off x="2605278" y="3619310"/>
            <a:ext cx="457074" cy="1329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E36348-ACD4-E216-FCA4-3205DB156DC8}"/>
              </a:ext>
            </a:extLst>
          </p:cNvPr>
          <p:cNvCxnSpPr>
            <a:cxnSpLocks/>
          </p:cNvCxnSpPr>
          <p:nvPr/>
        </p:nvCxnSpPr>
        <p:spPr>
          <a:xfrm flipH="1" flipV="1">
            <a:off x="2325648" y="3580724"/>
            <a:ext cx="736704" cy="209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B08D1-0C82-EF10-41C7-8152BD582C57}"/>
              </a:ext>
            </a:extLst>
          </p:cNvPr>
          <p:cNvSpPr/>
          <p:nvPr/>
        </p:nvSpPr>
        <p:spPr>
          <a:xfrm>
            <a:off x="3081756" y="5964105"/>
            <a:ext cx="4365578" cy="35411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AE8B73-8A89-3780-7F25-BD1747D3E7D5}"/>
              </a:ext>
            </a:extLst>
          </p:cNvPr>
          <p:cNvSpPr txBox="1"/>
          <p:nvPr/>
        </p:nvSpPr>
        <p:spPr>
          <a:xfrm>
            <a:off x="3080790" y="5986514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Children Probers</a:t>
            </a:r>
            <a:r>
              <a:rPr lang="en-US" sz="1400"/>
              <a:t> </a:t>
            </a:r>
            <a:endParaRPr lang="en-SG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E16D98-4228-C43B-A90E-88F4829AE731}"/>
              </a:ext>
            </a:extLst>
          </p:cNvPr>
          <p:cNvSpPr/>
          <p:nvPr/>
        </p:nvSpPr>
        <p:spPr>
          <a:xfrm>
            <a:off x="10015132" y="5541708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68A992E-0405-3383-BD15-287712559BDA}"/>
              </a:ext>
            </a:extLst>
          </p:cNvPr>
          <p:cNvCxnSpPr>
            <a:stCxn id="89" idx="2"/>
            <a:endCxn id="79" idx="1"/>
          </p:cNvCxnSpPr>
          <p:nvPr/>
        </p:nvCxnSpPr>
        <p:spPr>
          <a:xfrm rot="16200000" flipH="1">
            <a:off x="-193027" y="1879687"/>
            <a:ext cx="2412939" cy="5068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889168-AB71-A601-DD26-50622F27AA69}"/>
              </a:ext>
            </a:extLst>
          </p:cNvPr>
          <p:cNvSpPr/>
          <p:nvPr/>
        </p:nvSpPr>
        <p:spPr>
          <a:xfrm>
            <a:off x="10015132" y="6141164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D91286-57FF-2905-34F5-E390C34536A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465152" y="5718642"/>
            <a:ext cx="2549980" cy="361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060197-1D10-362B-E2BE-88D5EEF7A6C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7465152" y="6196886"/>
            <a:ext cx="2549980" cy="121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9">
            <a:extLst>
              <a:ext uri="{FF2B5EF4-FFF2-40B4-BE49-F238E27FC236}">
                <a16:creationId xmlns:a16="http://schemas.microsoft.com/office/drawing/2014/main" id="{AF928FBA-5D2D-EE01-5214-3FCBCDC42C21}"/>
              </a:ext>
            </a:extLst>
          </p:cNvPr>
          <p:cNvSpPr/>
          <p:nvPr/>
        </p:nvSpPr>
        <p:spPr>
          <a:xfrm>
            <a:off x="7849062" y="2824954"/>
            <a:ext cx="1380512" cy="8728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7671E-7880-6199-4EA4-7C32B470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0" y="1726223"/>
            <a:ext cx="1263204" cy="5614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1AEDC-44EF-4785-8B90-F8E73CB8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755" y="1747705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CF0BF-A80E-5F7A-98E1-0347C50DE15A}"/>
              </a:ext>
            </a:extLst>
          </p:cNvPr>
          <p:cNvSpPr txBox="1"/>
          <p:nvPr/>
        </p:nvSpPr>
        <p:spPr>
          <a:xfrm>
            <a:off x="2448573" y="1486095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1B1773-C3DA-2DCE-F22B-1E81A42DEE44}"/>
              </a:ext>
            </a:extLst>
          </p:cNvPr>
          <p:cNvSpPr/>
          <p:nvPr/>
        </p:nvSpPr>
        <p:spPr>
          <a:xfrm rot="10800000">
            <a:off x="1800849" y="191652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B7B94-349F-CD9C-2F89-F27340BD4074}"/>
              </a:ext>
            </a:extLst>
          </p:cNvPr>
          <p:cNvSpPr/>
          <p:nvPr/>
        </p:nvSpPr>
        <p:spPr>
          <a:xfrm>
            <a:off x="2448573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61F21-E337-2D4D-D427-EF901B7AEC16}"/>
              </a:ext>
            </a:extLst>
          </p:cNvPr>
          <p:cNvSpPr txBox="1"/>
          <p:nvPr/>
        </p:nvSpPr>
        <p:spPr>
          <a:xfrm>
            <a:off x="3611018" y="1486095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1727-BA1B-7899-743B-E1E538F187E3}"/>
              </a:ext>
            </a:extLst>
          </p:cNvPr>
          <p:cNvSpPr/>
          <p:nvPr/>
        </p:nvSpPr>
        <p:spPr>
          <a:xfrm>
            <a:off x="667723" y="2814064"/>
            <a:ext cx="1350335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Network topology Display </a:t>
            </a:r>
            <a:endParaRPr lang="en-SG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063B1-836E-C9F6-53EE-F8CC5A1F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06" y="1736814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373A40-B8C5-738B-D2B3-E3C736642DDF}"/>
              </a:ext>
            </a:extLst>
          </p:cNvPr>
          <p:cNvSpPr/>
          <p:nvPr/>
        </p:nvSpPr>
        <p:spPr>
          <a:xfrm>
            <a:off x="3929756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Monitor hub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0D23B-A20D-B701-F64E-DC61B3C2499B}"/>
              </a:ext>
            </a:extLst>
          </p:cNvPr>
          <p:cNvSpPr txBox="1"/>
          <p:nvPr/>
        </p:nvSpPr>
        <p:spPr>
          <a:xfrm>
            <a:off x="537216" y="720927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5153BB9-344F-9641-499E-EB85EFA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4" y="421508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38006-0C13-AA43-0A16-E394B0D908DF}"/>
              </a:ext>
            </a:extLst>
          </p:cNvPr>
          <p:cNvCxnSpPr>
            <a:cxnSpLocks/>
          </p:cNvCxnSpPr>
          <p:nvPr/>
        </p:nvCxnSpPr>
        <p:spPr>
          <a:xfrm flipV="1">
            <a:off x="4119775" y="2336963"/>
            <a:ext cx="0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AC9DD-3C72-972E-CB9B-2613180D47DF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3395202" y="2036889"/>
            <a:ext cx="373805" cy="100316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DF20EE-5ECE-0DBB-0449-C7AB452E17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51430" y="2347854"/>
            <a:ext cx="1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A2694-B267-3882-C66C-47F242ED4FA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18901" y="3040057"/>
            <a:ext cx="429672" cy="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CDB72E-29FE-AD21-C637-8E7D01ECD3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42891" y="2287647"/>
            <a:ext cx="0" cy="52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69B876-AD85-1FF6-FF20-3CEE01B38E73}"/>
              </a:ext>
            </a:extLst>
          </p:cNvPr>
          <p:cNvSpPr/>
          <p:nvPr/>
        </p:nvSpPr>
        <p:spPr>
          <a:xfrm>
            <a:off x="5337962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module</a:t>
            </a:r>
            <a:endParaRPr lang="en-SG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09AB69-3D34-B703-EE6C-1CE306F1BF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876384" y="3038495"/>
            <a:ext cx="461578" cy="1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9">
            <a:extLst>
              <a:ext uri="{FF2B5EF4-FFF2-40B4-BE49-F238E27FC236}">
                <a16:creationId xmlns:a16="http://schemas.microsoft.com/office/drawing/2014/main" id="{75EAE34A-70B8-6F1A-BC8D-DF5EE936B617}"/>
              </a:ext>
            </a:extLst>
          </p:cNvPr>
          <p:cNvSpPr/>
          <p:nvPr/>
        </p:nvSpPr>
        <p:spPr>
          <a:xfrm>
            <a:off x="4384029" y="4064364"/>
            <a:ext cx="6764181" cy="261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C3CFC-438B-6D7E-0E1C-80FDCE9FFD88}"/>
              </a:ext>
            </a:extLst>
          </p:cNvPr>
          <p:cNvSpPr txBox="1"/>
          <p:nvPr/>
        </p:nvSpPr>
        <p:spPr>
          <a:xfrm>
            <a:off x="4403070" y="641158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COM1-AS06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3E37C7-3063-C45C-D08E-5BF925624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851" y="4866116"/>
            <a:ext cx="446811" cy="4468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6C775-A141-74E7-2585-E99E2938F674}"/>
              </a:ext>
            </a:extLst>
          </p:cNvPr>
          <p:cNvCxnSpPr>
            <a:cxnSpLocks/>
          </p:cNvCxnSpPr>
          <p:nvPr/>
        </p:nvCxnSpPr>
        <p:spPr>
          <a:xfrm>
            <a:off x="5061606" y="5319595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9542DEE4-226D-FE03-FB32-24FD9C72F693}"/>
              </a:ext>
            </a:extLst>
          </p:cNvPr>
          <p:cNvSpPr/>
          <p:nvPr/>
        </p:nvSpPr>
        <p:spPr>
          <a:xfrm>
            <a:off x="4959197" y="5645464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E47147-37E9-1E77-0DF2-680BB23BC974}"/>
              </a:ext>
            </a:extLst>
          </p:cNvPr>
          <p:cNvSpPr txBox="1"/>
          <p:nvPr/>
        </p:nvSpPr>
        <p:spPr>
          <a:xfrm>
            <a:off x="4725257" y="5810445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FC25322-444F-B9BF-E6D6-6185C5583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874" y="4705857"/>
            <a:ext cx="446811" cy="3268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ACDAFC-CE38-721C-EE48-FD44ABC04AB8}"/>
              </a:ext>
            </a:extLst>
          </p:cNvPr>
          <p:cNvCxnSpPr>
            <a:cxnSpLocks/>
          </p:cNvCxnSpPr>
          <p:nvPr/>
        </p:nvCxnSpPr>
        <p:spPr>
          <a:xfrm>
            <a:off x="5369216" y="4889396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E6A39A-88FD-4778-B2CD-B157F3D6E180}"/>
              </a:ext>
            </a:extLst>
          </p:cNvPr>
          <p:cNvSpPr txBox="1"/>
          <p:nvPr/>
        </p:nvSpPr>
        <p:spPr>
          <a:xfrm>
            <a:off x="3973518" y="4923846"/>
            <a:ext cx="9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 Agent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736434-4DF2-F89E-FCE1-DE874EBF409D}"/>
              </a:ext>
            </a:extLst>
          </p:cNvPr>
          <p:cNvSpPr/>
          <p:nvPr/>
        </p:nvSpPr>
        <p:spPr>
          <a:xfrm>
            <a:off x="6129636" y="476694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OpenStack Prober</a:t>
            </a:r>
            <a:endParaRPr lang="en-SG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825614-43F4-009A-C8D6-F205DC6CD1D4}"/>
              </a:ext>
            </a:extLst>
          </p:cNvPr>
          <p:cNvCxnSpPr>
            <a:cxnSpLocks/>
          </p:cNvCxnSpPr>
          <p:nvPr/>
        </p:nvCxnSpPr>
        <p:spPr>
          <a:xfrm>
            <a:off x="7378307" y="486611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CFEDE4-892C-F1DD-4028-D6BBC723257E}"/>
              </a:ext>
            </a:extLst>
          </p:cNvPr>
          <p:cNvSpPr txBox="1"/>
          <p:nvPr/>
        </p:nvSpPr>
        <p:spPr>
          <a:xfrm>
            <a:off x="8638229" y="4751554"/>
            <a:ext cx="20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OpenStack servers [10.0.6.x]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8C9670-BF15-7EDF-1D91-A254AC5BD5AF}"/>
              </a:ext>
            </a:extLst>
          </p:cNvPr>
          <p:cNvSpPr/>
          <p:nvPr/>
        </p:nvSpPr>
        <p:spPr>
          <a:xfrm>
            <a:off x="6129636" y="5121645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Kypo</a:t>
            </a:r>
            <a:r>
              <a:rPr lang="en-US" sz="1100" dirty="0"/>
              <a:t> Prober</a:t>
            </a:r>
            <a:endParaRPr lang="en-SG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EB1846-EDC1-6503-FF68-554E8A916388}"/>
              </a:ext>
            </a:extLst>
          </p:cNvPr>
          <p:cNvCxnSpPr>
            <a:cxnSpLocks/>
          </p:cNvCxnSpPr>
          <p:nvPr/>
        </p:nvCxnSpPr>
        <p:spPr>
          <a:xfrm>
            <a:off x="5319662" y="5237061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20E4D2-EA4F-876B-3B98-C7EA8A636610}"/>
              </a:ext>
            </a:extLst>
          </p:cNvPr>
          <p:cNvCxnSpPr>
            <a:cxnSpLocks/>
          </p:cNvCxnSpPr>
          <p:nvPr/>
        </p:nvCxnSpPr>
        <p:spPr>
          <a:xfrm>
            <a:off x="7428536" y="5205112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9E10DE-5168-5322-1D04-DFE995DA2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874" y="5113355"/>
            <a:ext cx="409986" cy="3261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B6F651B-F765-0A23-9665-FE7C25D64B3B}"/>
              </a:ext>
            </a:extLst>
          </p:cNvPr>
          <p:cNvSpPr txBox="1"/>
          <p:nvPr/>
        </p:nvSpPr>
        <p:spPr>
          <a:xfrm>
            <a:off x="8651684" y="5106256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Kypo</a:t>
            </a:r>
            <a:r>
              <a:rPr lang="en-US" sz="1100" dirty="0">
                <a:solidFill>
                  <a:srgbClr val="002060"/>
                </a:solidFill>
              </a:rPr>
              <a:t> servers [192.168.200.x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5B0663-2643-0CC8-12A3-B881160B50ED}"/>
              </a:ext>
            </a:extLst>
          </p:cNvPr>
          <p:cNvSpPr/>
          <p:nvPr/>
        </p:nvSpPr>
        <p:spPr>
          <a:xfrm>
            <a:off x="6130384" y="5530048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FW Prober</a:t>
            </a:r>
            <a:endParaRPr lang="en-SG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026107-AC78-94D8-ACCA-21EC450587A1}"/>
              </a:ext>
            </a:extLst>
          </p:cNvPr>
          <p:cNvCxnSpPr>
            <a:cxnSpLocks/>
          </p:cNvCxnSpPr>
          <p:nvPr/>
        </p:nvCxnSpPr>
        <p:spPr>
          <a:xfrm>
            <a:off x="5319662" y="5362926"/>
            <a:ext cx="809974" cy="2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DA7D3A-DE02-B590-2A57-75EF56CA8AD1}"/>
              </a:ext>
            </a:extLst>
          </p:cNvPr>
          <p:cNvCxnSpPr>
            <a:cxnSpLocks/>
          </p:cNvCxnSpPr>
          <p:nvPr/>
        </p:nvCxnSpPr>
        <p:spPr>
          <a:xfrm>
            <a:off x="7428536" y="5644167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D210AC4-A6AA-21C0-2CEA-6EE3FD7AB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955" y="5556075"/>
            <a:ext cx="398587" cy="2716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069E62-19E6-5088-C1E8-CD33134DB5FE}"/>
              </a:ext>
            </a:extLst>
          </p:cNvPr>
          <p:cNvSpPr txBox="1"/>
          <p:nvPr/>
        </p:nvSpPr>
        <p:spPr>
          <a:xfrm>
            <a:off x="8662012" y="554291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NCL firewall [172.18.178.10 ]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A605E-417C-232C-78E4-E1FFD890EBBA}"/>
              </a:ext>
            </a:extLst>
          </p:cNvPr>
          <p:cNvSpPr/>
          <p:nvPr/>
        </p:nvSpPr>
        <p:spPr>
          <a:xfrm>
            <a:off x="6145554" y="5964110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GPU Prober</a:t>
            </a:r>
            <a:endParaRPr lang="en-SG" sz="11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0E3617-804A-8A19-9A28-429692A3B579}"/>
              </a:ext>
            </a:extLst>
          </p:cNvPr>
          <p:cNvCxnSpPr>
            <a:cxnSpLocks/>
          </p:cNvCxnSpPr>
          <p:nvPr/>
        </p:nvCxnSpPr>
        <p:spPr>
          <a:xfrm>
            <a:off x="5217939" y="5409361"/>
            <a:ext cx="911697" cy="71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FFFA52-5275-D90A-0A13-62559A408EC0}"/>
              </a:ext>
            </a:extLst>
          </p:cNvPr>
          <p:cNvCxnSpPr>
            <a:cxnSpLocks/>
          </p:cNvCxnSpPr>
          <p:nvPr/>
        </p:nvCxnSpPr>
        <p:spPr>
          <a:xfrm>
            <a:off x="7466617" y="607952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40D2EBF1-37E0-994E-F909-727BC65EC0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1323" y="5940775"/>
            <a:ext cx="353537" cy="32516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434C404-A2B3-A45B-5E3B-A21CA6103844}"/>
              </a:ext>
            </a:extLst>
          </p:cNvPr>
          <p:cNvSpPr txBox="1"/>
          <p:nvPr/>
        </p:nvSpPr>
        <p:spPr>
          <a:xfrm>
            <a:off x="8701348" y="5978845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GPU NVIDA-SMI [10.0.6.2x]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07333F-1E19-A1C9-C87F-545FD1346005}"/>
              </a:ext>
            </a:extLst>
          </p:cNvPr>
          <p:cNvSpPr/>
          <p:nvPr/>
        </p:nvSpPr>
        <p:spPr>
          <a:xfrm>
            <a:off x="6169980" y="635106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CTF Prober</a:t>
            </a:r>
            <a:endParaRPr lang="en-SG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CBB25D-673E-73BF-B2DE-DE97DCBE3802}"/>
              </a:ext>
            </a:extLst>
          </p:cNvPr>
          <p:cNvCxnSpPr>
            <a:cxnSpLocks/>
          </p:cNvCxnSpPr>
          <p:nvPr/>
        </p:nvCxnSpPr>
        <p:spPr>
          <a:xfrm>
            <a:off x="7485859" y="647835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0BDD20F-197E-2C12-207B-2727D8466D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5169" y="6328273"/>
            <a:ext cx="659382" cy="27602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33F510C-05B2-87CC-D5D1-EA1D009C478F}"/>
              </a:ext>
            </a:extLst>
          </p:cNvPr>
          <p:cNvSpPr txBox="1"/>
          <p:nvPr/>
        </p:nvSpPr>
        <p:spPr>
          <a:xfrm>
            <a:off x="8991649" y="633280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CISS-Red VB [10.0.6.11]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5290F8-F7D6-0EC7-0EBE-F5C86F1CA2AF}"/>
              </a:ext>
            </a:extLst>
          </p:cNvPr>
          <p:cNvSpPr/>
          <p:nvPr/>
        </p:nvSpPr>
        <p:spPr>
          <a:xfrm>
            <a:off x="6149253" y="4219257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Support Prober</a:t>
            </a:r>
            <a:endParaRPr lang="en-SG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C22309-0364-F5BC-2FA7-81531E4EDC5A}"/>
              </a:ext>
            </a:extLst>
          </p:cNvPr>
          <p:cNvCxnSpPr>
            <a:cxnSpLocks/>
          </p:cNvCxnSpPr>
          <p:nvPr/>
        </p:nvCxnSpPr>
        <p:spPr>
          <a:xfrm flipV="1">
            <a:off x="5336480" y="4450089"/>
            <a:ext cx="793156" cy="37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F0EE325-6054-3148-C04F-EDD09DA003BB}"/>
              </a:ext>
            </a:extLst>
          </p:cNvPr>
          <p:cNvCxnSpPr>
            <a:cxnSpLocks/>
          </p:cNvCxnSpPr>
          <p:nvPr/>
        </p:nvCxnSpPr>
        <p:spPr>
          <a:xfrm>
            <a:off x="7428536" y="445003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899044-D118-231E-95B5-C0B6F60B282B}"/>
              </a:ext>
            </a:extLst>
          </p:cNvPr>
          <p:cNvSpPr txBox="1"/>
          <p:nvPr/>
        </p:nvSpPr>
        <p:spPr>
          <a:xfrm>
            <a:off x="8151013" y="4233143"/>
            <a:ext cx="2625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Jumphost</a:t>
            </a:r>
            <a:r>
              <a:rPr lang="en-US" sz="1100" dirty="0">
                <a:solidFill>
                  <a:srgbClr val="002060"/>
                </a:solidFill>
              </a:rPr>
              <a:t>, YC laptop FTP,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288DA-5FB6-F735-495C-F92ACE4FA315}"/>
              </a:ext>
            </a:extLst>
          </p:cNvPr>
          <p:cNvCxnSpPr>
            <a:cxnSpLocks/>
          </p:cNvCxnSpPr>
          <p:nvPr/>
        </p:nvCxnSpPr>
        <p:spPr>
          <a:xfrm flipV="1">
            <a:off x="6761643" y="1486095"/>
            <a:ext cx="34480" cy="2771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E81D110-9B94-7B60-168C-D53624A90CC9}"/>
              </a:ext>
            </a:extLst>
          </p:cNvPr>
          <p:cNvSpPr txBox="1"/>
          <p:nvPr/>
        </p:nvSpPr>
        <p:spPr>
          <a:xfrm>
            <a:off x="6521330" y="1179435"/>
            <a:ext cx="192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NTP[</a:t>
            </a:r>
            <a:r>
              <a:rPr lang="en-SG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0.sg.pool.ntp.org</a:t>
            </a:r>
            <a:r>
              <a:rPr lang="en-US" sz="1100" dirty="0">
                <a:solidFill>
                  <a:srgbClr val="002060"/>
                </a:solidFill>
              </a:rPr>
              <a:t>]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F45CA00-FA33-E68F-21D6-A49E890FE9CC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25252" y="951759"/>
            <a:ext cx="0" cy="7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3CC146D-28CA-B4ED-07DC-CBAF6C430CFA}"/>
              </a:ext>
            </a:extLst>
          </p:cNvPr>
          <p:cNvCxnSpPr>
            <a:cxnSpLocks/>
          </p:cNvCxnSpPr>
          <p:nvPr/>
        </p:nvCxnSpPr>
        <p:spPr>
          <a:xfrm flipV="1">
            <a:off x="5275311" y="3264159"/>
            <a:ext cx="524381" cy="150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FED457-7C0B-FDB2-CA83-0DBA5D299A73}"/>
              </a:ext>
            </a:extLst>
          </p:cNvPr>
          <p:cNvCxnSpPr>
            <a:cxnSpLocks/>
          </p:cNvCxnSpPr>
          <p:nvPr/>
        </p:nvCxnSpPr>
        <p:spPr>
          <a:xfrm flipH="1">
            <a:off x="5011070" y="3249365"/>
            <a:ext cx="535612" cy="1522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454239-6FE9-53AD-218D-C2B50A450E74}"/>
              </a:ext>
            </a:extLst>
          </p:cNvPr>
          <p:cNvSpPr txBox="1"/>
          <p:nvPr/>
        </p:nvSpPr>
        <p:spPr>
          <a:xfrm>
            <a:off x="4573791" y="3512982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[UDP]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DE0753-A400-4103-9A36-8C7CB7B4CFD0}"/>
              </a:ext>
            </a:extLst>
          </p:cNvPr>
          <p:cNvSpPr txBox="1"/>
          <p:nvPr/>
        </p:nvSpPr>
        <p:spPr>
          <a:xfrm>
            <a:off x="5663104" y="3518898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report</a:t>
            </a:r>
          </a:p>
          <a:p>
            <a:r>
              <a:rPr lang="en-US" sz="1100" dirty="0">
                <a:solidFill>
                  <a:srgbClr val="002060"/>
                </a:solidFill>
              </a:rPr>
              <a:t>https]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9751D71-9722-F959-1232-09E512F0E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823" y="3185428"/>
            <a:ext cx="351416" cy="3514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A0A9B8D-5345-A614-FCAD-C96AE813D06B}"/>
              </a:ext>
            </a:extLst>
          </p:cNvPr>
          <p:cNvSpPr txBox="1"/>
          <p:nvPr/>
        </p:nvSpPr>
        <p:spPr>
          <a:xfrm>
            <a:off x="7830757" y="2776817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YC desktop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352A28-7F3F-219F-5E4A-CA7DB0AD2D8E}"/>
              </a:ext>
            </a:extLst>
          </p:cNvPr>
          <p:cNvCxnSpPr>
            <a:cxnSpLocks/>
          </p:cNvCxnSpPr>
          <p:nvPr/>
        </p:nvCxnSpPr>
        <p:spPr>
          <a:xfrm>
            <a:off x="8380947" y="3338411"/>
            <a:ext cx="2810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7CC68C6-FA44-8186-76B6-C41B17C345EC}"/>
              </a:ext>
            </a:extLst>
          </p:cNvPr>
          <p:cNvSpPr txBox="1"/>
          <p:nvPr/>
        </p:nvSpPr>
        <p:spPr>
          <a:xfrm>
            <a:off x="8614860" y="3203692"/>
            <a:ext cx="191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Local file system and process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BB7A66-1945-A55E-2237-A9C21E0C53BA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7394226" y="3536844"/>
            <a:ext cx="795305" cy="729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81C9E21-1DFD-185D-56C7-9DAF5878CE67}"/>
              </a:ext>
            </a:extLst>
          </p:cNvPr>
          <p:cNvSpPr txBox="1"/>
          <p:nvPr/>
        </p:nvSpPr>
        <p:spPr>
          <a:xfrm>
            <a:off x="1180276" y="43465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6FAF3C9-5F10-CE98-63DB-B085542D9489}"/>
              </a:ext>
            </a:extLst>
          </p:cNvPr>
          <p:cNvSpPr/>
          <p:nvPr/>
        </p:nvSpPr>
        <p:spPr>
          <a:xfrm>
            <a:off x="6217921" y="1892808"/>
            <a:ext cx="2011586" cy="11392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3B911A-98E4-AFFC-5CBF-4A300D03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2" y="1525119"/>
            <a:ext cx="802247" cy="35655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EFC47-75E5-8A90-58E4-7721376C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120" y="3597787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525AD-80FC-2C28-418E-4102DFFC939E}"/>
              </a:ext>
            </a:extLst>
          </p:cNvPr>
          <p:cNvSpPr txBox="1"/>
          <p:nvPr/>
        </p:nvSpPr>
        <p:spPr>
          <a:xfrm>
            <a:off x="3979936" y="3115645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D503-1021-08FE-C991-DED47E1CC675}"/>
              </a:ext>
            </a:extLst>
          </p:cNvPr>
          <p:cNvSpPr txBox="1"/>
          <p:nvPr/>
        </p:nvSpPr>
        <p:spPr>
          <a:xfrm>
            <a:off x="2151024" y="5853679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439E4-07F4-F109-9B62-5D0C37EC928A}"/>
              </a:ext>
            </a:extLst>
          </p:cNvPr>
          <p:cNvSpPr/>
          <p:nvPr/>
        </p:nvSpPr>
        <p:spPr>
          <a:xfrm>
            <a:off x="633422" y="2235578"/>
            <a:ext cx="1176072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Network Topology State Panel</a:t>
            </a:r>
            <a:endParaRPr lang="en-SG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42BA9-088E-1F68-E710-654EBEDD505C}"/>
              </a:ext>
            </a:extLst>
          </p:cNvPr>
          <p:cNvSpPr txBox="1"/>
          <p:nvPr/>
        </p:nvSpPr>
        <p:spPr>
          <a:xfrm>
            <a:off x="554608" y="954139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F616F32-087A-224F-5364-36D87478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8" y="61022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A5621-00CA-7595-3EE1-9ADE1B5BCCD7}"/>
              </a:ext>
            </a:extLst>
          </p:cNvPr>
          <p:cNvCxnSpPr>
            <a:cxnSpLocks/>
          </p:cNvCxnSpPr>
          <p:nvPr/>
        </p:nvCxnSpPr>
        <p:spPr>
          <a:xfrm flipV="1">
            <a:off x="1051717" y="2760577"/>
            <a:ext cx="0" cy="1224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5EBA3-9885-200C-A7E3-BE221B2F8ED1}"/>
              </a:ext>
            </a:extLst>
          </p:cNvPr>
          <p:cNvSpPr/>
          <p:nvPr/>
        </p:nvSpPr>
        <p:spPr>
          <a:xfrm>
            <a:off x="6499506" y="413242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E9C73-B15A-5847-0B9F-4926827DDAE5}"/>
              </a:ext>
            </a:extLst>
          </p:cNvPr>
          <p:cNvCxnSpPr>
            <a:cxnSpLocks/>
          </p:cNvCxnSpPr>
          <p:nvPr/>
        </p:nvCxnSpPr>
        <p:spPr>
          <a:xfrm>
            <a:off x="1062260" y="1226772"/>
            <a:ext cx="0" cy="31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CFBBF-D3D8-69BD-2CBC-15AABE2057F9}"/>
              </a:ext>
            </a:extLst>
          </p:cNvPr>
          <p:cNvSpPr txBox="1"/>
          <p:nvPr/>
        </p:nvSpPr>
        <p:spPr>
          <a:xfrm>
            <a:off x="1086725" y="61702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C0B48-1D42-45AA-B718-9586D847F45C}"/>
              </a:ext>
            </a:extLst>
          </p:cNvPr>
          <p:cNvSpPr/>
          <p:nvPr/>
        </p:nvSpPr>
        <p:spPr>
          <a:xfrm>
            <a:off x="4367522" y="2177140"/>
            <a:ext cx="1077470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Grafana build-in plugin Panels</a:t>
            </a:r>
            <a:endParaRPr lang="en-SG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802A6-755C-A94D-FA55-D69223C1508E}"/>
              </a:ext>
            </a:extLst>
          </p:cNvPr>
          <p:cNvSpPr/>
          <p:nvPr/>
        </p:nvSpPr>
        <p:spPr>
          <a:xfrm>
            <a:off x="1940044" y="2392619"/>
            <a:ext cx="934160" cy="2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Ajax Panels</a:t>
            </a:r>
            <a:endParaRPr lang="en-SG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8F8E92-1AA6-63F2-FA59-D9744C1A716B}"/>
              </a:ext>
            </a:extLst>
          </p:cNvPr>
          <p:cNvSpPr/>
          <p:nvPr/>
        </p:nvSpPr>
        <p:spPr>
          <a:xfrm>
            <a:off x="1549693" y="4990949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40E8FF-C71C-A63C-A563-9311C2A83E6E}"/>
              </a:ext>
            </a:extLst>
          </p:cNvPr>
          <p:cNvSpPr/>
          <p:nvPr/>
        </p:nvSpPr>
        <p:spPr>
          <a:xfrm>
            <a:off x="808150" y="4010169"/>
            <a:ext cx="862415" cy="39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Ajax Panel manager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305D0D7-0717-3F6E-3321-9EDBAC646E3B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5400000" flipH="1" flipV="1">
            <a:off x="1159122" y="2762167"/>
            <a:ext cx="1328238" cy="1167766"/>
          </a:xfrm>
          <a:prstGeom prst="bentConnector3">
            <a:avLst>
              <a:gd name="adj1" fmla="val 2061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1AFEB-938E-D99F-AB1B-AB175C55925C}"/>
              </a:ext>
            </a:extLst>
          </p:cNvPr>
          <p:cNvSpPr/>
          <p:nvPr/>
        </p:nvSpPr>
        <p:spPr>
          <a:xfrm>
            <a:off x="3053499" y="4990948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55806E-ADED-BFFE-8DD3-6621AD74CD5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496321" y="5207833"/>
            <a:ext cx="557178" cy="5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A3D4054-CA87-3297-85AD-857AA6850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565" y="5843372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D127D9-12D6-34A1-5728-410B3BEEC57D}"/>
              </a:ext>
            </a:extLst>
          </p:cNvPr>
          <p:cNvCxnSpPr>
            <a:cxnSpLocks/>
          </p:cNvCxnSpPr>
          <p:nvPr/>
        </p:nvCxnSpPr>
        <p:spPr>
          <a:xfrm>
            <a:off x="1952809" y="5469516"/>
            <a:ext cx="0" cy="35556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70823-7137-D543-55FE-C45E1CCCD9EC}"/>
              </a:ext>
            </a:extLst>
          </p:cNvPr>
          <p:cNvSpPr/>
          <p:nvPr/>
        </p:nvSpPr>
        <p:spPr>
          <a:xfrm>
            <a:off x="2725716" y="4443150"/>
            <a:ext cx="1158737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Score calculator </a:t>
            </a:r>
            <a:endParaRPr lang="en-SG" sz="11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967D2B7-BAF1-7D71-ED66-8E5CD3554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2726" y="4228283"/>
            <a:ext cx="245699" cy="2816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9F9F77-7F6F-340C-17E1-AA129D4B9B4B}"/>
              </a:ext>
            </a:extLst>
          </p:cNvPr>
          <p:cNvSpPr txBox="1"/>
          <p:nvPr/>
        </p:nvSpPr>
        <p:spPr>
          <a:xfrm>
            <a:off x="4205094" y="3615178"/>
            <a:ext cx="1424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Customer’s score calculation formular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7E49B6F-BBA9-A04D-812B-B593FCD6362E}"/>
              </a:ext>
            </a:extLst>
          </p:cNvPr>
          <p:cNvCxnSpPr>
            <a:stCxn id="50" idx="1"/>
            <a:endCxn id="46" idx="3"/>
          </p:cNvCxnSpPr>
          <p:nvPr/>
        </p:nvCxnSpPr>
        <p:spPr>
          <a:xfrm rot="10800000" flipV="1">
            <a:off x="3884454" y="4369093"/>
            <a:ext cx="388273" cy="204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6EB6A8-4500-9663-8B30-9A39B47FB0D9}"/>
              </a:ext>
            </a:extLst>
          </p:cNvPr>
          <p:cNvCxnSpPr>
            <a:endCxn id="46" idx="1"/>
          </p:cNvCxnSpPr>
          <p:nvPr/>
        </p:nvCxnSpPr>
        <p:spPr>
          <a:xfrm rot="5400000" flipH="1" flipV="1">
            <a:off x="2359256" y="4624488"/>
            <a:ext cx="416993" cy="3159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2D5735-4089-DEF6-777E-4643C634C7EE}"/>
              </a:ext>
            </a:extLst>
          </p:cNvPr>
          <p:cNvCxnSpPr>
            <a:cxnSpLocks/>
          </p:cNvCxnSpPr>
          <p:nvPr/>
        </p:nvCxnSpPr>
        <p:spPr>
          <a:xfrm flipV="1">
            <a:off x="3768515" y="4169250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91D577-54C9-F7A6-4E6B-85925BF167F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1670566" y="4206605"/>
            <a:ext cx="1055165" cy="24481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4B144E-A755-64B9-854B-E7DC4FC08693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rot="16200000" flipV="1">
            <a:off x="1337228" y="4305169"/>
            <a:ext cx="587910" cy="7836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C7C342C-5B86-8C57-2EC0-D962C4B79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341" y="3365494"/>
            <a:ext cx="245699" cy="28162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A80C1D-E490-58A0-8E98-56D065B0A193}"/>
              </a:ext>
            </a:extLst>
          </p:cNvPr>
          <p:cNvCxnSpPr>
            <a:cxnSpLocks/>
          </p:cNvCxnSpPr>
          <p:nvPr/>
        </p:nvCxnSpPr>
        <p:spPr>
          <a:xfrm>
            <a:off x="7445505" y="3718128"/>
            <a:ext cx="0" cy="37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1BE3F8-F035-E5A7-974A-A98AB655AC07}"/>
              </a:ext>
            </a:extLst>
          </p:cNvPr>
          <p:cNvSpPr txBox="1"/>
          <p:nvPr/>
        </p:nvSpPr>
        <p:spPr>
          <a:xfrm>
            <a:off x="7568039" y="3236317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BE0DA9A-95FF-CEAE-6942-24991EE22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654" y="2036066"/>
            <a:ext cx="340086" cy="356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F7DAC-3D77-A242-CC17-4C911574C2DA}"/>
              </a:ext>
            </a:extLst>
          </p:cNvPr>
          <p:cNvSpPr/>
          <p:nvPr/>
        </p:nvSpPr>
        <p:spPr>
          <a:xfrm>
            <a:off x="554607" y="1772881"/>
            <a:ext cx="5181821" cy="11249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ABD97-6561-CB73-8F6A-532F9C1A3BDA}"/>
              </a:ext>
            </a:extLst>
          </p:cNvPr>
          <p:cNvSpPr txBox="1"/>
          <p:nvPr/>
        </p:nvSpPr>
        <p:spPr>
          <a:xfrm>
            <a:off x="6162041" y="1615809"/>
            <a:ext cx="16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Prober repository 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0F5C5-40A2-6495-B0F7-3972FF443511}"/>
              </a:ext>
            </a:extLst>
          </p:cNvPr>
          <p:cNvSpPr/>
          <p:nvPr/>
        </p:nvSpPr>
        <p:spPr>
          <a:xfrm>
            <a:off x="6767709" y="2054394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 service Prober</a:t>
            </a:r>
            <a:endParaRPr lang="en-SG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57931D-A5F0-7B87-9D15-A4DCF9A50C09}"/>
              </a:ext>
            </a:extLst>
          </p:cNvPr>
          <p:cNvSpPr/>
          <p:nvPr/>
        </p:nvSpPr>
        <p:spPr>
          <a:xfrm>
            <a:off x="6766895" y="2543201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service Prober</a:t>
            </a:r>
            <a:endParaRPr lang="en-SG" sz="1100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8D70A98-BD22-09C0-5E75-19FE5FD7B62E}"/>
              </a:ext>
            </a:extLst>
          </p:cNvPr>
          <p:cNvSpPr/>
          <p:nvPr/>
        </p:nvSpPr>
        <p:spPr>
          <a:xfrm rot="5400000">
            <a:off x="6409454" y="3446776"/>
            <a:ext cx="877001" cy="2150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86357-A97C-B8EC-B635-C1A4F293CE8F}"/>
              </a:ext>
            </a:extLst>
          </p:cNvPr>
          <p:cNvCxnSpPr>
            <a:cxnSpLocks/>
          </p:cNvCxnSpPr>
          <p:nvPr/>
        </p:nvCxnSpPr>
        <p:spPr>
          <a:xfrm>
            <a:off x="7724416" y="4245296"/>
            <a:ext cx="12824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4211072-B674-3807-2654-FEBB4A13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79" y="399193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7CFEA7F-3ABC-3F11-CA5B-B28915CDCA9C}"/>
              </a:ext>
            </a:extLst>
          </p:cNvPr>
          <p:cNvSpPr txBox="1"/>
          <p:nvPr/>
        </p:nvSpPr>
        <p:spPr>
          <a:xfrm>
            <a:off x="8913149" y="4520094"/>
            <a:ext cx="164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inside]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941F3B-696E-32AA-A4BE-7F55593D3FFA}"/>
              </a:ext>
            </a:extLst>
          </p:cNvPr>
          <p:cNvSpPr/>
          <p:nvPr/>
        </p:nvSpPr>
        <p:spPr>
          <a:xfrm>
            <a:off x="6508697" y="460183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63F1B4-44F9-012B-3918-6AB15C36B466}"/>
              </a:ext>
            </a:extLst>
          </p:cNvPr>
          <p:cNvSpPr/>
          <p:nvPr/>
        </p:nvSpPr>
        <p:spPr>
          <a:xfrm>
            <a:off x="9174370" y="556616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pic>
        <p:nvPicPr>
          <p:cNvPr id="87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E474459D-F5E7-251A-CEE6-C6AD80B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209" y="503105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9E190D5-9E38-8D24-991F-DF4854EAC400}"/>
              </a:ext>
            </a:extLst>
          </p:cNvPr>
          <p:cNvSpPr txBox="1"/>
          <p:nvPr/>
        </p:nvSpPr>
        <p:spPr>
          <a:xfrm>
            <a:off x="9003735" y="3545670"/>
            <a:ext cx="153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outside 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74D43A-7E90-37EF-2515-0331122383F5}"/>
              </a:ext>
            </a:extLst>
          </p:cNvPr>
          <p:cNvSpPr txBox="1"/>
          <p:nvPr/>
        </p:nvSpPr>
        <p:spPr>
          <a:xfrm>
            <a:off x="3239973" y="1454189"/>
            <a:ext cx="105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 Hub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7A771-50A5-F5A6-8EEE-7881EC65D805}"/>
              </a:ext>
            </a:extLst>
          </p:cNvPr>
          <p:cNvSpPr/>
          <p:nvPr/>
        </p:nvSpPr>
        <p:spPr>
          <a:xfrm>
            <a:off x="9006840" y="5003203"/>
            <a:ext cx="1548163" cy="10044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5F77C1-0215-280B-2300-3337F6A6F5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721798" y="4382695"/>
            <a:ext cx="1281937" cy="367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212BD0-A77F-A0BF-FB77-21126A4AB931}"/>
              </a:ext>
            </a:extLst>
          </p:cNvPr>
          <p:cNvCxnSpPr>
            <a:cxnSpLocks/>
            <a:stCxn id="86" idx="1"/>
            <a:endCxn id="85" idx="2"/>
          </p:cNvCxnSpPr>
          <p:nvPr/>
        </p:nvCxnSpPr>
        <p:spPr>
          <a:xfrm rot="10800000">
            <a:off x="7115248" y="4898023"/>
            <a:ext cx="2059122" cy="8162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995BDBE-6901-418B-AF80-586967217652}"/>
              </a:ext>
            </a:extLst>
          </p:cNvPr>
          <p:cNvSpPr txBox="1"/>
          <p:nvPr/>
        </p:nvSpPr>
        <p:spPr>
          <a:xfrm>
            <a:off x="6873194" y="427842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6B9C4F7-6F3D-72C0-3CDF-73D5FF4DCF96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 flipV="1">
            <a:off x="4000127" y="4280521"/>
            <a:ext cx="2499379" cy="93329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816F655-A32E-1A7B-FC2E-AD490AAE9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485" y="5135460"/>
            <a:ext cx="245699" cy="28162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671960D-459F-BCE7-6573-7D04CF2FA4D1}"/>
              </a:ext>
            </a:extLst>
          </p:cNvPr>
          <p:cNvSpPr txBox="1"/>
          <p:nvPr/>
        </p:nvSpPr>
        <p:spPr>
          <a:xfrm>
            <a:off x="10244183" y="5006283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0A34DDA-3E26-499C-6F71-6B53A5967EB5}"/>
              </a:ext>
            </a:extLst>
          </p:cNvPr>
          <p:cNvCxnSpPr>
            <a:cxnSpLocks/>
            <a:stCxn id="116" idx="1"/>
            <a:endCxn id="86" idx="0"/>
          </p:cNvCxnSpPr>
          <p:nvPr/>
        </p:nvCxnSpPr>
        <p:spPr>
          <a:xfrm flipH="1">
            <a:off x="9780921" y="5276270"/>
            <a:ext cx="201564" cy="28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7E1DB46-C7AF-AFDE-9146-521556EC0FD9}"/>
              </a:ext>
            </a:extLst>
          </p:cNvPr>
          <p:cNvSpPr txBox="1"/>
          <p:nvPr/>
        </p:nvSpPr>
        <p:spPr>
          <a:xfrm>
            <a:off x="5238877" y="3984789"/>
            <a:ext cx="88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747991-C2E3-6C66-9AFC-D8E650C11FF4}"/>
              </a:ext>
            </a:extLst>
          </p:cNvPr>
          <p:cNvSpPr txBox="1"/>
          <p:nvPr/>
        </p:nvSpPr>
        <p:spPr>
          <a:xfrm>
            <a:off x="4889731" y="5437170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852565-800A-7DAC-9884-177F06F7A495}"/>
              </a:ext>
            </a:extLst>
          </p:cNvPr>
          <p:cNvSpPr txBox="1"/>
          <p:nvPr/>
        </p:nvSpPr>
        <p:spPr>
          <a:xfrm>
            <a:off x="7400033" y="5437170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Indirect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B703D3-332F-83A5-D8B5-5F503119A5D5}"/>
              </a:ext>
            </a:extLst>
          </p:cNvPr>
          <p:cNvSpPr/>
          <p:nvPr/>
        </p:nvSpPr>
        <p:spPr>
          <a:xfrm>
            <a:off x="1950548" y="1860434"/>
            <a:ext cx="934160" cy="2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State panel</a:t>
            </a:r>
            <a:endParaRPr lang="en-SG" sz="10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A7E86-2627-8BB7-F6F4-9FB08201344D}"/>
              </a:ext>
            </a:extLst>
          </p:cNvPr>
          <p:cNvCxnSpPr>
            <a:cxnSpLocks/>
          </p:cNvCxnSpPr>
          <p:nvPr/>
        </p:nvCxnSpPr>
        <p:spPr>
          <a:xfrm flipV="1">
            <a:off x="2379605" y="2133257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90363E-8B0C-2D3E-7F08-9B59497D9D8A}"/>
              </a:ext>
            </a:extLst>
          </p:cNvPr>
          <p:cNvCxnSpPr>
            <a:cxnSpLocks/>
          </p:cNvCxnSpPr>
          <p:nvPr/>
        </p:nvCxnSpPr>
        <p:spPr>
          <a:xfrm>
            <a:off x="1508041" y="2649103"/>
            <a:ext cx="6390" cy="1358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4F6CEC-F03D-6DC7-5A20-7B8C0608639B}"/>
              </a:ext>
            </a:extLst>
          </p:cNvPr>
          <p:cNvSpPr txBox="1"/>
          <p:nvPr/>
        </p:nvSpPr>
        <p:spPr>
          <a:xfrm>
            <a:off x="1533139" y="3015853"/>
            <a:ext cx="102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 update request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BD0B877-FF5F-00B0-435D-99D543B43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0643" y="4770164"/>
            <a:ext cx="2445972" cy="591746"/>
          </a:xfrm>
          <a:prstGeom prst="bentConnector3">
            <a:avLst>
              <a:gd name="adj1" fmla="val 404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07B4F-4E3F-D523-3A78-2EE5AE21740E}"/>
              </a:ext>
            </a:extLst>
          </p:cNvPr>
          <p:cNvSpPr/>
          <p:nvPr/>
        </p:nvSpPr>
        <p:spPr>
          <a:xfrm>
            <a:off x="80623" y="4981759"/>
            <a:ext cx="1169463" cy="70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Simulation data generation and demo data repeat module </a:t>
            </a:r>
            <a:endParaRPr lang="en-SG" sz="11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D6BB400-3EB1-BC96-D303-493BDE445A98}"/>
              </a:ext>
            </a:extLst>
          </p:cNvPr>
          <p:cNvCxnSpPr>
            <a:stCxn id="42" idx="1"/>
            <a:endCxn id="28" idx="2"/>
          </p:cNvCxnSpPr>
          <p:nvPr/>
        </p:nvCxnSpPr>
        <p:spPr>
          <a:xfrm rot="10800000">
            <a:off x="665355" y="5688649"/>
            <a:ext cx="1005210" cy="45479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A5F289-CBE7-EBC7-9F99-CB500C4D801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250086" y="5205444"/>
            <a:ext cx="299607" cy="8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4C37793-78A1-977E-D12F-C21FB7FF0E70}"/>
              </a:ext>
            </a:extLst>
          </p:cNvPr>
          <p:cNvSpPr/>
          <p:nvPr/>
        </p:nvSpPr>
        <p:spPr>
          <a:xfrm>
            <a:off x="3336159" y="2382515"/>
            <a:ext cx="780542" cy="3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Internal Timeline </a:t>
            </a:r>
            <a:endParaRPr lang="en-SG" sz="10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12DB9E7-C982-18B0-5500-66CF2A560D34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5400000" flipH="1" flipV="1">
            <a:off x="3860634" y="2552165"/>
            <a:ext cx="971785" cy="11194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7A596E2-97C5-6AD6-4B81-5E4CC592BD56}"/>
              </a:ext>
            </a:extLst>
          </p:cNvPr>
          <p:cNvSpPr/>
          <p:nvPr/>
        </p:nvSpPr>
        <p:spPr>
          <a:xfrm>
            <a:off x="3277475" y="1886419"/>
            <a:ext cx="780542" cy="3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Public Timeline </a:t>
            </a:r>
            <a:endParaRPr lang="en-SG" sz="10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EB15A1-749C-263A-664F-ABA494D9AA55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2874204" y="2537275"/>
            <a:ext cx="461955" cy="1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7A5BE2-33B9-37D9-B5B4-B6C75C8A48F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2862544" y="2042931"/>
            <a:ext cx="414931" cy="37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E6F0F-D982-B8E4-F4EE-B4FDB7ED7C0A}"/>
              </a:ext>
            </a:extLst>
          </p:cNvPr>
          <p:cNvSpPr/>
          <p:nvPr/>
        </p:nvSpPr>
        <p:spPr>
          <a:xfrm>
            <a:off x="1317702" y="842689"/>
            <a:ext cx="9556595" cy="489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8A26A-8EB8-702D-9472-9A59E366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14" y="3060574"/>
            <a:ext cx="2331751" cy="223745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E4431-7AA0-3FEB-2FA2-34D14EF92199}"/>
              </a:ext>
            </a:extLst>
          </p:cNvPr>
          <p:cNvSpPr txBox="1"/>
          <p:nvPr/>
        </p:nvSpPr>
        <p:spPr>
          <a:xfrm>
            <a:off x="1838691" y="1376264"/>
            <a:ext cx="8681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 Camera Or Video Input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5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274</Words>
  <Application>Microsoft Office PowerPoint</Application>
  <PresentationFormat>Widescreen</PresentationFormat>
  <Paragraphs>103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24</cp:revision>
  <dcterms:created xsi:type="dcterms:W3CDTF">2023-03-12T12:59:39Z</dcterms:created>
  <dcterms:modified xsi:type="dcterms:W3CDTF">2023-05-07T14:20:06Z</dcterms:modified>
</cp:coreProperties>
</file>