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EE68-0298-3653-D7C0-02927026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8FEDE-8D3E-E7C9-9CE9-93634092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262A-B417-EBC9-29D0-FD29E80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631D-5CD2-8F8F-6B29-FEEDBDA8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1C7-4EAF-33C2-AB3F-929C65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9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1D3-6B98-6301-99A5-09140BE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BC80-096E-1ABB-1B76-CCE98858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D049-4BB5-99FC-2352-2F8B68E8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4F6E-2042-0E1B-BBE0-6B51FE0E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ECE6-B96C-8FE4-6CEB-1C683F2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FBA0C-0493-3A6B-5376-8B4CE741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D4AB1-8DEF-DA80-82F3-51E84F3B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8D02-9917-2CBE-57C1-45D9750C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DF01-FA84-7896-1E2C-F34BCE15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5606-7EC7-8F9F-5880-313EDD0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2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B36-63DC-CB41-88F0-2BEAB03F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157D-0615-7CDB-AE10-9E2F6CD5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78CE-ED25-6843-D265-DAF0076D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8E9-E9E3-6242-070C-07F045A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96BE-7E54-20E6-530B-9BF6494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6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998-485F-7367-26F8-B85AB21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9ED0-409F-F911-727C-B09305CF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F23E-BA5E-EE39-E498-50A48B4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7E97-813A-B496-3591-7BBEF6E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ED62-1842-8D25-CD50-D907441B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348-FD59-5BD6-0893-FE4C6F45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FA17-5E61-2A07-B627-7764C8AD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05B4F-E7E1-9E39-1DAB-28BCF7ED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B361-2708-FC7A-CFF3-E41CB586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A2B9-B791-37D4-0263-6C4A40D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7118-BB83-A2F5-A7F5-7C40044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5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3EF8-F69C-FA88-3C5A-D7BE36F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C673-C5BC-128C-2568-61F48984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25D03-4F0E-7BF8-D7FC-179BA6CD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09644-6130-AAA3-7AD5-AD008A71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5A0ED-6879-0ADE-4068-171CB22C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CA83-9F71-2140-B57B-334FC2D3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0F7DE-0623-2C52-E370-B141D3FE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EEDE5-E4B7-EB15-D053-034B066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9139-0C74-368E-9539-557A83F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03BC-06E8-ACAA-F19E-2251B05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104D6-E3DE-D697-29EA-8C66ADB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859-1333-84F9-5512-553E18B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7B544-1ED0-6409-7EBE-EB028F4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D878-7015-2BC9-C034-7B8E838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C5E5-F42D-C5D9-25DB-E668E23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5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7F-8B27-B0F6-8C50-512A48F8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34CE-8A64-96E9-D44A-38925FDB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D4252-808B-F89B-1F9D-C61FBC0F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583E-ED92-89FB-BA81-9CCC6E9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948C-7363-7AEA-178A-05A9BEC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5CB0-7A39-3C64-BC2F-B362252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7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6B8-C30D-FF78-0AD6-6D6D232E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ADA10-AEE9-AD8F-01C4-B45E9534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B042-49B0-A2A9-8EE4-21CC7EBA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7018-21C4-897C-599E-A9BFB92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53FC-7809-CF12-AA73-46B932E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F411-4806-BE8B-F914-A223334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5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5706D-5131-7F6C-E573-96503D81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22D2-61DC-6C20-9600-2E02E9F8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B9F-1983-E939-462A-B1E2C1E4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12AF-1699-436B-92E4-CBB1E278C05C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EF3C-CD0C-3952-E5C6-CA0D1CCA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C573-0E6B-7C6F-4F2B-4A611B50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8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E82B5E4-07AF-7068-5823-87791F31B149}"/>
              </a:ext>
            </a:extLst>
          </p:cNvPr>
          <p:cNvSpPr/>
          <p:nvPr/>
        </p:nvSpPr>
        <p:spPr>
          <a:xfrm>
            <a:off x="1075174" y="2441749"/>
            <a:ext cx="6702250" cy="4239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99061-FD6D-E1A7-2C65-6FE39DF6B75A}"/>
              </a:ext>
            </a:extLst>
          </p:cNvPr>
          <p:cNvSpPr/>
          <p:nvPr/>
        </p:nvSpPr>
        <p:spPr>
          <a:xfrm>
            <a:off x="3088533" y="2577400"/>
            <a:ext cx="4365578" cy="2348016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92E2E-563A-F8C4-E579-81AAA3B59D0E}"/>
              </a:ext>
            </a:extLst>
          </p:cNvPr>
          <p:cNvSpPr/>
          <p:nvPr/>
        </p:nvSpPr>
        <p:spPr>
          <a:xfrm>
            <a:off x="1266850" y="2577400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A713F-A113-B76C-8C6D-99FC3284BB63}"/>
              </a:ext>
            </a:extLst>
          </p:cNvPr>
          <p:cNvSpPr/>
          <p:nvPr/>
        </p:nvSpPr>
        <p:spPr>
          <a:xfrm>
            <a:off x="4431323" y="894304"/>
            <a:ext cx="4170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81419-A8AD-A68D-6D1A-CA369DF681F3}"/>
              </a:ext>
            </a:extLst>
          </p:cNvPr>
          <p:cNvSpPr/>
          <p:nvPr/>
        </p:nvSpPr>
        <p:spPr>
          <a:xfrm>
            <a:off x="4543529" y="1200777"/>
            <a:ext cx="127446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time fetch</a:t>
            </a:r>
            <a:endParaRPr lang="en-SG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7D2DE-E44D-6C0A-61B3-D542D104071C}"/>
              </a:ext>
            </a:extLst>
          </p:cNvPr>
          <p:cNvSpPr/>
          <p:nvPr/>
        </p:nvSpPr>
        <p:spPr>
          <a:xfrm>
            <a:off x="5979606" y="120077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ping</a:t>
            </a:r>
            <a:endParaRPr lang="en-SG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9FDEE-4894-BC1A-8AC4-A09D655DB7C9}"/>
              </a:ext>
            </a:extLst>
          </p:cNvPr>
          <p:cNvSpPr/>
          <p:nvPr/>
        </p:nvSpPr>
        <p:spPr>
          <a:xfrm>
            <a:off x="6713135" y="120077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FTP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60CD1-011C-DF92-4EE9-AF0336D05767}"/>
              </a:ext>
            </a:extLst>
          </p:cNvPr>
          <p:cNvSpPr/>
          <p:nvPr/>
        </p:nvSpPr>
        <p:spPr>
          <a:xfrm>
            <a:off x="7622530" y="1200777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NMAP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41933-3369-9DAA-D432-CF39EF1224D0}"/>
              </a:ext>
            </a:extLst>
          </p:cNvPr>
          <p:cNvSpPr txBox="1"/>
          <p:nvPr/>
        </p:nvSpPr>
        <p:spPr>
          <a:xfrm>
            <a:off x="7322344" y="1232158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0F18-FE39-5E1D-C734-D52E601AC876}"/>
              </a:ext>
            </a:extLst>
          </p:cNvPr>
          <p:cNvSpPr/>
          <p:nvPr/>
        </p:nvSpPr>
        <p:spPr>
          <a:xfrm>
            <a:off x="4543529" y="1757623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curl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6B7D2-DEF8-16BB-1E15-8FEF8B735E1E}"/>
              </a:ext>
            </a:extLst>
          </p:cNvPr>
          <p:cNvSpPr/>
          <p:nvPr/>
        </p:nvSpPr>
        <p:spPr>
          <a:xfrm>
            <a:off x="5492678" y="1757623"/>
            <a:ext cx="973856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https curl</a:t>
            </a:r>
            <a:endParaRPr lang="en-SG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5A5E1-7BB4-D87D-AC1A-48E6CB3ED30C}"/>
              </a:ext>
            </a:extLst>
          </p:cNvPr>
          <p:cNvSpPr/>
          <p:nvPr/>
        </p:nvSpPr>
        <p:spPr>
          <a:xfrm>
            <a:off x="6845652" y="173335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EEF9B-853D-F9BE-436C-246B4DF2E639}"/>
              </a:ext>
            </a:extLst>
          </p:cNvPr>
          <p:cNvSpPr txBox="1"/>
          <p:nvPr/>
        </p:nvSpPr>
        <p:spPr>
          <a:xfrm>
            <a:off x="6498180" y="1754666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B2076E-46A1-59A8-1E54-4E355DC96593}"/>
              </a:ext>
            </a:extLst>
          </p:cNvPr>
          <p:cNvCxnSpPr>
            <a:stCxn id="6" idx="2"/>
          </p:cNvCxnSpPr>
          <p:nvPr/>
        </p:nvCxnSpPr>
        <p:spPr>
          <a:xfrm flipH="1">
            <a:off x="5180762" y="1517301"/>
            <a:ext cx="1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B95B4-64CF-0B6C-A5D9-D072B3A1457A}"/>
              </a:ext>
            </a:extLst>
          </p:cNvPr>
          <p:cNvCxnSpPr/>
          <p:nvPr/>
        </p:nvCxnSpPr>
        <p:spPr>
          <a:xfrm flipH="1">
            <a:off x="5492678" y="1517301"/>
            <a:ext cx="772887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67838-E64E-EA5C-BA62-25C070F28F46}"/>
              </a:ext>
            </a:extLst>
          </p:cNvPr>
          <p:cNvCxnSpPr>
            <a:stCxn id="9" idx="2"/>
          </p:cNvCxnSpPr>
          <p:nvPr/>
        </p:nvCxnSpPr>
        <p:spPr>
          <a:xfrm flipH="1">
            <a:off x="5879121" y="1517301"/>
            <a:ext cx="2152462" cy="128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637ED-B5A5-B303-A4AE-2A4803520D74}"/>
              </a:ext>
            </a:extLst>
          </p:cNvPr>
          <p:cNvSpPr/>
          <p:nvPr/>
        </p:nvSpPr>
        <p:spPr>
          <a:xfrm>
            <a:off x="4771709" y="2868805"/>
            <a:ext cx="2032005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service probe action</a:t>
            </a:r>
            <a:endParaRPr lang="en-SG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89C62-C3B7-9328-DFD7-90560C2A4C12}"/>
              </a:ext>
            </a:extLst>
          </p:cNvPr>
          <p:cNvCxnSpPr/>
          <p:nvPr/>
        </p:nvCxnSpPr>
        <p:spPr>
          <a:xfrm>
            <a:off x="4672484" y="2074147"/>
            <a:ext cx="0" cy="16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5B563-BE69-8620-A05E-B6260D12991C}"/>
              </a:ext>
            </a:extLst>
          </p:cNvPr>
          <p:cNvCxnSpPr/>
          <p:nvPr/>
        </p:nvCxnSpPr>
        <p:spPr>
          <a:xfrm flipH="1">
            <a:off x="5361634" y="1517301"/>
            <a:ext cx="903931" cy="208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0F537-2124-BF52-B676-DC0295123C93}"/>
              </a:ext>
            </a:extLst>
          </p:cNvPr>
          <p:cNvCxnSpPr>
            <a:cxnSpLocks/>
          </p:cNvCxnSpPr>
          <p:nvPr/>
        </p:nvCxnSpPr>
        <p:spPr>
          <a:xfrm flipH="1">
            <a:off x="6249039" y="1517300"/>
            <a:ext cx="1814190" cy="218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FF9A7-A29A-1B98-E506-35E3323417D1}"/>
              </a:ext>
            </a:extLst>
          </p:cNvPr>
          <p:cNvSpPr/>
          <p:nvPr/>
        </p:nvSpPr>
        <p:spPr>
          <a:xfrm>
            <a:off x="4629443" y="3739216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service probe action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43446-6CE7-9615-6C25-426C6D12BFBE}"/>
              </a:ext>
            </a:extLst>
          </p:cNvPr>
          <p:cNvSpPr txBox="1"/>
          <p:nvPr/>
        </p:nvSpPr>
        <p:spPr>
          <a:xfrm>
            <a:off x="4466171" y="866333"/>
            <a:ext cx="272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service Probe function repo</a:t>
            </a:r>
            <a:endParaRPr lang="en-SG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454B0-8729-3820-DD08-CD7D47D2E994}"/>
              </a:ext>
            </a:extLst>
          </p:cNvPr>
          <p:cNvSpPr/>
          <p:nvPr/>
        </p:nvSpPr>
        <p:spPr>
          <a:xfrm>
            <a:off x="8858701" y="916535"/>
            <a:ext cx="3089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EB95F3-F6EB-7FFA-A7E1-8B6DCA678B8D}"/>
              </a:ext>
            </a:extLst>
          </p:cNvPr>
          <p:cNvSpPr txBox="1"/>
          <p:nvPr/>
        </p:nvSpPr>
        <p:spPr>
          <a:xfrm>
            <a:off x="8948860" y="866333"/>
            <a:ext cx="233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service Probe function repo </a:t>
            </a:r>
            <a:endParaRPr lang="en-SG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6D793-B671-971F-8930-E16204BFFC1A}"/>
              </a:ext>
            </a:extLst>
          </p:cNvPr>
          <p:cNvSpPr/>
          <p:nvPr/>
        </p:nvSpPr>
        <p:spPr>
          <a:xfrm>
            <a:off x="9121282" y="1203904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SG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DF0705-65C1-B8D1-0F5D-D2A2CB265B22}"/>
              </a:ext>
            </a:extLst>
          </p:cNvPr>
          <p:cNvSpPr/>
          <p:nvPr/>
        </p:nvSpPr>
        <p:spPr>
          <a:xfrm>
            <a:off x="9865623" y="1203904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RAM</a:t>
            </a:r>
            <a:endParaRPr lang="en-SG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69258-68CD-5701-E244-2D790A33513C}"/>
              </a:ext>
            </a:extLst>
          </p:cNvPr>
          <p:cNvSpPr/>
          <p:nvPr/>
        </p:nvSpPr>
        <p:spPr>
          <a:xfrm>
            <a:off x="10583312" y="1197175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3466B-0AAF-B8B7-79F6-3482841443C1}"/>
              </a:ext>
            </a:extLst>
          </p:cNvPr>
          <p:cNvSpPr/>
          <p:nvPr/>
        </p:nvSpPr>
        <p:spPr>
          <a:xfrm>
            <a:off x="11286404" y="1203904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EC0305-742E-5E92-5B60-64D33EBE8CA7}"/>
              </a:ext>
            </a:extLst>
          </p:cNvPr>
          <p:cNvSpPr/>
          <p:nvPr/>
        </p:nvSpPr>
        <p:spPr>
          <a:xfrm>
            <a:off x="9051827" y="1702247"/>
            <a:ext cx="89678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Processes </a:t>
            </a:r>
            <a:endParaRPr lang="en-SG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1B9AD0-4DAD-904E-7250-F7919C29401A}"/>
              </a:ext>
            </a:extLst>
          </p:cNvPr>
          <p:cNvSpPr/>
          <p:nvPr/>
        </p:nvSpPr>
        <p:spPr>
          <a:xfrm>
            <a:off x="10110431" y="1702247"/>
            <a:ext cx="67363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 </a:t>
            </a:r>
            <a:endParaRPr lang="en-SG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CAD76-F6C0-D0A8-1852-1FBD636387D6}"/>
              </a:ext>
            </a:extLst>
          </p:cNvPr>
          <p:cNvSpPr/>
          <p:nvPr/>
        </p:nvSpPr>
        <p:spPr>
          <a:xfrm>
            <a:off x="10993184" y="1702247"/>
            <a:ext cx="851753" cy="3393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time   </a:t>
            </a:r>
            <a:endParaRPr lang="en-SG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C3D678-E612-52D0-415E-B18622FF1207}"/>
              </a:ext>
            </a:extLst>
          </p:cNvPr>
          <p:cNvSpPr txBox="1"/>
          <p:nvPr/>
        </p:nvSpPr>
        <p:spPr>
          <a:xfrm>
            <a:off x="5534866" y="391048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CBEA27-944D-1CEE-722A-CA3F2CB3C34D}"/>
              </a:ext>
            </a:extLst>
          </p:cNvPr>
          <p:cNvSpPr/>
          <p:nvPr/>
        </p:nvSpPr>
        <p:spPr>
          <a:xfrm>
            <a:off x="4641543" y="4452759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service probe action</a:t>
            </a:r>
            <a:endParaRPr lang="en-SG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D5E9F4-D16D-B33A-DD26-E2E00B854C00}"/>
              </a:ext>
            </a:extLst>
          </p:cNvPr>
          <p:cNvSpPr/>
          <p:nvPr/>
        </p:nvSpPr>
        <p:spPr>
          <a:xfrm>
            <a:off x="7622312" y="1742778"/>
            <a:ext cx="78838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SMTP</a:t>
            </a:r>
            <a:endParaRPr lang="en-SG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0A7C23-87DA-69A4-694F-581C7BA06FF0}"/>
              </a:ext>
            </a:extLst>
          </p:cNvPr>
          <p:cNvCxnSpPr/>
          <p:nvPr/>
        </p:nvCxnSpPr>
        <p:spPr>
          <a:xfrm flipH="1">
            <a:off x="6803714" y="2074147"/>
            <a:ext cx="1227869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C986BD-54AB-D32D-BBB9-BE89EA7C92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597578" y="2049876"/>
            <a:ext cx="534034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B1DB6-B03F-286E-D611-59D75808F4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33448" y="2074147"/>
            <a:ext cx="146158" cy="23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78D1AD-6AC1-13F6-A87C-4F7B780E370D}"/>
              </a:ext>
            </a:extLst>
          </p:cNvPr>
          <p:cNvSpPr txBox="1"/>
          <p:nvPr/>
        </p:nvSpPr>
        <p:spPr>
          <a:xfrm>
            <a:off x="3244571" y="3289535"/>
            <a:ext cx="9089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Target IP</a:t>
            </a:r>
            <a:endParaRPr lang="en-SG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899E3-2B5E-ECE0-D37C-D0649296BFE2}"/>
              </a:ext>
            </a:extLst>
          </p:cNvPr>
          <p:cNvSpPr txBox="1"/>
          <p:nvPr/>
        </p:nvSpPr>
        <p:spPr>
          <a:xfrm>
            <a:off x="3218951" y="3756596"/>
            <a:ext cx="12472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Prober config profile</a:t>
            </a:r>
            <a:endParaRPr lang="en-SG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9E224-6DF1-A01C-E9AF-10D675DAC6FE}"/>
              </a:ext>
            </a:extLst>
          </p:cNvPr>
          <p:cNvSpPr txBox="1"/>
          <p:nvPr/>
        </p:nvSpPr>
        <p:spPr>
          <a:xfrm>
            <a:off x="3088533" y="2557305"/>
            <a:ext cx="97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FE5EA9-8A51-A854-F11F-8BEFB98E2672}"/>
              </a:ext>
            </a:extLst>
          </p:cNvPr>
          <p:cNvSpPr/>
          <p:nvPr/>
        </p:nvSpPr>
        <p:spPr>
          <a:xfrm>
            <a:off x="7496080" y="3597310"/>
            <a:ext cx="2222390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2E183C-4E34-F5B7-6A40-A8F41421FF0B}"/>
              </a:ext>
            </a:extLst>
          </p:cNvPr>
          <p:cNvSpPr/>
          <p:nvPr/>
        </p:nvSpPr>
        <p:spPr>
          <a:xfrm>
            <a:off x="3088533" y="5266207"/>
            <a:ext cx="4365578" cy="354118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871B3-1338-5771-2EF5-D23BCA2372C1}"/>
              </a:ext>
            </a:extLst>
          </p:cNvPr>
          <p:cNvSpPr txBox="1"/>
          <p:nvPr/>
        </p:nvSpPr>
        <p:spPr>
          <a:xfrm>
            <a:off x="5187394" y="484748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CC534-6C0B-F50A-AEE5-F81E952E95D5}"/>
              </a:ext>
            </a:extLst>
          </p:cNvPr>
          <p:cNvSpPr txBox="1"/>
          <p:nvPr/>
        </p:nvSpPr>
        <p:spPr>
          <a:xfrm>
            <a:off x="3091446" y="5273989"/>
            <a:ext cx="177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Probers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6BCA21-745E-A088-AEA0-26EAB835CC68}"/>
              </a:ext>
            </a:extLst>
          </p:cNvPr>
          <p:cNvSpPr/>
          <p:nvPr/>
        </p:nvSpPr>
        <p:spPr>
          <a:xfrm>
            <a:off x="7517923" y="5340699"/>
            <a:ext cx="2200547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ECD5DD0-2D31-F6E3-1063-4C9EE0A07792}"/>
              </a:ext>
            </a:extLst>
          </p:cNvPr>
          <p:cNvSpPr/>
          <p:nvPr/>
        </p:nvSpPr>
        <p:spPr>
          <a:xfrm>
            <a:off x="7496080" y="5270685"/>
            <a:ext cx="1987686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BF1788-9B52-EB57-1795-844AB8A6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628" y="3446902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8C7BFC3-8536-DDFE-D598-A15EB732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23" y="5155753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1CE164-8006-C42F-6280-E32569831164}"/>
              </a:ext>
            </a:extLst>
          </p:cNvPr>
          <p:cNvSpPr/>
          <p:nvPr/>
        </p:nvSpPr>
        <p:spPr>
          <a:xfrm>
            <a:off x="3099574" y="5821155"/>
            <a:ext cx="4365578" cy="31738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040866-DBBB-1EE9-EC47-3D60296DA27C}"/>
              </a:ext>
            </a:extLst>
          </p:cNvPr>
          <p:cNvSpPr txBox="1"/>
          <p:nvPr/>
        </p:nvSpPr>
        <p:spPr>
          <a:xfrm>
            <a:off x="3099574" y="5822390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Local Prober</a:t>
            </a:r>
            <a:r>
              <a:rPr lang="en-US" sz="1400" dirty="0"/>
              <a:t> </a:t>
            </a:r>
            <a:endParaRPr lang="en-SG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F203BE-AE06-858C-47F6-A6D18AC62FCE}"/>
              </a:ext>
            </a:extLst>
          </p:cNvPr>
          <p:cNvCxnSpPr>
            <a:cxnSpLocks/>
          </p:cNvCxnSpPr>
          <p:nvPr/>
        </p:nvCxnSpPr>
        <p:spPr>
          <a:xfrm flipH="1">
            <a:off x="6962263" y="1996023"/>
            <a:ext cx="2365265" cy="40269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73DAC7-7198-12F7-67C2-A864A4EEC9D9}"/>
              </a:ext>
            </a:extLst>
          </p:cNvPr>
          <p:cNvCxnSpPr>
            <a:cxnSpLocks/>
          </p:cNvCxnSpPr>
          <p:nvPr/>
        </p:nvCxnSpPr>
        <p:spPr>
          <a:xfrm flipH="1">
            <a:off x="7181858" y="2015880"/>
            <a:ext cx="3275837" cy="40070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20E767-E9B1-652A-8487-940F38220C4D}"/>
              </a:ext>
            </a:extLst>
          </p:cNvPr>
          <p:cNvSpPr/>
          <p:nvPr/>
        </p:nvSpPr>
        <p:spPr>
          <a:xfrm>
            <a:off x="1266850" y="3470191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manager</a:t>
            </a:r>
            <a:endParaRPr lang="en-SG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2850A-B07C-9E0B-8FEF-21D37A711156}"/>
              </a:ext>
            </a:extLst>
          </p:cNvPr>
          <p:cNvSpPr txBox="1"/>
          <p:nvPr/>
        </p:nvSpPr>
        <p:spPr>
          <a:xfrm>
            <a:off x="9692794" y="3129885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E6C275-6353-0212-A8FA-2EAD35A5BDB7}"/>
              </a:ext>
            </a:extLst>
          </p:cNvPr>
          <p:cNvSpPr txBox="1"/>
          <p:nvPr/>
        </p:nvSpPr>
        <p:spPr>
          <a:xfrm>
            <a:off x="9674949" y="4839229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9BE514-3572-BAE4-E2F9-0A2466CBAC15}"/>
              </a:ext>
            </a:extLst>
          </p:cNvPr>
          <p:cNvCxnSpPr>
            <a:stCxn id="4" idx="2"/>
          </p:cNvCxnSpPr>
          <p:nvPr/>
        </p:nvCxnSpPr>
        <p:spPr>
          <a:xfrm flipH="1">
            <a:off x="1990331" y="2959238"/>
            <a:ext cx="1" cy="4841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3B1EF6-7EC7-DD10-A767-272BA51418E2}"/>
              </a:ext>
            </a:extLst>
          </p:cNvPr>
          <p:cNvSpPr/>
          <p:nvPr/>
        </p:nvSpPr>
        <p:spPr>
          <a:xfrm>
            <a:off x="72336" y="894304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DD0C0A-48EA-B920-C1C9-0DEAFBE4CA58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2713813" y="3653033"/>
            <a:ext cx="348539" cy="8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EAE48F-A8C0-F426-6CD7-371B9122A696}"/>
              </a:ext>
            </a:extLst>
          </p:cNvPr>
          <p:cNvCxnSpPr>
            <a:cxnSpLocks/>
          </p:cNvCxnSpPr>
          <p:nvPr/>
        </p:nvCxnSpPr>
        <p:spPr>
          <a:xfrm flipH="1" flipV="1">
            <a:off x="2605278" y="3940855"/>
            <a:ext cx="457074" cy="1329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E36348-ACD4-E216-FCA4-3205DB156DC8}"/>
              </a:ext>
            </a:extLst>
          </p:cNvPr>
          <p:cNvCxnSpPr>
            <a:cxnSpLocks/>
          </p:cNvCxnSpPr>
          <p:nvPr/>
        </p:nvCxnSpPr>
        <p:spPr>
          <a:xfrm flipH="1" flipV="1">
            <a:off x="2325648" y="3902269"/>
            <a:ext cx="736704" cy="209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B08D1-0C82-EF10-41C7-8152BD582C57}"/>
              </a:ext>
            </a:extLst>
          </p:cNvPr>
          <p:cNvSpPr/>
          <p:nvPr/>
        </p:nvSpPr>
        <p:spPr>
          <a:xfrm>
            <a:off x="3081756" y="6285650"/>
            <a:ext cx="4365578" cy="354118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AE8B73-8A89-3780-7F25-BD1747D3E7D5}"/>
              </a:ext>
            </a:extLst>
          </p:cNvPr>
          <p:cNvSpPr txBox="1"/>
          <p:nvPr/>
        </p:nvSpPr>
        <p:spPr>
          <a:xfrm>
            <a:off x="3080790" y="6308059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Children Probers</a:t>
            </a:r>
            <a:r>
              <a:rPr lang="en-US" sz="1400"/>
              <a:t> </a:t>
            </a:r>
            <a:endParaRPr lang="en-SG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E16D98-4228-C43B-A90E-88F4829AE731}"/>
              </a:ext>
            </a:extLst>
          </p:cNvPr>
          <p:cNvSpPr/>
          <p:nvPr/>
        </p:nvSpPr>
        <p:spPr>
          <a:xfrm>
            <a:off x="10015132" y="5863253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68A992E-0405-3383-BD15-287712559BDA}"/>
              </a:ext>
            </a:extLst>
          </p:cNvPr>
          <p:cNvCxnSpPr>
            <a:stCxn id="89" idx="2"/>
            <a:endCxn id="79" idx="1"/>
          </p:cNvCxnSpPr>
          <p:nvPr/>
        </p:nvCxnSpPr>
        <p:spPr>
          <a:xfrm rot="16200000" flipH="1">
            <a:off x="-193027" y="2201232"/>
            <a:ext cx="2412939" cy="5068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1889168-AB71-A601-DD26-50622F27AA69}"/>
              </a:ext>
            </a:extLst>
          </p:cNvPr>
          <p:cNvSpPr/>
          <p:nvPr/>
        </p:nvSpPr>
        <p:spPr>
          <a:xfrm>
            <a:off x="10015132" y="6462709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D91286-57FF-2905-34F5-E390C34536AF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465152" y="6040187"/>
            <a:ext cx="2549980" cy="361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060197-1D10-362B-E2BE-88D5EEF7A6C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7465152" y="6518431"/>
            <a:ext cx="2549980" cy="121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5</cp:revision>
  <dcterms:created xsi:type="dcterms:W3CDTF">2023-03-12T12:59:39Z</dcterms:created>
  <dcterms:modified xsi:type="dcterms:W3CDTF">2023-03-12T13:39:17Z</dcterms:modified>
</cp:coreProperties>
</file>