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51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6ADD-D491-4F57-97F3-06818EDBCA02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CC64-FB12-4843-9F01-D87918DC80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7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15B8F-4B64-AC44-817E-EF895DC2F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752-1DE9-E666-0654-E3A1E4351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C93DA-A743-8EF7-0047-AA0B2131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1A20-26FE-83A7-258E-98196D8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282F-C1CA-0CC3-38B2-1EE2E70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7F12-CF2F-9824-A69D-D1FF471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2962-38A3-23A2-CE1B-1465E6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6F1-3A2A-ED19-1F8C-03ED71A4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2459-6526-013A-75CA-9F7E453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8764-9A0C-987E-71F9-5A7ECE2A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7106-A47C-206C-01B9-A099AA27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4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EBF5-CAF8-7495-3538-EA99A79FE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87E1-BCF4-7F1F-8BF9-24FD0E89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DFCD-14A2-69F2-F27D-4B87C0D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0B40-7E18-DD72-21F9-06E2262B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2AC8-9C84-12A6-C170-4FEE445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140E-DAB4-9C07-D3A9-F81D8C3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D785-9E3D-A037-6FE5-3BB3709B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9FFF-3149-3CD6-2B1B-A04E83A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554E-C4AD-2950-CC40-42B4583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BF50-EB00-9704-121B-807CB05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A5EE-8AA8-56DE-EDD5-31D22192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D493-3C1E-2E34-5404-7A1F214D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B614-0A98-53E6-8F9C-FBA62F3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B250-8FA0-D9D3-5180-60DB26A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2A6C-7A8B-00F4-0D7B-4D475E5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636-0C16-FE6D-E303-9CEC59A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7D5C-57FA-A46E-FC12-6E06012F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E684-54FA-8AC7-5969-0C507594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25A5-4897-2CD5-D5A9-E1C4C9A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ACE1-5B74-2744-ED62-8013F1B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B937-BD78-59A6-1264-E0CB66DD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A66-4268-FED5-0118-AD07443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449C-4735-8C3C-B2A5-AB748454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B92B-A2E9-8EE2-82F0-1D7296F7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9B37-6BE8-6C1D-1510-8EB08CF68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1B5B-E3CA-0BDC-E88D-07F982D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1396-2C82-686B-CE05-F8EA072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6A90-0F20-9A7D-1571-7AA938A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B5EA4-A96B-21F2-5814-1BFE00B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1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E0E-A46C-A2DA-7EA1-D2B17DF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8DAB1-DD1A-80AF-8F68-76FD937F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007B-3A63-6606-A83B-67405BF6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6861-B1B8-3B19-ADD3-432FCFD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6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B6036-899F-282F-DE92-75028E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4B51-9EDE-5AB6-8CC5-3842EE4D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DEBE-3A07-46B5-3AE7-7ABF49AB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C50-5C01-012C-4709-DA89FAF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61A-0F1E-3281-DE88-FAEE718A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59FC-22A8-F328-F646-32B6B94A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7D1-A7FF-2B3C-871D-FE8AF2E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CF1B-041B-84D2-3B6F-8498831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BCC5-97A6-7F20-3E13-F19EE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3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645-7040-2CD1-16A2-EF00AC1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D5F9C-57C2-A8C4-18D6-CE1C89E5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A2C5-6D02-4B1F-FC50-AAAD379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4CC6-CA6F-35E1-D9CB-F5CC8E99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9E88-D1CD-0DD3-1CAB-055F97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7D4-3F60-8B6A-8498-D5F2851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38F26-035B-6EFB-3ABD-3538DC9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A293-73CD-4671-36CC-5189C35E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9CDF-5E08-18AF-A9F1-78917EA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68B9-EEFB-48DA-857D-5D3BC6E19A78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BE9A-AB91-A313-31D2-FB8A8AD8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BC8F-8F15-0D0C-16D6-B5EBE608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1.png"/><Relationship Id="rId18" Type="http://schemas.openxmlformats.org/officeDocument/2006/relationships/image" Target="../media/image37.png"/><Relationship Id="rId3" Type="http://schemas.openxmlformats.org/officeDocument/2006/relationships/image" Target="../media/image32.png"/><Relationship Id="rId21" Type="http://schemas.openxmlformats.org/officeDocument/2006/relationships/image" Target="../media/image40.png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34.png"/><Relationship Id="rId19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16.png"/><Relationship Id="rId22" Type="http://schemas.openxmlformats.org/officeDocument/2006/relationships/image" Target="../media/image4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961887"/>
            <a:ext cx="3106884" cy="1392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5" y="108674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06" y="108674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234" y="108674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049" y="108674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95" y="167849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006" y="1687795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7617" y="1687795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8049" y="167849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6864" y="1086746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981923" y="175878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34088" y="644757"/>
            <a:ext cx="297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Activity Generator Repo</a:t>
            </a:r>
            <a:endParaRPr lang="en-SG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732653"/>
            <a:ext cx="3106884" cy="1256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34088" y="2388169"/>
            <a:ext cx="3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Application Activity Generator Repo</a:t>
            </a:r>
            <a:endParaRPr lang="en-SG" sz="14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2417" y="2840015"/>
            <a:ext cx="476189" cy="4761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9285" r="62157" b="18321"/>
          <a:stretch/>
        </p:blipFill>
        <p:spPr>
          <a:xfrm>
            <a:off x="1187872" y="2843186"/>
            <a:ext cx="504799" cy="4616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239" y="2843186"/>
            <a:ext cx="461665" cy="4616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-1" r="-7307"/>
          <a:stretch/>
        </p:blipFill>
        <p:spPr>
          <a:xfrm>
            <a:off x="1793784" y="2843186"/>
            <a:ext cx="476190" cy="467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8284" y="2834778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714" y="3415384"/>
            <a:ext cx="476190" cy="4666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01958" y="3417848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93784" y="3405861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77990" y="3405861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020276-CF6C-C3E7-315A-4A15F12CDEA2}"/>
              </a:ext>
            </a:extLst>
          </p:cNvPr>
          <p:cNvSpPr txBox="1"/>
          <p:nvPr/>
        </p:nvSpPr>
        <p:spPr>
          <a:xfrm>
            <a:off x="2928284" y="3427431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0" y="4428774"/>
            <a:ext cx="3106884" cy="1256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34088" y="4084290"/>
            <a:ext cx="3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Human Activity Generator Repo</a:t>
            </a:r>
            <a:endParaRPr lang="en-SG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783C8-8F41-6087-DE31-EEC23D46DA19}"/>
              </a:ext>
            </a:extLst>
          </p:cNvPr>
          <p:cNvSpPr txBox="1"/>
          <p:nvPr/>
        </p:nvSpPr>
        <p:spPr>
          <a:xfrm>
            <a:off x="2928284" y="512355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9558" y="4519062"/>
            <a:ext cx="491346" cy="49134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7872" y="4519062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71030" y="4527604"/>
            <a:ext cx="474262" cy="474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79917" y="4520989"/>
            <a:ext cx="474263" cy="4742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66054" y="4542830"/>
            <a:ext cx="476190" cy="4666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9557" y="5087284"/>
            <a:ext cx="491347" cy="491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87872" y="5106546"/>
            <a:ext cx="468011" cy="46801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63034" y="5102456"/>
            <a:ext cx="476190" cy="476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77990" y="5087284"/>
            <a:ext cx="476190" cy="4761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6072229"/>
            <a:ext cx="3106884" cy="628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34088" y="5742224"/>
            <a:ext cx="3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Activity Generator Repo</a:t>
            </a:r>
            <a:endParaRPr lang="en-SG" sz="14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04714" y="6177100"/>
            <a:ext cx="418465" cy="4184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01958" y="6177100"/>
            <a:ext cx="418465" cy="4184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62075" y="6185492"/>
            <a:ext cx="418465" cy="4184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59319" y="6171867"/>
            <a:ext cx="418464" cy="4184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915734" y="6167159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56D23-99C1-FA0C-19F6-0158921E7C5B}"/>
              </a:ext>
            </a:extLst>
          </p:cNvPr>
          <p:cNvSpPr/>
          <p:nvPr/>
        </p:nvSpPr>
        <p:spPr>
          <a:xfrm>
            <a:off x="698939" y="1638444"/>
            <a:ext cx="10794124" cy="51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Master 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1E6A0-D822-D5D1-D116-5CF39AA62F19}"/>
              </a:ext>
            </a:extLst>
          </p:cNvPr>
          <p:cNvSpPr/>
          <p:nvPr/>
        </p:nvSpPr>
        <p:spPr>
          <a:xfrm>
            <a:off x="698939" y="549988"/>
            <a:ext cx="10794124" cy="732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030" name="Picture 6" descr="Formas de administrar WordPress | Tecnologías de la información y la ...">
            <a:extLst>
              <a:ext uri="{FF2B5EF4-FFF2-40B4-BE49-F238E27FC236}">
                <a16:creationId xmlns:a16="http://schemas.microsoft.com/office/drawing/2014/main" id="{AB76806B-EE13-38E9-D884-BA44E3BB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12" y="663941"/>
            <a:ext cx="542067" cy="5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8F183-8B82-02FD-20CC-5FC8A7AFA0BE}"/>
              </a:ext>
            </a:extLst>
          </p:cNvPr>
          <p:cNvSpPr txBox="1"/>
          <p:nvPr/>
        </p:nvSpPr>
        <p:spPr>
          <a:xfrm>
            <a:off x="5022487" y="133521"/>
            <a:ext cx="2149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Organic Actions Repository</a:t>
            </a:r>
          </a:p>
        </p:txBody>
      </p:sp>
      <p:pic>
        <p:nvPicPr>
          <p:cNvPr id="9" name="Picture 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9B93164F-0D75-4B58-06A5-33C5CB9BD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5" r="62157" b="18321"/>
          <a:stretch/>
        </p:blipFill>
        <p:spPr>
          <a:xfrm>
            <a:off x="7115483" y="656787"/>
            <a:ext cx="562820" cy="51472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0538592-22C0-8891-6C60-3EB8E0AF6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061" y="625941"/>
            <a:ext cx="514728" cy="514728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B191EB17-C2CF-0BC2-4BDA-EF6AC8C66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443" y="583787"/>
            <a:ext cx="636776" cy="636776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D20E2DA-6A34-A629-B4DA-D556FB5FA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851" y="649300"/>
            <a:ext cx="468011" cy="468011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A380369-7D11-4E80-CCFC-2223D1395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659" y="702916"/>
            <a:ext cx="548740" cy="398619"/>
          </a:xfrm>
          <a:prstGeom prst="rect">
            <a:avLst/>
          </a:prstGeom>
        </p:spPr>
      </p:pic>
      <p:pic>
        <p:nvPicPr>
          <p:cNvPr id="29" name="Picture 2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5CCA21A-85EB-0513-DF1D-93ABDFB09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721" y="629017"/>
            <a:ext cx="574259" cy="574259"/>
          </a:xfrm>
          <a:prstGeom prst="rect">
            <a:avLst/>
          </a:prstGeom>
        </p:spPr>
      </p:pic>
      <p:pic>
        <p:nvPicPr>
          <p:cNvPr id="1024" name="Picture 1023" descr="A picture containing text, arch&#10;&#10;Description automatically generated">
            <a:extLst>
              <a:ext uri="{FF2B5EF4-FFF2-40B4-BE49-F238E27FC236}">
                <a16:creationId xmlns:a16="http://schemas.microsoft.com/office/drawing/2014/main" id="{3BE4A4DF-2BB3-BC5B-A476-B5D7E55CD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5412" y="687635"/>
            <a:ext cx="453035" cy="453035"/>
          </a:xfrm>
          <a:prstGeom prst="rect">
            <a:avLst/>
          </a:prstGeom>
        </p:spPr>
      </p:pic>
      <p:pic>
        <p:nvPicPr>
          <p:cNvPr id="1027" name="Picture 1026" descr="Icon&#10;&#10;Description automatically generated">
            <a:extLst>
              <a:ext uri="{FF2B5EF4-FFF2-40B4-BE49-F238E27FC236}">
                <a16:creationId xmlns:a16="http://schemas.microsoft.com/office/drawing/2014/main" id="{9005B9FA-8722-08CB-CE19-B17E44C109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3070" y="704921"/>
            <a:ext cx="418465" cy="418465"/>
          </a:xfrm>
          <a:prstGeom prst="rect">
            <a:avLst/>
          </a:prstGeom>
        </p:spPr>
      </p:pic>
      <p:pic>
        <p:nvPicPr>
          <p:cNvPr id="1029" name="Picture 1028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279A190-835F-BEBD-BD05-08A223E07C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3140" y="648815"/>
            <a:ext cx="540000" cy="530672"/>
          </a:xfrm>
          <a:prstGeom prst="rect">
            <a:avLst/>
          </a:prstGeom>
        </p:spPr>
      </p:pic>
      <p:pic>
        <p:nvPicPr>
          <p:cNvPr id="1031" name="Picture 1030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A3305472-58A3-1735-400A-A9C883F990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27977" y="625941"/>
            <a:ext cx="540000" cy="540000"/>
          </a:xfrm>
          <a:prstGeom prst="rect">
            <a:avLst/>
          </a:prstGeom>
        </p:spPr>
      </p:pic>
      <p:pic>
        <p:nvPicPr>
          <p:cNvPr id="1032" name="Picture 1031" descr="Icon&#10;&#10;Description automatically generated">
            <a:extLst>
              <a:ext uri="{FF2B5EF4-FFF2-40B4-BE49-F238E27FC236}">
                <a16:creationId xmlns:a16="http://schemas.microsoft.com/office/drawing/2014/main" id="{A7A5C2D2-032E-02B7-1C39-CED7A602F9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73065" y="663276"/>
            <a:ext cx="540000" cy="540000"/>
          </a:xfrm>
          <a:prstGeom prst="rect">
            <a:avLst/>
          </a:prstGeom>
        </p:spPr>
      </p:pic>
      <p:pic>
        <p:nvPicPr>
          <p:cNvPr id="1033" name="Picture 1032" descr="Icon&#10;&#10;Description automatically generated">
            <a:extLst>
              <a:ext uri="{FF2B5EF4-FFF2-40B4-BE49-F238E27FC236}">
                <a16:creationId xmlns:a16="http://schemas.microsoft.com/office/drawing/2014/main" id="{3222F3C8-EE5F-F820-339D-33755897B9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06069" y="644151"/>
            <a:ext cx="540000" cy="540000"/>
          </a:xfrm>
          <a:prstGeom prst="rect">
            <a:avLst/>
          </a:prstGeom>
        </p:spPr>
      </p:pic>
      <p:pic>
        <p:nvPicPr>
          <p:cNvPr id="1034" name="Picture 1033" descr="Icon&#10;&#10;Description automatically generated">
            <a:extLst>
              <a:ext uri="{FF2B5EF4-FFF2-40B4-BE49-F238E27FC236}">
                <a16:creationId xmlns:a16="http://schemas.microsoft.com/office/drawing/2014/main" id="{DE5DDEC7-643B-93DA-28DA-4AB24FEFA4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67023" y="644151"/>
            <a:ext cx="540000" cy="5400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85F197F4-B3FB-3A59-E48C-77F16A795A28}"/>
              </a:ext>
            </a:extLst>
          </p:cNvPr>
          <p:cNvSpPr txBox="1"/>
          <p:nvPr/>
        </p:nvSpPr>
        <p:spPr>
          <a:xfrm>
            <a:off x="3138363" y="6280047"/>
            <a:ext cx="1527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Network Administrator Profile</a:t>
            </a:r>
          </a:p>
        </p:txBody>
      </p:sp>
      <p:pic>
        <p:nvPicPr>
          <p:cNvPr id="1037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8F7895EE-04AE-51BC-F954-A54C239B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94" y="5555411"/>
            <a:ext cx="588599" cy="7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969377A9-3F4E-1DE9-7BDC-4F4ABF960273}"/>
              </a:ext>
            </a:extLst>
          </p:cNvPr>
          <p:cNvSpPr txBox="1"/>
          <p:nvPr/>
        </p:nvSpPr>
        <p:spPr>
          <a:xfrm>
            <a:off x="5420929" y="6280047"/>
            <a:ext cx="1155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Finance Manager Profile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D136461-9724-FE06-AA65-383F76776591}"/>
              </a:ext>
            </a:extLst>
          </p:cNvPr>
          <p:cNvSpPr txBox="1"/>
          <p:nvPr/>
        </p:nvSpPr>
        <p:spPr>
          <a:xfrm>
            <a:off x="7792326" y="6257836"/>
            <a:ext cx="12429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Design Illustrator’s Profile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F0748A4-3071-7C06-8CFE-061A5DA03D9E}"/>
              </a:ext>
            </a:extLst>
          </p:cNvPr>
          <p:cNvSpPr txBox="1"/>
          <p:nvPr/>
        </p:nvSpPr>
        <p:spPr>
          <a:xfrm>
            <a:off x="10251605" y="6280047"/>
            <a:ext cx="124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Head of Director’s Profile</a:t>
            </a:r>
          </a:p>
        </p:txBody>
      </p:sp>
      <p:pic>
        <p:nvPicPr>
          <p:cNvPr id="1044" name="Picture 10" descr="financial management clipart - Clip Art Library">
            <a:extLst>
              <a:ext uri="{FF2B5EF4-FFF2-40B4-BE49-F238E27FC236}">
                <a16:creationId xmlns:a16="http://schemas.microsoft.com/office/drawing/2014/main" id="{4B166B34-EB00-E8B0-263E-2EC2792D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62" y="5463598"/>
            <a:ext cx="787759" cy="7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9096CFFD-5C7B-1887-D381-0AA1070BCC6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9785" y="2142924"/>
            <a:ext cx="0" cy="186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48" name="Picture 12" descr="Artwork, digital, digital art, digital artwork, illustration, vector icon">
            <a:extLst>
              <a:ext uri="{FF2B5EF4-FFF2-40B4-BE49-F238E27FC236}">
                <a16:creationId xmlns:a16="http://schemas.microsoft.com/office/drawing/2014/main" id="{60B4E7B4-AEC3-DE03-EA9F-C7D79DFE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5" y="5342568"/>
            <a:ext cx="970777" cy="9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98A84E98-BC9B-881B-0FC8-A27518AB6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10425946" y="5443516"/>
            <a:ext cx="894233" cy="8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5223D13C-7F56-E3E8-EBF9-19B422B5216A}"/>
              </a:ext>
            </a:extLst>
          </p:cNvPr>
          <p:cNvCxnSpPr>
            <a:cxnSpLocks/>
            <a:endCxn id="1047" idx="0"/>
          </p:cNvCxnSpPr>
          <p:nvPr/>
        </p:nvCxnSpPr>
        <p:spPr>
          <a:xfrm>
            <a:off x="8675815" y="2183321"/>
            <a:ext cx="0" cy="1824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1C75283C-666C-022D-482D-265610C23F27}"/>
              </a:ext>
            </a:extLst>
          </p:cNvPr>
          <p:cNvCxnSpPr>
            <a:cxnSpLocks/>
            <a:endCxn id="1045" idx="0"/>
          </p:cNvCxnSpPr>
          <p:nvPr/>
        </p:nvCxnSpPr>
        <p:spPr>
          <a:xfrm>
            <a:off x="6245949" y="2157920"/>
            <a:ext cx="0" cy="189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5C36166B-3A8B-8A11-461E-FDEBD02C40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6000" y="1282975"/>
            <a:ext cx="1" cy="33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823C6D11-717F-313F-E778-D4FD9277141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3961839" y="2147822"/>
            <a:ext cx="0" cy="1883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3" name="Picture 18">
            <a:extLst>
              <a:ext uri="{FF2B5EF4-FFF2-40B4-BE49-F238E27FC236}">
                <a16:creationId xmlns:a16="http://schemas.microsoft.com/office/drawing/2014/main" id="{91CC4190-1C60-5C62-6767-15F67D92C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9" b="18708"/>
          <a:stretch/>
        </p:blipFill>
        <p:spPr bwMode="auto">
          <a:xfrm>
            <a:off x="1215941" y="5588707"/>
            <a:ext cx="796124" cy="7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E76EF619-BF65-8D5E-D644-311382F6A1AE}"/>
              </a:ext>
            </a:extLst>
          </p:cNvPr>
          <p:cNvSpPr txBox="1"/>
          <p:nvPr/>
        </p:nvSpPr>
        <p:spPr>
          <a:xfrm>
            <a:off x="850153" y="6326153"/>
            <a:ext cx="1527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Computer Vision</a:t>
            </a:r>
          </a:p>
          <a:p>
            <a:pPr algn="ctr"/>
            <a:r>
              <a:rPr lang="en-US" sz="1100" b="1"/>
              <a:t>AI Profile</a:t>
            </a:r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0DE8C88C-0E68-5D93-8D14-625127D8BBF7}"/>
              </a:ext>
            </a:extLst>
          </p:cNvPr>
          <p:cNvCxnSpPr>
            <a:cxnSpLocks/>
          </p:cNvCxnSpPr>
          <p:nvPr/>
        </p:nvCxnSpPr>
        <p:spPr>
          <a:xfrm>
            <a:off x="1527443" y="2157921"/>
            <a:ext cx="0" cy="1836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25A1EC-5552-4EDF-CD43-0F00101E67F1}"/>
              </a:ext>
            </a:extLst>
          </p:cNvPr>
          <p:cNvSpPr/>
          <p:nvPr/>
        </p:nvSpPr>
        <p:spPr>
          <a:xfrm>
            <a:off x="6371845" y="2066029"/>
            <a:ext cx="1711025" cy="1396816"/>
          </a:xfrm>
          <a:prstGeom prst="roundRect">
            <a:avLst/>
          </a:prstGeom>
          <a:solidFill>
            <a:srgbClr val="33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</a:rPr>
              <a:t>Master scheduler simulates time-based actions performed by the designated profile, based on the user’s unique schedules</a:t>
            </a:r>
            <a:r>
              <a:rPr lang="en-US" sz="12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FEA342-0F80-E0ED-39A3-DABAF89CB596}"/>
              </a:ext>
            </a:extLst>
          </p:cNvPr>
          <p:cNvSpPr/>
          <p:nvPr/>
        </p:nvSpPr>
        <p:spPr>
          <a:xfrm>
            <a:off x="9998590" y="4007503"/>
            <a:ext cx="1962391" cy="1297923"/>
          </a:xfrm>
          <a:prstGeom prst="roundRect">
            <a:avLst/>
          </a:prstGeom>
          <a:solidFill>
            <a:srgbClr val="D0CEC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The Head of Director’s profile helps launch time-specific actions that are meticulous and structured, for those in management.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F3A795-5F4A-F9CB-6C9A-2041DE9897D8}"/>
              </a:ext>
            </a:extLst>
          </p:cNvPr>
          <p:cNvSpPr/>
          <p:nvPr/>
        </p:nvSpPr>
        <p:spPr>
          <a:xfrm>
            <a:off x="632807" y="3993741"/>
            <a:ext cx="1962392" cy="1335064"/>
          </a:xfrm>
          <a:prstGeom prst="roundRect">
            <a:avLst/>
          </a:prstGeom>
          <a:solidFill>
            <a:schemeClr val="bg2">
              <a:lumMod val="90000"/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The Computer Vision and AI profile allows for computer vision led decisions. The AI Profile automates intelligent actions using various GUI and applications.</a:t>
            </a:r>
          </a:p>
        </p:txBody>
      </p:sp>
      <p:sp>
        <p:nvSpPr>
          <p:cNvPr id="1026" name="Rectangle: Rounded Corners 1025">
            <a:extLst>
              <a:ext uri="{FF2B5EF4-FFF2-40B4-BE49-F238E27FC236}">
                <a16:creationId xmlns:a16="http://schemas.microsoft.com/office/drawing/2014/main" id="{307D7E32-6FAC-5B62-E4E5-7BC4FD23EC00}"/>
              </a:ext>
            </a:extLst>
          </p:cNvPr>
          <p:cNvSpPr/>
          <p:nvPr/>
        </p:nvSpPr>
        <p:spPr>
          <a:xfrm>
            <a:off x="2980643" y="4030882"/>
            <a:ext cx="1962392" cy="1297924"/>
          </a:xfrm>
          <a:prstGeom prst="roundRect">
            <a:avLst/>
          </a:prstGeom>
          <a:solidFill>
            <a:schemeClr val="bg2">
              <a:lumMod val="90000"/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The Network Administrator Profile allows a user to perform network maintenance actions automatically, such as monitoring logs and network traffic.</a:t>
            </a:r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A32B6688-0856-14BB-90C8-047CE44EA7FB}"/>
              </a:ext>
            </a:extLst>
          </p:cNvPr>
          <p:cNvSpPr/>
          <p:nvPr/>
        </p:nvSpPr>
        <p:spPr>
          <a:xfrm>
            <a:off x="5264753" y="4054281"/>
            <a:ext cx="1962392" cy="1297924"/>
          </a:xfrm>
          <a:prstGeom prst="roundRect">
            <a:avLst/>
          </a:prstGeom>
          <a:solidFill>
            <a:schemeClr val="bg2">
              <a:lumMod val="90000"/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The Finance Manager Profile facilitates a series of administrative actions such as securely sending emails to clients and launching reporting applications.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73EF4A4-0197-297B-C09D-CBABA1463457}"/>
              </a:ext>
            </a:extLst>
          </p:cNvPr>
          <p:cNvSpPr/>
          <p:nvPr/>
        </p:nvSpPr>
        <p:spPr>
          <a:xfrm>
            <a:off x="7694619" y="4007503"/>
            <a:ext cx="1962392" cy="1297924"/>
          </a:xfrm>
          <a:prstGeom prst="roundRect">
            <a:avLst/>
          </a:prstGeom>
          <a:solidFill>
            <a:schemeClr val="bg2">
              <a:lumMod val="90000"/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The Design Illustrator profile automate a series of design-related tasks, such as opening various illustration tools, based on the user’s schedule.</a:t>
            </a:r>
          </a:p>
        </p:txBody>
      </p:sp>
      <p:pic>
        <p:nvPicPr>
          <p:cNvPr id="2050" name="Picture 2" descr="Simple circular clock Icons | Free Download">
            <a:extLst>
              <a:ext uri="{FF2B5EF4-FFF2-40B4-BE49-F238E27FC236}">
                <a16:creationId xmlns:a16="http://schemas.microsoft.com/office/drawing/2014/main" id="{A37E1A7E-5AF4-DB94-044C-E89E9A5C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10" y="1913284"/>
            <a:ext cx="368229" cy="3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4F92E1-896F-5F93-BD00-00AB0878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National Cybersecurity R&amp;D Laboratory (NCL)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014AF-BB29-2B95-10DF-AFDFC432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51C-78C2-415A-BAA6-F457B74C813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0C5242DF-A107-C72B-51CA-C9CD2260A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5" r="62157" b="18321"/>
          <a:stretch/>
        </p:blipFill>
        <p:spPr>
          <a:xfrm>
            <a:off x="7134168" y="633913"/>
            <a:ext cx="562820" cy="51472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6F10BBC-D6CF-0D1B-3230-364363DF1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46" y="603067"/>
            <a:ext cx="514728" cy="514728"/>
          </a:xfrm>
          <a:prstGeom prst="rect">
            <a:avLst/>
          </a:prstGeom>
        </p:spPr>
      </p:pic>
      <p:pic>
        <p:nvPicPr>
          <p:cNvPr id="12" name="Picture 1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4230BCF-7D49-73B8-D4DB-010440EFA3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51825" y="625941"/>
            <a:ext cx="540000" cy="5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190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</cp:revision>
  <dcterms:created xsi:type="dcterms:W3CDTF">2024-02-20T15:04:54Z</dcterms:created>
  <dcterms:modified xsi:type="dcterms:W3CDTF">2024-02-21T06:27:18Z</dcterms:modified>
</cp:coreProperties>
</file>