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9" r:id="rId2"/>
    <p:sldId id="321" r:id="rId3"/>
    <p:sldId id="261" r:id="rId4"/>
    <p:sldId id="323" r:id="rId5"/>
    <p:sldId id="259" r:id="rId6"/>
    <p:sldId id="260" r:id="rId7"/>
    <p:sldId id="258" r:id="rId8"/>
    <p:sldId id="3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1765A-37BE-43CA-9764-82C3DFBA6F1C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44E0B13-2DAE-4F16-8999-B21346303423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Behavior module assemble </a:t>
          </a:r>
          <a:endParaRPr lang="en-SG" sz="1400" dirty="0">
            <a:solidFill>
              <a:schemeClr val="tx1"/>
            </a:solidFill>
          </a:endParaRPr>
        </a:p>
      </dgm:t>
    </dgm:pt>
    <dgm:pt modelId="{64F1F5E5-27BC-42F7-AB88-A125F0CC3505}" type="parTrans" cxnId="{E4100A88-D7B1-41A0-9C49-001AC91BDF5C}">
      <dgm:prSet/>
      <dgm:spPr/>
      <dgm:t>
        <a:bodyPr/>
        <a:lstStyle/>
        <a:p>
          <a:endParaRPr lang="en-SG"/>
        </a:p>
      </dgm:t>
    </dgm:pt>
    <dgm:pt modelId="{FB2C1B7F-BA56-4344-A987-38ADDE18439E}" type="sibTrans" cxnId="{E4100A88-D7B1-41A0-9C49-001AC91BDF5C}">
      <dgm:prSet/>
      <dgm:spPr/>
      <dgm:t>
        <a:bodyPr/>
        <a:lstStyle/>
        <a:p>
          <a:endParaRPr lang="en-SG"/>
        </a:p>
      </dgm:t>
    </dgm:pt>
    <dgm:pt modelId="{F084A184-536B-4AC3-846C-E43E5469274E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Activities profile building </a:t>
          </a:r>
          <a:endParaRPr lang="en-SG" sz="1400" b="1" dirty="0">
            <a:solidFill>
              <a:schemeClr val="tx1"/>
            </a:solidFill>
          </a:endParaRPr>
        </a:p>
      </dgm:t>
    </dgm:pt>
    <dgm:pt modelId="{4BD5537F-2E52-4E76-BAD0-2471B9CA9F6E}" type="parTrans" cxnId="{E8976540-A048-472E-9A5C-3CAA21A3E2D1}">
      <dgm:prSet/>
      <dgm:spPr/>
      <dgm:t>
        <a:bodyPr/>
        <a:lstStyle/>
        <a:p>
          <a:endParaRPr lang="en-SG"/>
        </a:p>
      </dgm:t>
    </dgm:pt>
    <dgm:pt modelId="{7FAF135E-002F-4856-87F9-C93F476902C2}" type="sibTrans" cxnId="{E8976540-A048-472E-9A5C-3CAA21A3E2D1}">
      <dgm:prSet/>
      <dgm:spPr/>
      <dgm:t>
        <a:bodyPr/>
        <a:lstStyle/>
        <a:p>
          <a:endParaRPr lang="en-SG"/>
        </a:p>
      </dgm:t>
    </dgm:pt>
    <dgm:pt modelId="{F04995A8-5A47-41DD-AABC-9CA52320C7F0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Customized user emulator</a:t>
          </a:r>
          <a:endParaRPr lang="en-SG" sz="1400" dirty="0">
            <a:solidFill>
              <a:schemeClr val="tx1"/>
            </a:solidFill>
          </a:endParaRPr>
        </a:p>
      </dgm:t>
    </dgm:pt>
    <dgm:pt modelId="{97CF4639-3420-4C2E-A341-3CE237A7B546}" type="parTrans" cxnId="{F01B4C5F-330A-431A-9B3C-935AD38A64CF}">
      <dgm:prSet/>
      <dgm:spPr/>
      <dgm:t>
        <a:bodyPr/>
        <a:lstStyle/>
        <a:p>
          <a:endParaRPr lang="en-SG"/>
        </a:p>
      </dgm:t>
    </dgm:pt>
    <dgm:pt modelId="{47EE8509-F9C1-4B6F-B29B-CDAF6D2A9007}" type="sibTrans" cxnId="{F01B4C5F-330A-431A-9B3C-935AD38A64CF}">
      <dgm:prSet/>
      <dgm:spPr/>
      <dgm:t>
        <a:bodyPr/>
        <a:lstStyle/>
        <a:p>
          <a:endParaRPr lang="en-SG"/>
        </a:p>
      </dgm:t>
    </dgm:pt>
    <dgm:pt modelId="{13930AD9-26A6-44E9-9927-FAE8796C32AB}">
      <dgm:prSet phldrT="[Text]" custT="1"/>
      <dgm:spPr/>
      <dgm:t>
        <a:bodyPr/>
        <a:lstStyle/>
        <a:p>
          <a:pPr algn="l"/>
          <a:r>
            <a:rPr lang="en-SG" sz="1400" b="1" dirty="0">
              <a:solidFill>
                <a:schemeClr val="tx1"/>
              </a:solidFill>
            </a:rPr>
            <a:t>Activities and traffic generation </a:t>
          </a:r>
          <a:endParaRPr lang="en-SG" sz="1400" dirty="0">
            <a:solidFill>
              <a:schemeClr val="tx1"/>
            </a:solidFill>
          </a:endParaRPr>
        </a:p>
      </dgm:t>
    </dgm:pt>
    <dgm:pt modelId="{A01A14E4-D866-4F5F-AF7E-A4DBB7214043}" type="parTrans" cxnId="{F024D843-986D-44D9-B400-51B25B44FDDB}">
      <dgm:prSet/>
      <dgm:spPr/>
      <dgm:t>
        <a:bodyPr/>
        <a:lstStyle/>
        <a:p>
          <a:endParaRPr lang="en-SG"/>
        </a:p>
      </dgm:t>
    </dgm:pt>
    <dgm:pt modelId="{433263ED-F63E-49BA-A65A-E86871CF289D}" type="sibTrans" cxnId="{F024D843-986D-44D9-B400-51B25B44FDDB}">
      <dgm:prSet/>
      <dgm:spPr/>
      <dgm:t>
        <a:bodyPr/>
        <a:lstStyle/>
        <a:p>
          <a:endParaRPr lang="en-SG"/>
        </a:p>
      </dgm:t>
    </dgm:pt>
    <dgm:pt modelId="{D65831DE-CC37-42CA-A917-64971E80F4B5}">
      <dgm:prSet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Procedure monitoring</a:t>
          </a:r>
          <a:endParaRPr lang="en-SG" sz="1400" b="1" dirty="0">
            <a:solidFill>
              <a:schemeClr val="tx1"/>
            </a:solidFill>
          </a:endParaRPr>
        </a:p>
      </dgm:t>
    </dgm:pt>
    <dgm:pt modelId="{85D85C77-AB93-44FE-BA8E-C8D5BE838A4F}" type="parTrans" cxnId="{50C57BC5-98A4-4127-B88F-EBD6109B6C5C}">
      <dgm:prSet/>
      <dgm:spPr/>
      <dgm:t>
        <a:bodyPr/>
        <a:lstStyle/>
        <a:p>
          <a:endParaRPr lang="en-SG"/>
        </a:p>
      </dgm:t>
    </dgm:pt>
    <dgm:pt modelId="{0CD49DF7-CFC1-4618-A439-055E434F6502}" type="sibTrans" cxnId="{50C57BC5-98A4-4127-B88F-EBD6109B6C5C}">
      <dgm:prSet/>
      <dgm:spPr/>
      <dgm:t>
        <a:bodyPr/>
        <a:lstStyle/>
        <a:p>
          <a:endParaRPr lang="en-SG"/>
        </a:p>
      </dgm:t>
    </dgm:pt>
    <dgm:pt modelId="{B20938B4-9F0D-498A-97EA-6F4467AF3901}" type="pres">
      <dgm:prSet presAssocID="{25E1765A-37BE-43CA-9764-82C3DFBA6F1C}" presName="Name0" presStyleCnt="0">
        <dgm:presLayoutVars>
          <dgm:dir/>
          <dgm:resizeHandles val="exact"/>
        </dgm:presLayoutVars>
      </dgm:prSet>
      <dgm:spPr/>
    </dgm:pt>
    <dgm:pt modelId="{1B9132DC-6A93-4353-8781-C1274D1C5D5F}" type="pres">
      <dgm:prSet presAssocID="{844E0B13-2DAE-4F16-8999-B21346303423}" presName="composite" presStyleCnt="0"/>
      <dgm:spPr/>
    </dgm:pt>
    <dgm:pt modelId="{CEB96B3D-1883-4818-B1D9-75A59D94D33B}" type="pres">
      <dgm:prSet presAssocID="{844E0B13-2DAE-4F16-8999-B21346303423}" presName="bgChev" presStyleLbl="node1" presStyleIdx="0" presStyleCnt="5"/>
      <dgm:spPr>
        <a:solidFill>
          <a:schemeClr val="accent6">
            <a:lumMod val="40000"/>
            <a:lumOff val="60000"/>
          </a:schemeClr>
        </a:solidFill>
        <a:ln w="9525">
          <a:prstDash val="dash"/>
        </a:ln>
      </dgm:spPr>
    </dgm:pt>
    <dgm:pt modelId="{81E55278-75C0-4A94-B38E-071222D126C9}" type="pres">
      <dgm:prSet presAssocID="{844E0B13-2DAE-4F16-8999-B21346303423}" presName="txNode" presStyleLbl="fgAcc1" presStyleIdx="0" presStyleCnt="5" custScaleX="113624">
        <dgm:presLayoutVars>
          <dgm:bulletEnabled val="1"/>
        </dgm:presLayoutVars>
      </dgm:prSet>
      <dgm:spPr/>
    </dgm:pt>
    <dgm:pt modelId="{B73BEF64-7811-48CD-9D99-94AF0449320C}" type="pres">
      <dgm:prSet presAssocID="{FB2C1B7F-BA56-4344-A987-38ADDE18439E}" presName="compositeSpace" presStyleCnt="0"/>
      <dgm:spPr/>
    </dgm:pt>
    <dgm:pt modelId="{AFC09066-EC4B-4D43-A0E0-68444E1C7A45}" type="pres">
      <dgm:prSet presAssocID="{F084A184-536B-4AC3-846C-E43E5469274E}" presName="composite" presStyleCnt="0"/>
      <dgm:spPr/>
    </dgm:pt>
    <dgm:pt modelId="{B540C450-805F-41EA-8EC2-46B8C7308C7C}" type="pres">
      <dgm:prSet presAssocID="{F084A184-536B-4AC3-846C-E43E5469274E}" presName="bgChev" presStyleLbl="node1" presStyleIdx="1" presStyleCnt="5"/>
      <dgm:spPr>
        <a:solidFill>
          <a:schemeClr val="accent1">
            <a:lumMod val="40000"/>
            <a:lumOff val="60000"/>
          </a:schemeClr>
        </a:solidFill>
        <a:ln w="9525">
          <a:prstDash val="dash"/>
        </a:ln>
      </dgm:spPr>
    </dgm:pt>
    <dgm:pt modelId="{F4B19634-2CEB-4349-8A29-25AE4DF81C74}" type="pres">
      <dgm:prSet presAssocID="{F084A184-536B-4AC3-846C-E43E5469274E}" presName="txNode" presStyleLbl="fgAcc1" presStyleIdx="1" presStyleCnt="5">
        <dgm:presLayoutVars>
          <dgm:bulletEnabled val="1"/>
        </dgm:presLayoutVars>
      </dgm:prSet>
      <dgm:spPr/>
    </dgm:pt>
    <dgm:pt modelId="{5A8A7A57-883B-4436-8F02-8B5C085975A8}" type="pres">
      <dgm:prSet presAssocID="{7FAF135E-002F-4856-87F9-C93F476902C2}" presName="compositeSpace" presStyleCnt="0"/>
      <dgm:spPr/>
    </dgm:pt>
    <dgm:pt modelId="{B92FBA78-E68F-46A5-AC51-64FD6C32B6DA}" type="pres">
      <dgm:prSet presAssocID="{F04995A8-5A47-41DD-AABC-9CA52320C7F0}" presName="composite" presStyleCnt="0"/>
      <dgm:spPr/>
    </dgm:pt>
    <dgm:pt modelId="{823E7304-69A7-4025-B275-7AF8259765DE}" type="pres">
      <dgm:prSet presAssocID="{F04995A8-5A47-41DD-AABC-9CA52320C7F0}" presName="bgChev" presStyleLbl="node1" presStyleIdx="2" presStyleCnt="5"/>
      <dgm:spPr>
        <a:solidFill>
          <a:schemeClr val="tx2">
            <a:lumMod val="75000"/>
            <a:lumOff val="25000"/>
          </a:schemeClr>
        </a:solidFill>
        <a:ln w="9525">
          <a:prstDash val="dash"/>
        </a:ln>
      </dgm:spPr>
    </dgm:pt>
    <dgm:pt modelId="{30DF41D3-8E3E-474A-AFB7-65C5B4759FED}" type="pres">
      <dgm:prSet presAssocID="{F04995A8-5A47-41DD-AABC-9CA52320C7F0}" presName="txNode" presStyleLbl="fgAcc1" presStyleIdx="2" presStyleCnt="5">
        <dgm:presLayoutVars>
          <dgm:bulletEnabled val="1"/>
        </dgm:presLayoutVars>
      </dgm:prSet>
      <dgm:spPr/>
    </dgm:pt>
    <dgm:pt modelId="{A3199384-B405-4ABF-B5A0-1E91AB2485CA}" type="pres">
      <dgm:prSet presAssocID="{47EE8509-F9C1-4B6F-B29B-CDAF6D2A9007}" presName="compositeSpace" presStyleCnt="0"/>
      <dgm:spPr/>
    </dgm:pt>
    <dgm:pt modelId="{8ED76A80-CFCC-4363-BC05-6F63B85E9529}" type="pres">
      <dgm:prSet presAssocID="{13930AD9-26A6-44E9-9927-FAE8796C32AB}" presName="composite" presStyleCnt="0"/>
      <dgm:spPr/>
    </dgm:pt>
    <dgm:pt modelId="{A036C36D-4741-4C05-88BE-7443043918F3}" type="pres">
      <dgm:prSet presAssocID="{13930AD9-26A6-44E9-9927-FAE8796C32AB}" presName="bgChev" presStyleLbl="node1" presStyleIdx="3" presStyleCnt="5"/>
      <dgm:spPr>
        <a:solidFill>
          <a:schemeClr val="accent2">
            <a:lumMod val="60000"/>
            <a:lumOff val="40000"/>
          </a:schemeClr>
        </a:solidFill>
        <a:ln w="9525">
          <a:prstDash val="dash"/>
        </a:ln>
      </dgm:spPr>
    </dgm:pt>
    <dgm:pt modelId="{80788BE0-E541-4FFF-8B60-DC8145D63CDE}" type="pres">
      <dgm:prSet presAssocID="{13930AD9-26A6-44E9-9927-FAE8796C32AB}" presName="txNode" presStyleLbl="fgAcc1" presStyleIdx="3" presStyleCnt="5" custScaleX="119760">
        <dgm:presLayoutVars>
          <dgm:bulletEnabled val="1"/>
        </dgm:presLayoutVars>
      </dgm:prSet>
      <dgm:spPr/>
    </dgm:pt>
    <dgm:pt modelId="{181B5F6E-3B17-46B2-A215-5544467C216B}" type="pres">
      <dgm:prSet presAssocID="{433263ED-F63E-49BA-A65A-E86871CF289D}" presName="compositeSpace" presStyleCnt="0"/>
      <dgm:spPr/>
    </dgm:pt>
    <dgm:pt modelId="{15D98DB6-898A-4F2B-AE4D-9237F232770D}" type="pres">
      <dgm:prSet presAssocID="{D65831DE-CC37-42CA-A917-64971E80F4B5}" presName="composite" presStyleCnt="0"/>
      <dgm:spPr/>
    </dgm:pt>
    <dgm:pt modelId="{8C773A35-C378-4521-8384-EFAA94B886FE}" type="pres">
      <dgm:prSet presAssocID="{D65831DE-CC37-42CA-A917-64971E80F4B5}" presName="bgChev" presStyleLbl="node1" presStyleIdx="4" presStyleCnt="5"/>
      <dgm:spPr>
        <a:solidFill>
          <a:schemeClr val="bg1">
            <a:lumMod val="65000"/>
          </a:schemeClr>
        </a:solidFill>
        <a:ln w="9525">
          <a:prstDash val="dash"/>
        </a:ln>
      </dgm:spPr>
    </dgm:pt>
    <dgm:pt modelId="{02E1DBDB-10B0-4288-91A2-378C83D5294B}" type="pres">
      <dgm:prSet presAssocID="{D65831DE-CC37-42CA-A917-64971E80F4B5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BF894821-8939-4DB3-888D-BC91F77BFACB}" type="presOf" srcId="{F04995A8-5A47-41DD-AABC-9CA52320C7F0}" destId="{30DF41D3-8E3E-474A-AFB7-65C5B4759FED}" srcOrd="0" destOrd="0" presId="urn:microsoft.com/office/officeart/2005/8/layout/chevronAccent+Icon"/>
    <dgm:cxn modelId="{E8976540-A048-472E-9A5C-3CAA21A3E2D1}" srcId="{25E1765A-37BE-43CA-9764-82C3DFBA6F1C}" destId="{F084A184-536B-4AC3-846C-E43E5469274E}" srcOrd="1" destOrd="0" parTransId="{4BD5537F-2E52-4E76-BAD0-2471B9CA9F6E}" sibTransId="{7FAF135E-002F-4856-87F9-C93F476902C2}"/>
    <dgm:cxn modelId="{F01B4C5F-330A-431A-9B3C-935AD38A64CF}" srcId="{25E1765A-37BE-43CA-9764-82C3DFBA6F1C}" destId="{F04995A8-5A47-41DD-AABC-9CA52320C7F0}" srcOrd="2" destOrd="0" parTransId="{97CF4639-3420-4C2E-A341-3CE237A7B546}" sibTransId="{47EE8509-F9C1-4B6F-B29B-CDAF6D2A9007}"/>
    <dgm:cxn modelId="{F024D843-986D-44D9-B400-51B25B44FDDB}" srcId="{25E1765A-37BE-43CA-9764-82C3DFBA6F1C}" destId="{13930AD9-26A6-44E9-9927-FAE8796C32AB}" srcOrd="3" destOrd="0" parTransId="{A01A14E4-D866-4F5F-AF7E-A4DBB7214043}" sibTransId="{433263ED-F63E-49BA-A65A-E86871CF289D}"/>
    <dgm:cxn modelId="{B38E9F69-1390-49FC-8D49-B23609189888}" type="presOf" srcId="{F084A184-536B-4AC3-846C-E43E5469274E}" destId="{F4B19634-2CEB-4349-8A29-25AE4DF81C74}" srcOrd="0" destOrd="0" presId="urn:microsoft.com/office/officeart/2005/8/layout/chevronAccent+Icon"/>
    <dgm:cxn modelId="{F1BC3F4F-AC8A-4E87-91CD-769E830BE162}" type="presOf" srcId="{13930AD9-26A6-44E9-9927-FAE8796C32AB}" destId="{80788BE0-E541-4FFF-8B60-DC8145D63CDE}" srcOrd="0" destOrd="0" presId="urn:microsoft.com/office/officeart/2005/8/layout/chevronAccent+Icon"/>
    <dgm:cxn modelId="{E4100A88-D7B1-41A0-9C49-001AC91BDF5C}" srcId="{25E1765A-37BE-43CA-9764-82C3DFBA6F1C}" destId="{844E0B13-2DAE-4F16-8999-B21346303423}" srcOrd="0" destOrd="0" parTransId="{64F1F5E5-27BC-42F7-AB88-A125F0CC3505}" sibTransId="{FB2C1B7F-BA56-4344-A987-38ADDE18439E}"/>
    <dgm:cxn modelId="{59B02291-FC1E-45C8-91D3-A66EF41995E0}" type="presOf" srcId="{25E1765A-37BE-43CA-9764-82C3DFBA6F1C}" destId="{B20938B4-9F0D-498A-97EA-6F4467AF3901}" srcOrd="0" destOrd="0" presId="urn:microsoft.com/office/officeart/2005/8/layout/chevronAccent+Icon"/>
    <dgm:cxn modelId="{47FA6EAB-653B-42BD-8223-12AB588F38B4}" type="presOf" srcId="{844E0B13-2DAE-4F16-8999-B21346303423}" destId="{81E55278-75C0-4A94-B38E-071222D126C9}" srcOrd="0" destOrd="0" presId="urn:microsoft.com/office/officeart/2005/8/layout/chevronAccent+Icon"/>
    <dgm:cxn modelId="{50C57BC5-98A4-4127-B88F-EBD6109B6C5C}" srcId="{25E1765A-37BE-43CA-9764-82C3DFBA6F1C}" destId="{D65831DE-CC37-42CA-A917-64971E80F4B5}" srcOrd="4" destOrd="0" parTransId="{85D85C77-AB93-44FE-BA8E-C8D5BE838A4F}" sibTransId="{0CD49DF7-CFC1-4618-A439-055E434F6502}"/>
    <dgm:cxn modelId="{5B9438D7-1976-4E97-AC95-DCB0105244FD}" type="presOf" srcId="{D65831DE-CC37-42CA-A917-64971E80F4B5}" destId="{02E1DBDB-10B0-4288-91A2-378C83D5294B}" srcOrd="0" destOrd="0" presId="urn:microsoft.com/office/officeart/2005/8/layout/chevronAccent+Icon"/>
    <dgm:cxn modelId="{84C039B2-1CCC-479E-9AB9-14FACAA40188}" type="presParOf" srcId="{B20938B4-9F0D-498A-97EA-6F4467AF3901}" destId="{1B9132DC-6A93-4353-8781-C1274D1C5D5F}" srcOrd="0" destOrd="0" presId="urn:microsoft.com/office/officeart/2005/8/layout/chevronAccent+Icon"/>
    <dgm:cxn modelId="{E72F7088-ED63-49CF-B818-368C8CD45383}" type="presParOf" srcId="{1B9132DC-6A93-4353-8781-C1274D1C5D5F}" destId="{CEB96B3D-1883-4818-B1D9-75A59D94D33B}" srcOrd="0" destOrd="0" presId="urn:microsoft.com/office/officeart/2005/8/layout/chevronAccent+Icon"/>
    <dgm:cxn modelId="{F19DDB41-87A2-4344-A02A-BCF1B0D27A4C}" type="presParOf" srcId="{1B9132DC-6A93-4353-8781-C1274D1C5D5F}" destId="{81E55278-75C0-4A94-B38E-071222D126C9}" srcOrd="1" destOrd="0" presId="urn:microsoft.com/office/officeart/2005/8/layout/chevronAccent+Icon"/>
    <dgm:cxn modelId="{8286BB50-AB57-4D72-A6E8-B953C4079D86}" type="presParOf" srcId="{B20938B4-9F0D-498A-97EA-6F4467AF3901}" destId="{B73BEF64-7811-48CD-9D99-94AF0449320C}" srcOrd="1" destOrd="0" presId="urn:microsoft.com/office/officeart/2005/8/layout/chevronAccent+Icon"/>
    <dgm:cxn modelId="{21D234DE-62F6-4B6B-A88B-881933B6492F}" type="presParOf" srcId="{B20938B4-9F0D-498A-97EA-6F4467AF3901}" destId="{AFC09066-EC4B-4D43-A0E0-68444E1C7A45}" srcOrd="2" destOrd="0" presId="urn:microsoft.com/office/officeart/2005/8/layout/chevronAccent+Icon"/>
    <dgm:cxn modelId="{F9967CCF-50C8-432B-AA77-A1CF4BD65B2B}" type="presParOf" srcId="{AFC09066-EC4B-4D43-A0E0-68444E1C7A45}" destId="{B540C450-805F-41EA-8EC2-46B8C7308C7C}" srcOrd="0" destOrd="0" presId="urn:microsoft.com/office/officeart/2005/8/layout/chevronAccent+Icon"/>
    <dgm:cxn modelId="{4686DDD4-053B-415F-8DB3-5FB0E607F6A8}" type="presParOf" srcId="{AFC09066-EC4B-4D43-A0E0-68444E1C7A45}" destId="{F4B19634-2CEB-4349-8A29-25AE4DF81C74}" srcOrd="1" destOrd="0" presId="urn:microsoft.com/office/officeart/2005/8/layout/chevronAccent+Icon"/>
    <dgm:cxn modelId="{75961169-311C-49C8-BFD0-64B934C3CEA4}" type="presParOf" srcId="{B20938B4-9F0D-498A-97EA-6F4467AF3901}" destId="{5A8A7A57-883B-4436-8F02-8B5C085975A8}" srcOrd="3" destOrd="0" presId="urn:microsoft.com/office/officeart/2005/8/layout/chevronAccent+Icon"/>
    <dgm:cxn modelId="{90129C63-CEDC-4BF4-B9C3-182FAA8AE7E6}" type="presParOf" srcId="{B20938B4-9F0D-498A-97EA-6F4467AF3901}" destId="{B92FBA78-E68F-46A5-AC51-64FD6C32B6DA}" srcOrd="4" destOrd="0" presId="urn:microsoft.com/office/officeart/2005/8/layout/chevronAccent+Icon"/>
    <dgm:cxn modelId="{776B6C75-7F73-4221-AACB-C81FAA33E851}" type="presParOf" srcId="{B92FBA78-E68F-46A5-AC51-64FD6C32B6DA}" destId="{823E7304-69A7-4025-B275-7AF8259765DE}" srcOrd="0" destOrd="0" presId="urn:microsoft.com/office/officeart/2005/8/layout/chevronAccent+Icon"/>
    <dgm:cxn modelId="{39111AA1-9CE4-4A5F-AB23-BF094D1F8214}" type="presParOf" srcId="{B92FBA78-E68F-46A5-AC51-64FD6C32B6DA}" destId="{30DF41D3-8E3E-474A-AFB7-65C5B4759FED}" srcOrd="1" destOrd="0" presId="urn:microsoft.com/office/officeart/2005/8/layout/chevronAccent+Icon"/>
    <dgm:cxn modelId="{17F4F9A9-937B-4361-A6C5-BA76D33ED07E}" type="presParOf" srcId="{B20938B4-9F0D-498A-97EA-6F4467AF3901}" destId="{A3199384-B405-4ABF-B5A0-1E91AB2485CA}" srcOrd="5" destOrd="0" presId="urn:microsoft.com/office/officeart/2005/8/layout/chevronAccent+Icon"/>
    <dgm:cxn modelId="{05BEE256-BF4A-4734-A9B6-FD602BCBBDD5}" type="presParOf" srcId="{B20938B4-9F0D-498A-97EA-6F4467AF3901}" destId="{8ED76A80-CFCC-4363-BC05-6F63B85E9529}" srcOrd="6" destOrd="0" presId="urn:microsoft.com/office/officeart/2005/8/layout/chevronAccent+Icon"/>
    <dgm:cxn modelId="{F8DA9D8E-53B2-403E-8C07-10EB75784812}" type="presParOf" srcId="{8ED76A80-CFCC-4363-BC05-6F63B85E9529}" destId="{A036C36D-4741-4C05-88BE-7443043918F3}" srcOrd="0" destOrd="0" presId="urn:microsoft.com/office/officeart/2005/8/layout/chevronAccent+Icon"/>
    <dgm:cxn modelId="{EC41F161-EFC1-497B-A372-14F03D6F46AB}" type="presParOf" srcId="{8ED76A80-CFCC-4363-BC05-6F63B85E9529}" destId="{80788BE0-E541-4FFF-8B60-DC8145D63CDE}" srcOrd="1" destOrd="0" presId="urn:microsoft.com/office/officeart/2005/8/layout/chevronAccent+Icon"/>
    <dgm:cxn modelId="{3ECE7BED-2833-4849-A9D6-57F8B0F4A593}" type="presParOf" srcId="{B20938B4-9F0D-498A-97EA-6F4467AF3901}" destId="{181B5F6E-3B17-46B2-A215-5544467C216B}" srcOrd="7" destOrd="0" presId="urn:microsoft.com/office/officeart/2005/8/layout/chevronAccent+Icon"/>
    <dgm:cxn modelId="{121466E3-A556-4854-B63F-1C8FF3B734AE}" type="presParOf" srcId="{B20938B4-9F0D-498A-97EA-6F4467AF3901}" destId="{15D98DB6-898A-4F2B-AE4D-9237F232770D}" srcOrd="8" destOrd="0" presId="urn:microsoft.com/office/officeart/2005/8/layout/chevronAccent+Icon"/>
    <dgm:cxn modelId="{098ED756-FCF7-45BF-AE9C-7362CE15D2CB}" type="presParOf" srcId="{15D98DB6-898A-4F2B-AE4D-9237F232770D}" destId="{8C773A35-C378-4521-8384-EFAA94B886FE}" srcOrd="0" destOrd="0" presId="urn:microsoft.com/office/officeart/2005/8/layout/chevronAccent+Icon"/>
    <dgm:cxn modelId="{D0DE128A-F199-4042-965E-51E087007CF0}" type="presParOf" srcId="{15D98DB6-898A-4F2B-AE4D-9237F232770D}" destId="{02E1DBDB-10B0-4288-91A2-378C83D5294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6E689C-CB37-46AB-806C-6F0795CE3EC9}" type="doc">
      <dgm:prSet loTypeId="urn:microsoft.com/office/officeart/2008/layout/AlternatingHexagon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72763963-E09F-48A6-BE5A-E05E02CB9B7D}">
      <dgm:prSet phldrT="[Text]" custT="1"/>
      <dgm:spPr>
        <a:solidFill>
          <a:srgbClr val="ED1A39"/>
        </a:solidFill>
      </dgm:spPr>
      <dgm:t>
        <a:bodyPr/>
        <a:lstStyle/>
        <a:p>
          <a:r>
            <a:rPr lang="en-US" sz="1600" b="1" noProof="0" dirty="0"/>
            <a:t>Training</a:t>
          </a:r>
        </a:p>
      </dgm:t>
    </dgm:pt>
    <dgm:pt modelId="{5EFFB0D5-5A68-4EC9-9F79-6B5C61118EBC}" type="parTrans" cxnId="{6AC9D383-7BEA-43AE-9DA6-89F353E05A3D}">
      <dgm:prSet/>
      <dgm:spPr/>
      <dgm:t>
        <a:bodyPr/>
        <a:lstStyle/>
        <a:p>
          <a:endParaRPr lang="cs-CZ"/>
        </a:p>
      </dgm:t>
    </dgm:pt>
    <dgm:pt modelId="{9091FEC2-34EC-4C83-BBAF-59566C42160E}" type="sibTrans" cxnId="{6AC9D383-7BEA-43AE-9DA6-89F353E05A3D}">
      <dgm:prSet custT="1"/>
      <dgm:spPr>
        <a:solidFill>
          <a:srgbClr val="005BAA"/>
        </a:solidFill>
      </dgm:spPr>
      <dgm:t>
        <a:bodyPr/>
        <a:lstStyle/>
        <a:p>
          <a:r>
            <a:rPr lang="en-US" sz="1600" b="1" noProof="0" dirty="0"/>
            <a:t>Education</a:t>
          </a:r>
        </a:p>
      </dgm:t>
    </dgm:pt>
    <dgm:pt modelId="{F1921162-CEC8-43A5-B476-1336B321163C}">
      <dgm:prSet phldrT="[Text]" custT="1"/>
      <dgm:spPr>
        <a:solidFill>
          <a:srgbClr val="B2D236"/>
        </a:solidFill>
      </dgm:spPr>
      <dgm:t>
        <a:bodyPr/>
        <a:lstStyle/>
        <a:p>
          <a:endParaRPr lang="en-US" sz="1600" noProof="0" dirty="0"/>
        </a:p>
      </dgm:t>
    </dgm:pt>
    <dgm:pt modelId="{E966FCFA-CF1C-4D19-A273-A40B6366F5E1}" type="parTrans" cxnId="{C64D0A8C-2ED5-4746-9DCA-FBF57043BFB3}">
      <dgm:prSet/>
      <dgm:spPr/>
      <dgm:t>
        <a:bodyPr/>
        <a:lstStyle/>
        <a:p>
          <a:endParaRPr lang="cs-CZ"/>
        </a:p>
      </dgm:t>
    </dgm:pt>
    <dgm:pt modelId="{EF2EB961-5C17-4BC2-BE4C-6E3D4BEBCCBC}" type="sibTrans" cxnId="{C64D0A8C-2ED5-4746-9DCA-FBF57043BFB3}">
      <dgm:prSet custT="1"/>
      <dgm:spPr>
        <a:solidFill>
          <a:srgbClr val="005BAA"/>
        </a:solidFill>
      </dgm:spPr>
      <dgm:t>
        <a:bodyPr/>
        <a:lstStyle/>
        <a:p>
          <a:r>
            <a:rPr lang="en-US" sz="1600" b="1" noProof="0" dirty="0"/>
            <a:t>Testing</a:t>
          </a:r>
        </a:p>
      </dgm:t>
    </dgm:pt>
    <dgm:pt modelId="{7193A58E-6987-40C5-BCE5-FC4BE741EB7E}">
      <dgm:prSet phldrT="[Text]" custT="1"/>
      <dgm:spPr>
        <a:solidFill>
          <a:srgbClr val="ED1A39"/>
        </a:solidFill>
      </dgm:spPr>
      <dgm:t>
        <a:bodyPr/>
        <a:lstStyle/>
        <a:p>
          <a:r>
            <a:rPr lang="en-US" sz="1400" b="1" noProof="0" dirty="0"/>
            <a:t>Research</a:t>
          </a:r>
        </a:p>
      </dgm:t>
    </dgm:pt>
    <dgm:pt modelId="{2935E4E3-B2E4-4FC9-B8A0-29D437AE36E3}" type="sibTrans" cxnId="{37A994FF-E683-4B55-AA34-B2C59154D096}">
      <dgm:prSet custT="1"/>
      <dgm:spPr>
        <a:noFill/>
        <a:ln>
          <a:noFill/>
        </a:ln>
      </dgm:spPr>
      <dgm:t>
        <a:bodyPr/>
        <a:lstStyle/>
        <a:p>
          <a:r>
            <a:rPr lang="cs-CZ" sz="1600" noProof="0" dirty="0"/>
            <a:t> </a:t>
          </a:r>
          <a:endParaRPr lang="en-US" sz="1600" noProof="0" dirty="0"/>
        </a:p>
      </dgm:t>
    </dgm:pt>
    <dgm:pt modelId="{833025A2-D45B-4D95-934E-D2F326277013}" type="parTrans" cxnId="{37A994FF-E683-4B55-AA34-B2C59154D096}">
      <dgm:prSet/>
      <dgm:spPr/>
      <dgm:t>
        <a:bodyPr/>
        <a:lstStyle/>
        <a:p>
          <a:endParaRPr lang="cs-CZ"/>
        </a:p>
      </dgm:t>
    </dgm:pt>
    <dgm:pt modelId="{6C30AB54-0305-4D36-8C69-74F32B8AD384}" type="pres">
      <dgm:prSet presAssocID="{096E689C-CB37-46AB-806C-6F0795CE3EC9}" presName="Name0" presStyleCnt="0">
        <dgm:presLayoutVars>
          <dgm:chMax/>
          <dgm:chPref/>
          <dgm:dir/>
          <dgm:animLvl val="lvl"/>
        </dgm:presLayoutVars>
      </dgm:prSet>
      <dgm:spPr/>
    </dgm:pt>
    <dgm:pt modelId="{05DB6CF1-54BD-4F23-9AE5-A14FADA0CF4B}" type="pres">
      <dgm:prSet presAssocID="{72763963-E09F-48A6-BE5A-E05E02CB9B7D}" presName="composite" presStyleCnt="0"/>
      <dgm:spPr/>
    </dgm:pt>
    <dgm:pt modelId="{2827E112-D8F2-41CE-B418-4230EE254C0C}" type="pres">
      <dgm:prSet presAssocID="{72763963-E09F-48A6-BE5A-E05E02CB9B7D}" presName="Parent1" presStyleLbl="node1" presStyleIdx="0" presStyleCnt="6" custScaleX="116088" custLinFactNeighborX="9537" custLinFactNeighborY="-242">
        <dgm:presLayoutVars>
          <dgm:chMax val="1"/>
          <dgm:chPref val="1"/>
          <dgm:bulletEnabled val="1"/>
        </dgm:presLayoutVars>
      </dgm:prSet>
      <dgm:spPr/>
    </dgm:pt>
    <dgm:pt modelId="{F732CD34-2B9D-4121-9A1A-1AC5E04054C2}" type="pres">
      <dgm:prSet presAssocID="{72763963-E09F-48A6-BE5A-E05E02CB9B7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2DCE25F-F803-45F2-A63F-BE417F33DA2C}" type="pres">
      <dgm:prSet presAssocID="{72763963-E09F-48A6-BE5A-E05E02CB9B7D}" presName="BalanceSpacing" presStyleCnt="0"/>
      <dgm:spPr/>
    </dgm:pt>
    <dgm:pt modelId="{F1B2EF14-91D4-41A8-9D75-6EC91B62BC11}" type="pres">
      <dgm:prSet presAssocID="{72763963-E09F-48A6-BE5A-E05E02CB9B7D}" presName="BalanceSpacing1" presStyleCnt="0"/>
      <dgm:spPr/>
    </dgm:pt>
    <dgm:pt modelId="{7AFAEC68-826F-4040-A75C-A00C2CE99BF2}" type="pres">
      <dgm:prSet presAssocID="{9091FEC2-34EC-4C83-BBAF-59566C42160E}" presName="Accent1Text" presStyleLbl="node1" presStyleIdx="1" presStyleCnt="6" custScaleX="116088" custLinFactNeighborX="1090" custLinFactNeighborY="0"/>
      <dgm:spPr/>
    </dgm:pt>
    <dgm:pt modelId="{10CE8DFC-95B4-4A5B-8D47-7835A36F854E}" type="pres">
      <dgm:prSet presAssocID="{9091FEC2-34EC-4C83-BBAF-59566C42160E}" presName="spaceBetweenRectangles" presStyleCnt="0"/>
      <dgm:spPr/>
    </dgm:pt>
    <dgm:pt modelId="{02D3FC75-6D6E-447D-B713-27885A5F72B7}" type="pres">
      <dgm:prSet presAssocID="{F1921162-CEC8-43A5-B476-1336B321163C}" presName="composite" presStyleCnt="0"/>
      <dgm:spPr/>
    </dgm:pt>
    <dgm:pt modelId="{970B0BDE-F6B0-4CFE-8D51-DC6BD79D0F09}" type="pres">
      <dgm:prSet presAssocID="{F1921162-CEC8-43A5-B476-1336B321163C}" presName="Parent1" presStyleLbl="node1" presStyleIdx="2" presStyleCnt="6" custScaleX="116088" custLinFactNeighborX="5451" custLinFactNeighborY="-10387">
        <dgm:presLayoutVars>
          <dgm:chMax val="1"/>
          <dgm:chPref val="1"/>
          <dgm:bulletEnabled val="1"/>
        </dgm:presLayoutVars>
      </dgm:prSet>
      <dgm:spPr/>
    </dgm:pt>
    <dgm:pt modelId="{74C672EA-498C-4A4D-A0B3-584A9E1B7391}" type="pres">
      <dgm:prSet presAssocID="{F1921162-CEC8-43A5-B476-1336B321163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5B250D4-3F99-45A4-9A2E-76BDBA18C9A4}" type="pres">
      <dgm:prSet presAssocID="{F1921162-CEC8-43A5-B476-1336B321163C}" presName="BalanceSpacing" presStyleCnt="0"/>
      <dgm:spPr/>
    </dgm:pt>
    <dgm:pt modelId="{B6FBA05D-D621-4265-82B8-2477C3057CB2}" type="pres">
      <dgm:prSet presAssocID="{F1921162-CEC8-43A5-B476-1336B321163C}" presName="BalanceSpacing1" presStyleCnt="0"/>
      <dgm:spPr/>
    </dgm:pt>
    <dgm:pt modelId="{556EC3CF-FFA3-43DE-AE39-C7ABC3C8FC4F}" type="pres">
      <dgm:prSet presAssocID="{EF2EB961-5C17-4BC2-BE4C-6E3D4BEBCCBC}" presName="Accent1Text" presStyleLbl="node1" presStyleIdx="3" presStyleCnt="6" custScaleX="116088" custLinFactNeighborX="13898" custLinFactNeighborY="-9721"/>
      <dgm:spPr/>
    </dgm:pt>
    <dgm:pt modelId="{82EE143B-0C96-4697-8689-83CE4D1EC368}" type="pres">
      <dgm:prSet presAssocID="{EF2EB961-5C17-4BC2-BE4C-6E3D4BEBCCBC}" presName="spaceBetweenRectangles" presStyleCnt="0"/>
      <dgm:spPr/>
    </dgm:pt>
    <dgm:pt modelId="{1F676FD8-384C-456C-85B5-A2322A0C4637}" type="pres">
      <dgm:prSet presAssocID="{7193A58E-6987-40C5-BCE5-FC4BE741EB7E}" presName="composite" presStyleCnt="0"/>
      <dgm:spPr/>
    </dgm:pt>
    <dgm:pt modelId="{E036B261-C122-4D8D-AD76-AE72FD0C3610}" type="pres">
      <dgm:prSet presAssocID="{7193A58E-6987-40C5-BCE5-FC4BE741EB7E}" presName="Parent1" presStyleLbl="node1" presStyleIdx="4" presStyleCnt="6" custScaleX="116052" custLinFactNeighborX="9536" custLinFactNeighborY="-18968">
        <dgm:presLayoutVars>
          <dgm:chMax val="1"/>
          <dgm:chPref val="1"/>
          <dgm:bulletEnabled val="1"/>
        </dgm:presLayoutVars>
      </dgm:prSet>
      <dgm:spPr/>
    </dgm:pt>
    <dgm:pt modelId="{AE82183B-D811-4C70-B375-F3C8FD4345CB}" type="pres">
      <dgm:prSet presAssocID="{7193A58E-6987-40C5-BCE5-FC4BE741EB7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80109D3-9CBF-43AF-991E-98E5246DCFF5}" type="pres">
      <dgm:prSet presAssocID="{7193A58E-6987-40C5-BCE5-FC4BE741EB7E}" presName="BalanceSpacing" presStyleCnt="0"/>
      <dgm:spPr/>
    </dgm:pt>
    <dgm:pt modelId="{D791888C-2D57-4FA1-A097-A4022BCC5D76}" type="pres">
      <dgm:prSet presAssocID="{7193A58E-6987-40C5-BCE5-FC4BE741EB7E}" presName="BalanceSpacing1" presStyleCnt="0"/>
      <dgm:spPr/>
    </dgm:pt>
    <dgm:pt modelId="{E28CA632-D41E-4150-8D1E-D6029A541A09}" type="pres">
      <dgm:prSet presAssocID="{2935E4E3-B2E4-4FC9-B8A0-29D437AE36E3}" presName="Accent1Text" presStyleLbl="node1" presStyleIdx="5" presStyleCnt="6" custScaleX="116088" custLinFactNeighborX="1090" custLinFactNeighborY="-18494"/>
      <dgm:spPr/>
    </dgm:pt>
  </dgm:ptLst>
  <dgm:cxnLst>
    <dgm:cxn modelId="{52AA4002-0C63-4491-9A4E-A58E1EF0A19F}" type="presOf" srcId="{EF2EB961-5C17-4BC2-BE4C-6E3D4BEBCCBC}" destId="{556EC3CF-FFA3-43DE-AE39-C7ABC3C8FC4F}" srcOrd="0" destOrd="0" presId="urn:microsoft.com/office/officeart/2008/layout/AlternatingHexagons"/>
    <dgm:cxn modelId="{91E22F7E-181E-4A0C-B289-5823880506E7}" type="presOf" srcId="{2935E4E3-B2E4-4FC9-B8A0-29D437AE36E3}" destId="{E28CA632-D41E-4150-8D1E-D6029A541A09}" srcOrd="0" destOrd="0" presId="urn:microsoft.com/office/officeart/2008/layout/AlternatingHexagons"/>
    <dgm:cxn modelId="{6AC9D383-7BEA-43AE-9DA6-89F353E05A3D}" srcId="{096E689C-CB37-46AB-806C-6F0795CE3EC9}" destId="{72763963-E09F-48A6-BE5A-E05E02CB9B7D}" srcOrd="0" destOrd="0" parTransId="{5EFFB0D5-5A68-4EC9-9F79-6B5C61118EBC}" sibTransId="{9091FEC2-34EC-4C83-BBAF-59566C42160E}"/>
    <dgm:cxn modelId="{C64D0A8C-2ED5-4746-9DCA-FBF57043BFB3}" srcId="{096E689C-CB37-46AB-806C-6F0795CE3EC9}" destId="{F1921162-CEC8-43A5-B476-1336B321163C}" srcOrd="1" destOrd="0" parTransId="{E966FCFA-CF1C-4D19-A273-A40B6366F5E1}" sibTransId="{EF2EB961-5C17-4BC2-BE4C-6E3D4BEBCCBC}"/>
    <dgm:cxn modelId="{232F6599-58D2-4B21-9476-A2B21E529DF3}" type="presOf" srcId="{F1921162-CEC8-43A5-B476-1336B321163C}" destId="{970B0BDE-F6B0-4CFE-8D51-DC6BD79D0F09}" srcOrd="0" destOrd="0" presId="urn:microsoft.com/office/officeart/2008/layout/AlternatingHexagons"/>
    <dgm:cxn modelId="{F0809CA7-5177-4C33-A770-52D1FF663E1A}" type="presOf" srcId="{7193A58E-6987-40C5-BCE5-FC4BE741EB7E}" destId="{E036B261-C122-4D8D-AD76-AE72FD0C3610}" srcOrd="0" destOrd="0" presId="urn:microsoft.com/office/officeart/2008/layout/AlternatingHexagons"/>
    <dgm:cxn modelId="{998BC4C1-3DAB-42D1-A2AE-31D8B53DC8BD}" type="presOf" srcId="{096E689C-CB37-46AB-806C-6F0795CE3EC9}" destId="{6C30AB54-0305-4D36-8C69-74F32B8AD384}" srcOrd="0" destOrd="0" presId="urn:microsoft.com/office/officeart/2008/layout/AlternatingHexagons"/>
    <dgm:cxn modelId="{8DF69CD6-F71D-44BF-A964-49C902C1500D}" type="presOf" srcId="{72763963-E09F-48A6-BE5A-E05E02CB9B7D}" destId="{2827E112-D8F2-41CE-B418-4230EE254C0C}" srcOrd="0" destOrd="0" presId="urn:microsoft.com/office/officeart/2008/layout/AlternatingHexagons"/>
    <dgm:cxn modelId="{E7449BE2-3450-4D69-B116-E9900304D8DF}" type="presOf" srcId="{9091FEC2-34EC-4C83-BBAF-59566C42160E}" destId="{7AFAEC68-826F-4040-A75C-A00C2CE99BF2}" srcOrd="0" destOrd="0" presId="urn:microsoft.com/office/officeart/2008/layout/AlternatingHexagons"/>
    <dgm:cxn modelId="{37A994FF-E683-4B55-AA34-B2C59154D096}" srcId="{096E689C-CB37-46AB-806C-6F0795CE3EC9}" destId="{7193A58E-6987-40C5-BCE5-FC4BE741EB7E}" srcOrd="2" destOrd="0" parTransId="{833025A2-D45B-4D95-934E-D2F326277013}" sibTransId="{2935E4E3-B2E4-4FC9-B8A0-29D437AE36E3}"/>
    <dgm:cxn modelId="{1A0B6E18-0C37-4309-9D23-A3EC85513C34}" type="presParOf" srcId="{6C30AB54-0305-4D36-8C69-74F32B8AD384}" destId="{05DB6CF1-54BD-4F23-9AE5-A14FADA0CF4B}" srcOrd="0" destOrd="0" presId="urn:microsoft.com/office/officeart/2008/layout/AlternatingHexagons"/>
    <dgm:cxn modelId="{A3342468-571C-4BE4-B4A2-B7A334125E86}" type="presParOf" srcId="{05DB6CF1-54BD-4F23-9AE5-A14FADA0CF4B}" destId="{2827E112-D8F2-41CE-B418-4230EE254C0C}" srcOrd="0" destOrd="0" presId="urn:microsoft.com/office/officeart/2008/layout/AlternatingHexagons"/>
    <dgm:cxn modelId="{6A845107-D476-4DDE-B39F-F86DA747F264}" type="presParOf" srcId="{05DB6CF1-54BD-4F23-9AE5-A14FADA0CF4B}" destId="{F732CD34-2B9D-4121-9A1A-1AC5E04054C2}" srcOrd="1" destOrd="0" presId="urn:microsoft.com/office/officeart/2008/layout/AlternatingHexagons"/>
    <dgm:cxn modelId="{AB230060-B0B3-408C-9FA4-F0AE84D93A41}" type="presParOf" srcId="{05DB6CF1-54BD-4F23-9AE5-A14FADA0CF4B}" destId="{52DCE25F-F803-45F2-A63F-BE417F33DA2C}" srcOrd="2" destOrd="0" presId="urn:microsoft.com/office/officeart/2008/layout/AlternatingHexagons"/>
    <dgm:cxn modelId="{942E96E8-0F2F-4BA6-BEE0-92568E68893F}" type="presParOf" srcId="{05DB6CF1-54BD-4F23-9AE5-A14FADA0CF4B}" destId="{F1B2EF14-91D4-41A8-9D75-6EC91B62BC11}" srcOrd="3" destOrd="0" presId="urn:microsoft.com/office/officeart/2008/layout/AlternatingHexagons"/>
    <dgm:cxn modelId="{61A87782-2746-48E2-B410-13B45EFDB93B}" type="presParOf" srcId="{05DB6CF1-54BD-4F23-9AE5-A14FADA0CF4B}" destId="{7AFAEC68-826F-4040-A75C-A00C2CE99BF2}" srcOrd="4" destOrd="0" presId="urn:microsoft.com/office/officeart/2008/layout/AlternatingHexagons"/>
    <dgm:cxn modelId="{7CD6C621-CBF5-4A10-85EC-B50463EF2E0E}" type="presParOf" srcId="{6C30AB54-0305-4D36-8C69-74F32B8AD384}" destId="{10CE8DFC-95B4-4A5B-8D47-7835A36F854E}" srcOrd="1" destOrd="0" presId="urn:microsoft.com/office/officeart/2008/layout/AlternatingHexagons"/>
    <dgm:cxn modelId="{38D79AAA-1E02-4B42-869E-48AFF16D0CBA}" type="presParOf" srcId="{6C30AB54-0305-4D36-8C69-74F32B8AD384}" destId="{02D3FC75-6D6E-447D-B713-27885A5F72B7}" srcOrd="2" destOrd="0" presId="urn:microsoft.com/office/officeart/2008/layout/AlternatingHexagons"/>
    <dgm:cxn modelId="{2B0C1161-4469-4F7C-9939-C0A7D45F1F68}" type="presParOf" srcId="{02D3FC75-6D6E-447D-B713-27885A5F72B7}" destId="{970B0BDE-F6B0-4CFE-8D51-DC6BD79D0F09}" srcOrd="0" destOrd="0" presId="urn:microsoft.com/office/officeart/2008/layout/AlternatingHexagons"/>
    <dgm:cxn modelId="{C812A321-5730-400F-9725-A1D4039EBE3B}" type="presParOf" srcId="{02D3FC75-6D6E-447D-B713-27885A5F72B7}" destId="{74C672EA-498C-4A4D-A0B3-584A9E1B7391}" srcOrd="1" destOrd="0" presId="urn:microsoft.com/office/officeart/2008/layout/AlternatingHexagons"/>
    <dgm:cxn modelId="{3E099CD4-F090-46A4-BE39-B53C0E26F9CE}" type="presParOf" srcId="{02D3FC75-6D6E-447D-B713-27885A5F72B7}" destId="{05B250D4-3F99-45A4-9A2E-76BDBA18C9A4}" srcOrd="2" destOrd="0" presId="urn:microsoft.com/office/officeart/2008/layout/AlternatingHexagons"/>
    <dgm:cxn modelId="{98858AFC-6CDB-4F52-9D1C-9D59F6CEEEF7}" type="presParOf" srcId="{02D3FC75-6D6E-447D-B713-27885A5F72B7}" destId="{B6FBA05D-D621-4265-82B8-2477C3057CB2}" srcOrd="3" destOrd="0" presId="urn:microsoft.com/office/officeart/2008/layout/AlternatingHexagons"/>
    <dgm:cxn modelId="{ECBDDFD4-7983-40CC-9B70-53116E48D00E}" type="presParOf" srcId="{02D3FC75-6D6E-447D-B713-27885A5F72B7}" destId="{556EC3CF-FFA3-43DE-AE39-C7ABC3C8FC4F}" srcOrd="4" destOrd="0" presId="urn:microsoft.com/office/officeart/2008/layout/AlternatingHexagons"/>
    <dgm:cxn modelId="{3626D476-1332-4162-9426-AE8F2268A97A}" type="presParOf" srcId="{6C30AB54-0305-4D36-8C69-74F32B8AD384}" destId="{82EE143B-0C96-4697-8689-83CE4D1EC368}" srcOrd="3" destOrd="0" presId="urn:microsoft.com/office/officeart/2008/layout/AlternatingHexagons"/>
    <dgm:cxn modelId="{16B446E6-257F-41C5-812A-EE7D3EBEBD4D}" type="presParOf" srcId="{6C30AB54-0305-4D36-8C69-74F32B8AD384}" destId="{1F676FD8-384C-456C-85B5-A2322A0C4637}" srcOrd="4" destOrd="0" presId="urn:microsoft.com/office/officeart/2008/layout/AlternatingHexagons"/>
    <dgm:cxn modelId="{0D92A4EE-ED9E-45E6-85A3-83391F76EA57}" type="presParOf" srcId="{1F676FD8-384C-456C-85B5-A2322A0C4637}" destId="{E036B261-C122-4D8D-AD76-AE72FD0C3610}" srcOrd="0" destOrd="0" presId="urn:microsoft.com/office/officeart/2008/layout/AlternatingHexagons"/>
    <dgm:cxn modelId="{926C6C6A-9F39-42FF-BB94-83AD5376E432}" type="presParOf" srcId="{1F676FD8-384C-456C-85B5-A2322A0C4637}" destId="{AE82183B-D811-4C70-B375-F3C8FD4345CB}" srcOrd="1" destOrd="0" presId="urn:microsoft.com/office/officeart/2008/layout/AlternatingHexagons"/>
    <dgm:cxn modelId="{488205A8-454F-448B-9FD3-2923A7DC463D}" type="presParOf" srcId="{1F676FD8-384C-456C-85B5-A2322A0C4637}" destId="{180109D3-9CBF-43AF-991E-98E5246DCFF5}" srcOrd="2" destOrd="0" presId="urn:microsoft.com/office/officeart/2008/layout/AlternatingHexagons"/>
    <dgm:cxn modelId="{FEBCFC17-DBF3-4DE3-B6A9-3697A9AE69BF}" type="presParOf" srcId="{1F676FD8-384C-456C-85B5-A2322A0C4637}" destId="{D791888C-2D57-4FA1-A097-A4022BCC5D76}" srcOrd="3" destOrd="0" presId="urn:microsoft.com/office/officeart/2008/layout/AlternatingHexagons"/>
    <dgm:cxn modelId="{75F83F38-08FA-4EDB-A408-ABD50E3657EF}" type="presParOf" srcId="{1F676FD8-384C-456C-85B5-A2322A0C4637}" destId="{E28CA632-D41E-4150-8D1E-D6029A541A0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6B3D-1883-4818-B1D9-75A59D94D33B}">
      <dsp:nvSpPr>
        <dsp:cNvPr id="0" name=""/>
        <dsp:cNvSpPr/>
      </dsp:nvSpPr>
      <dsp:spPr>
        <a:xfrm>
          <a:off x="5534" y="0"/>
          <a:ext cx="1748181" cy="653626"/>
        </a:xfrm>
        <a:prstGeom prst="chevron">
          <a:avLst>
            <a:gd name="adj" fmla="val 40000"/>
          </a:avLst>
        </a:prstGeom>
        <a:solidFill>
          <a:schemeClr val="accent6">
            <a:lumMod val="40000"/>
            <a:lumOff val="60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5278-75C0-4A94-B38E-071222D126C9}">
      <dsp:nvSpPr>
        <dsp:cNvPr id="0" name=""/>
        <dsp:cNvSpPr/>
      </dsp:nvSpPr>
      <dsp:spPr>
        <a:xfrm>
          <a:off x="371155" y="163406"/>
          <a:ext cx="1677365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Behavior module assemble 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390299" y="182550"/>
        <a:ext cx="1639077" cy="615338"/>
      </dsp:txXfrm>
    </dsp:sp>
    <dsp:sp modelId="{B540C450-805F-41EA-8EC2-46B8C7308C7C}">
      <dsp:nvSpPr>
        <dsp:cNvPr id="0" name=""/>
        <dsp:cNvSpPr/>
      </dsp:nvSpPr>
      <dsp:spPr>
        <a:xfrm>
          <a:off x="2102908" y="0"/>
          <a:ext cx="1748181" cy="653626"/>
        </a:xfrm>
        <a:prstGeom prst="chevron">
          <a:avLst>
            <a:gd name="adj" fmla="val 40000"/>
          </a:avLst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19634-2CEB-4349-8A29-25AE4DF81C74}">
      <dsp:nvSpPr>
        <dsp:cNvPr id="0" name=""/>
        <dsp:cNvSpPr/>
      </dsp:nvSpPr>
      <dsp:spPr>
        <a:xfrm>
          <a:off x="2569090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Activities profile building </a:t>
          </a:r>
          <a:endParaRPr lang="en-SG" sz="1400" b="1" kern="1200" dirty="0">
            <a:solidFill>
              <a:schemeClr val="tx1"/>
            </a:solidFill>
          </a:endParaRPr>
        </a:p>
      </dsp:txBody>
      <dsp:txXfrm>
        <a:off x="2588234" y="182550"/>
        <a:ext cx="1437954" cy="615338"/>
      </dsp:txXfrm>
    </dsp:sp>
    <dsp:sp modelId="{823E7304-69A7-4025-B275-7AF8259765DE}">
      <dsp:nvSpPr>
        <dsp:cNvPr id="0" name=""/>
        <dsp:cNvSpPr/>
      </dsp:nvSpPr>
      <dsp:spPr>
        <a:xfrm>
          <a:off x="4099720" y="0"/>
          <a:ext cx="1748181" cy="653626"/>
        </a:xfrm>
        <a:prstGeom prst="chevron">
          <a:avLst>
            <a:gd name="adj" fmla="val 40000"/>
          </a:avLst>
        </a:prstGeom>
        <a:solidFill>
          <a:schemeClr val="tx2">
            <a:lumMod val="75000"/>
            <a:lumOff val="25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F41D3-8E3E-474A-AFB7-65C5B4759FED}">
      <dsp:nvSpPr>
        <dsp:cNvPr id="0" name=""/>
        <dsp:cNvSpPr/>
      </dsp:nvSpPr>
      <dsp:spPr>
        <a:xfrm>
          <a:off x="4565902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Customized user emulator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4585046" y="182550"/>
        <a:ext cx="1437954" cy="615338"/>
      </dsp:txXfrm>
    </dsp:sp>
    <dsp:sp modelId="{A036C36D-4741-4C05-88BE-7443043918F3}">
      <dsp:nvSpPr>
        <dsp:cNvPr id="0" name=""/>
        <dsp:cNvSpPr/>
      </dsp:nvSpPr>
      <dsp:spPr>
        <a:xfrm>
          <a:off x="6096532" y="0"/>
          <a:ext cx="1748181" cy="653626"/>
        </a:xfrm>
        <a:prstGeom prst="chevron">
          <a:avLst>
            <a:gd name="adj" fmla="val 40000"/>
          </a:avLst>
        </a:prstGeom>
        <a:solidFill>
          <a:schemeClr val="accent2">
            <a:lumMod val="60000"/>
            <a:lumOff val="40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8BE0-E541-4FFF-8B60-DC8145D63CDE}">
      <dsp:nvSpPr>
        <dsp:cNvPr id="0" name=""/>
        <dsp:cNvSpPr/>
      </dsp:nvSpPr>
      <dsp:spPr>
        <a:xfrm>
          <a:off x="6416861" y="163406"/>
          <a:ext cx="1767947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>
              <a:solidFill>
                <a:schemeClr val="tx1"/>
              </a:solidFill>
            </a:rPr>
            <a:t>Activities and traffic generation 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6436005" y="182550"/>
        <a:ext cx="1729659" cy="615338"/>
      </dsp:txXfrm>
    </dsp:sp>
    <dsp:sp modelId="{8C773A35-C378-4521-8384-EFAA94B886FE}">
      <dsp:nvSpPr>
        <dsp:cNvPr id="0" name=""/>
        <dsp:cNvSpPr/>
      </dsp:nvSpPr>
      <dsp:spPr>
        <a:xfrm>
          <a:off x="8239197" y="0"/>
          <a:ext cx="1748181" cy="653626"/>
        </a:xfrm>
        <a:prstGeom prst="chevron">
          <a:avLst>
            <a:gd name="adj" fmla="val 40000"/>
          </a:avLst>
        </a:prstGeom>
        <a:solidFill>
          <a:schemeClr val="bg1">
            <a:lumMod val="65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1DBDB-10B0-4288-91A2-378C83D5294B}">
      <dsp:nvSpPr>
        <dsp:cNvPr id="0" name=""/>
        <dsp:cNvSpPr/>
      </dsp:nvSpPr>
      <dsp:spPr>
        <a:xfrm>
          <a:off x="8705379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Procedure monitoring</a:t>
          </a:r>
          <a:endParaRPr lang="en-SG" sz="1400" b="1" kern="1200" dirty="0">
            <a:solidFill>
              <a:schemeClr val="tx1"/>
            </a:solidFill>
          </a:endParaRPr>
        </a:p>
      </dsp:txBody>
      <dsp:txXfrm>
        <a:off x="8724523" y="182550"/>
        <a:ext cx="1437954" cy="615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7E112-D8F2-41CE-B418-4230EE254C0C}">
      <dsp:nvSpPr>
        <dsp:cNvPr id="0" name=""/>
        <dsp:cNvSpPr/>
      </dsp:nvSpPr>
      <dsp:spPr>
        <a:xfrm rot="5400000">
          <a:off x="2310320" y="759976"/>
          <a:ext cx="1437363" cy="1451688"/>
        </a:xfrm>
        <a:prstGeom prst="hexagon">
          <a:avLst>
            <a:gd name="adj" fmla="val 25000"/>
            <a:gd name="vf" fmla="val 115470"/>
          </a:avLst>
        </a:prstGeom>
        <a:solidFill>
          <a:srgbClr val="ED1A3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Training</a:t>
          </a:r>
        </a:p>
      </dsp:txBody>
      <dsp:txXfrm rot="-5400000">
        <a:off x="2545106" y="1006700"/>
        <a:ext cx="967792" cy="958242"/>
      </dsp:txXfrm>
    </dsp:sp>
    <dsp:sp modelId="{F732CD34-2B9D-4121-9A1A-1AC5E04054C2}">
      <dsp:nvSpPr>
        <dsp:cNvPr id="0" name=""/>
        <dsp:cNvSpPr/>
      </dsp:nvSpPr>
      <dsp:spPr>
        <a:xfrm>
          <a:off x="3572940" y="1058089"/>
          <a:ext cx="1604098" cy="86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AEC68-826F-4040-A75C-A00C2CE99BF2}">
      <dsp:nvSpPr>
        <dsp:cNvPr id="0" name=""/>
        <dsp:cNvSpPr/>
      </dsp:nvSpPr>
      <dsp:spPr>
        <a:xfrm rot="5400000">
          <a:off x="854142" y="763455"/>
          <a:ext cx="1437363" cy="1451688"/>
        </a:xfrm>
        <a:prstGeom prst="hexagon">
          <a:avLst>
            <a:gd name="adj" fmla="val 25000"/>
            <a:gd name="vf" fmla="val 115470"/>
          </a:avLst>
        </a:prstGeom>
        <a:solidFill>
          <a:srgbClr val="005B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Education</a:t>
          </a:r>
        </a:p>
      </dsp:txBody>
      <dsp:txXfrm rot="-5400000">
        <a:off x="1088928" y="1010179"/>
        <a:ext cx="967792" cy="958242"/>
      </dsp:txXfrm>
    </dsp:sp>
    <dsp:sp modelId="{970B0BDE-F6B0-4CFE-8D51-DC6BD79D0F09}">
      <dsp:nvSpPr>
        <dsp:cNvPr id="0" name=""/>
        <dsp:cNvSpPr/>
      </dsp:nvSpPr>
      <dsp:spPr>
        <a:xfrm rot="5400000">
          <a:off x="1581363" y="1834190"/>
          <a:ext cx="1437363" cy="1451688"/>
        </a:xfrm>
        <a:prstGeom prst="hexagon">
          <a:avLst>
            <a:gd name="adj" fmla="val 25000"/>
            <a:gd name="vf" fmla="val 115470"/>
          </a:avLst>
        </a:prstGeom>
        <a:solidFill>
          <a:srgbClr val="B2D2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noProof="0" dirty="0"/>
        </a:p>
      </dsp:txBody>
      <dsp:txXfrm rot="-5400000">
        <a:off x="1816149" y="2080914"/>
        <a:ext cx="967792" cy="958242"/>
      </dsp:txXfrm>
    </dsp:sp>
    <dsp:sp modelId="{74C672EA-498C-4A4D-A0B3-584A9E1B7391}">
      <dsp:nvSpPr>
        <dsp:cNvPr id="0" name=""/>
        <dsp:cNvSpPr/>
      </dsp:nvSpPr>
      <dsp:spPr>
        <a:xfrm>
          <a:off x="2529" y="2278124"/>
          <a:ext cx="1552352" cy="86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EC3CF-FFA3-43DE-AE39-C7ABC3C8FC4F}">
      <dsp:nvSpPr>
        <dsp:cNvPr id="0" name=""/>
        <dsp:cNvSpPr/>
      </dsp:nvSpPr>
      <dsp:spPr>
        <a:xfrm rot="5400000">
          <a:off x="3037540" y="1843763"/>
          <a:ext cx="1437363" cy="1451688"/>
        </a:xfrm>
        <a:prstGeom prst="hexagon">
          <a:avLst>
            <a:gd name="adj" fmla="val 25000"/>
            <a:gd name="vf" fmla="val 115470"/>
          </a:avLst>
        </a:prstGeom>
        <a:solidFill>
          <a:srgbClr val="005B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Testing</a:t>
          </a:r>
        </a:p>
      </dsp:txBody>
      <dsp:txXfrm rot="-5400000">
        <a:off x="3272326" y="2090487"/>
        <a:ext cx="967792" cy="958242"/>
      </dsp:txXfrm>
    </dsp:sp>
    <dsp:sp modelId="{E036B261-C122-4D8D-AD76-AE72FD0C3610}">
      <dsp:nvSpPr>
        <dsp:cNvPr id="0" name=""/>
        <dsp:cNvSpPr/>
      </dsp:nvSpPr>
      <dsp:spPr>
        <a:xfrm rot="5400000">
          <a:off x="2310307" y="2931109"/>
          <a:ext cx="1437363" cy="1451237"/>
        </a:xfrm>
        <a:prstGeom prst="hexagon">
          <a:avLst>
            <a:gd name="adj" fmla="val 25000"/>
            <a:gd name="vf" fmla="val 115470"/>
          </a:avLst>
        </a:prstGeom>
        <a:solidFill>
          <a:srgbClr val="ED1A3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Research</a:t>
          </a:r>
        </a:p>
      </dsp:txBody>
      <dsp:txXfrm rot="-5400000">
        <a:off x="2545244" y="3177607"/>
        <a:ext cx="967491" cy="958242"/>
      </dsp:txXfrm>
    </dsp:sp>
    <dsp:sp modelId="{AE82183B-D811-4C70-B375-F3C8FD4345CB}">
      <dsp:nvSpPr>
        <dsp:cNvPr id="0" name=""/>
        <dsp:cNvSpPr/>
      </dsp:nvSpPr>
      <dsp:spPr>
        <a:xfrm>
          <a:off x="3572940" y="3498158"/>
          <a:ext cx="1604098" cy="86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CA632-D41E-4150-8D1E-D6029A541A09}">
      <dsp:nvSpPr>
        <dsp:cNvPr id="0" name=""/>
        <dsp:cNvSpPr/>
      </dsp:nvSpPr>
      <dsp:spPr>
        <a:xfrm rot="5400000">
          <a:off x="854142" y="2937697"/>
          <a:ext cx="1437363" cy="1451688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noProof="0" dirty="0"/>
            <a:t> </a:t>
          </a:r>
          <a:endParaRPr lang="en-US" sz="1600" kern="1200" noProof="0" dirty="0"/>
        </a:p>
      </dsp:txBody>
      <dsp:txXfrm rot="-5400000">
        <a:off x="1088928" y="3184421"/>
        <a:ext cx="967792" cy="958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ED5F-D11B-4BC4-BC09-7FB1FBA09D2B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5C6DD-CE32-4174-AB81-AF76A76431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41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CC64-FB12-4843-9F01-D87918DC803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76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B31E-5B00-9BD0-71B5-32308312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2E92-94C5-2EDC-E663-041A33F49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F41E-CA76-6223-DE2C-7778C6A5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73D4-9D07-66AC-9277-1858B697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5894-48F0-459B-EF8E-3B05B0DA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0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36A9-36D9-EFB2-CFEB-E621741D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DD40-CA47-4FCF-ACAA-16F586C3B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A231-998B-E61A-94CD-73322379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3D96-7865-E9A0-5370-D73ED77A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DB49-20AB-8F06-826E-0E5078B3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072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0061E-0A4E-2B5C-5DB2-AA5C3EB58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275B6-FE5D-E50C-D962-05BEC301F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C72B-1601-7E03-2C2C-6797747D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66CC-0704-B947-272D-66626FDB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1687-97C4-97E6-A75F-A0CD9C94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5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FFB-F818-A0DD-5C80-9333468B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3F0A-0315-2B21-44D6-77A730F0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FDC1-BA2E-249C-1D14-19D0FBCB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5A63-E073-1606-7503-26B48518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387B-D954-0502-3FD7-8937C59F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09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3BC3-C848-794E-8487-142525B3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0ECE5-DFCD-440B-B96C-E41EC405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B660-55E1-E53D-5E6E-1B71E15B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85BD-29F5-1DF1-863E-9F505938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F9B5-E67C-3267-E8C5-C39A9C5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38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849A-CC29-D814-1DB7-B5F871D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BA5E-6850-5485-F95A-801D62651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AF6D5-E91E-0CD9-4FB6-4468F0EE2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99C16-FC2D-0D09-F762-FB04FDDB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1A422-91D5-D7C5-7B9F-B278C01C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F21AE-16C1-1A6F-7DBF-25F3540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2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DEDD-9B16-C51A-BA64-E8446052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2FBF-0003-2AB0-EFF1-00235FC80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0C9F-C0FE-88C9-E104-CFE226F9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01A8F-3ED6-72AE-224D-431F4276D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87927-2397-5A16-0B19-66C94C215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E03CB-4D14-6843-112B-7EE57919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A8B40-CCFD-2015-D0F7-15542932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A9535-8267-42CE-1178-13635BF9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56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CCE-F89A-D033-D659-C817E566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4EB64-70EB-12DD-53FE-206B77F4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5F443-2244-08C7-B7A4-12352F62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BCFF4-ABCE-850D-17B5-01666B58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21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B31CA-3C6C-7440-4C0F-02EFC29F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1F1CA-8516-5DC4-0CEE-516B47DE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F505-A8D7-E36F-A1E7-C08F7D3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7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A794-B2C8-83C6-8113-9C303FC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88F-80EB-5753-953E-F9517641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C4CDB-770B-6AA7-DC3B-2383D9E11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8FA03-DE46-983D-6C8F-B528019F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5D971-97C4-6F87-76A5-2B422860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6AA0-01CE-2D4B-1E2E-DB5B641A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04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DE7A-004B-C2EB-DFC9-386FF17E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441F0-3357-AA72-0610-987D6338C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DFFE-07A7-E8BC-88A9-C365F2FA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AA0B6-AD9A-B53D-232C-35AE5975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EE9B1-C027-7EAE-CC00-85C0AE04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853C7-EC91-2CC5-9F7A-E21E378D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02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330F3-4C4C-F53A-0CCF-8955CB0D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522A-4B45-11C0-1A63-5BF65AA0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E21F-ED8D-5A8B-2EF4-11A04DD09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20EC6-D067-48CD-8EE6-EA26B0314E97}" type="datetimeFigureOut">
              <a:rPr lang="en-SG" smtClean="0"/>
              <a:t>7/6/2024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AAE6-82A3-9D9D-FC07-EDD66A1A3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061C8-1E80-5F7C-1D46-49AA78495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F8379-C78E-4813-A4FE-A9D56C560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5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1.png"/><Relationship Id="rId21" Type="http://schemas.openxmlformats.org/officeDocument/2006/relationships/image" Target="../media/image25.png"/><Relationship Id="rId34" Type="http://schemas.openxmlformats.org/officeDocument/2006/relationships/image" Target="../media/image4.png"/><Relationship Id="rId42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microsoft.com/office/2007/relationships/hdphoto" Target="../media/hdphoto1.wdp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4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0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jpeg"/><Relationship Id="rId26" Type="http://schemas.openxmlformats.org/officeDocument/2006/relationships/image" Target="../media/image68.png"/><Relationship Id="rId21" Type="http://schemas.openxmlformats.org/officeDocument/2006/relationships/image" Target="../media/image63.png"/><Relationship Id="rId34" Type="http://schemas.openxmlformats.org/officeDocument/2006/relationships/image" Target="../media/image71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7.png"/><Relationship Id="rId33" Type="http://schemas.openxmlformats.org/officeDocument/2006/relationships/image" Target="../media/image70.png"/><Relationship Id="rId38" Type="http://schemas.openxmlformats.org/officeDocument/2006/relationships/image" Target="../media/image73.jpg"/><Relationship Id="rId2" Type="http://schemas.openxmlformats.org/officeDocument/2006/relationships/image" Target="../media/image4.png"/><Relationship Id="rId16" Type="http://schemas.openxmlformats.org/officeDocument/2006/relationships/image" Target="../media/image59.png"/><Relationship Id="rId20" Type="http://schemas.openxmlformats.org/officeDocument/2006/relationships/image" Target="../media/image62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6.png"/><Relationship Id="rId32" Type="http://schemas.openxmlformats.org/officeDocument/2006/relationships/image" Target="../media/image69.png"/><Relationship Id="rId37" Type="http://schemas.openxmlformats.org/officeDocument/2006/relationships/image" Target="../media/image6.png"/><Relationship Id="rId5" Type="http://schemas.openxmlformats.org/officeDocument/2006/relationships/image" Target="../media/image48.jpeg"/><Relationship Id="rId15" Type="http://schemas.openxmlformats.org/officeDocument/2006/relationships/image" Target="../media/image58.png"/><Relationship Id="rId23" Type="http://schemas.openxmlformats.org/officeDocument/2006/relationships/image" Target="../media/image65.png"/><Relationship Id="rId28" Type="http://schemas.openxmlformats.org/officeDocument/2006/relationships/image" Target="../media/image42.png"/><Relationship Id="rId36" Type="http://schemas.openxmlformats.org/officeDocument/2006/relationships/image" Target="../media/image72.png"/><Relationship Id="rId10" Type="http://schemas.openxmlformats.org/officeDocument/2006/relationships/image" Target="../media/image53.png"/><Relationship Id="rId19" Type="http://schemas.openxmlformats.org/officeDocument/2006/relationships/image" Target="../media/image32.png"/><Relationship Id="rId31" Type="http://schemas.microsoft.com/office/2007/relationships/hdphoto" Target="../media/hdphoto1.wdp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jpeg"/><Relationship Id="rId22" Type="http://schemas.openxmlformats.org/officeDocument/2006/relationships/image" Target="../media/image64.png"/><Relationship Id="rId27" Type="http://schemas.openxmlformats.org/officeDocument/2006/relationships/image" Target="../media/image39.png"/><Relationship Id="rId30" Type="http://schemas.openxmlformats.org/officeDocument/2006/relationships/image" Target="../media/image38.png"/><Relationship Id="rId35" Type="http://schemas.openxmlformats.org/officeDocument/2006/relationships/image" Target="../media/image5.png"/><Relationship Id="rId8" Type="http://schemas.openxmlformats.org/officeDocument/2006/relationships/image" Target="../media/image51.png"/><Relationship Id="rId3" Type="http://schemas.openxmlformats.org/officeDocument/2006/relationships/image" Target="../media/image4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AB38C-E24A-984A-1182-BB8B452B1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0BBAF-AAA2-E583-D2DA-641DE5690DC6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National Cybersecurity R&amp;D Laboratories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CD5EA-C508-DAAE-4510-01569912CA32}"/>
              </a:ext>
            </a:extLst>
          </p:cNvPr>
          <p:cNvSpPr txBox="1"/>
          <p:nvPr/>
        </p:nvSpPr>
        <p:spPr>
          <a:xfrm>
            <a:off x="327947" y="1168795"/>
            <a:ext cx="8838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1F2328"/>
                </a:solidFill>
              </a:rPr>
              <a:t>Cluster User Emulation System (CUE)</a:t>
            </a:r>
          </a:p>
          <a:p>
            <a:pPr algn="ctr"/>
            <a:endParaRPr lang="sv-SE" sz="3200" b="1" dirty="0">
              <a:solidFill>
                <a:srgbClr val="1F2328"/>
              </a:solidFill>
            </a:endParaRPr>
          </a:p>
          <a:p>
            <a:pPr algn="ctr"/>
            <a:r>
              <a:rPr lang="sv-SE" sz="3200" b="1" dirty="0">
                <a:solidFill>
                  <a:srgbClr val="1F2328"/>
                </a:solidFill>
              </a:rPr>
              <a:t>Project Introduction </a:t>
            </a:r>
            <a:r>
              <a:rPr lang="en-US" sz="3200" b="1" dirty="0">
                <a:solidFill>
                  <a:srgbClr val="1F2328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7D38-B0AA-49B0-A2D7-2A784AAACEE1}"/>
              </a:ext>
            </a:extLst>
          </p:cNvPr>
          <p:cNvSpPr txBox="1"/>
          <p:nvPr/>
        </p:nvSpPr>
        <p:spPr>
          <a:xfrm>
            <a:off x="1009058" y="6082796"/>
            <a:ext cx="10601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effectLst/>
              </a:rPr>
              <a:t>Disclaimer: This presentation is intended solely for internal use and may contain confidential and/or privileged information. Unauthorized use, disclosure, distribution, or copying of the contents in this presentation is strictly prohibited. </a:t>
            </a:r>
            <a:endParaRPr lang="en-US" sz="1600" dirty="0">
              <a:effectLst/>
            </a:endParaRPr>
          </a:p>
        </p:txBody>
      </p:sp>
      <p:pic>
        <p:nvPicPr>
          <p:cNvPr id="7" name="Picture 2" descr="National University of Singapore - Wikipedia">
            <a:extLst>
              <a:ext uri="{FF2B5EF4-FFF2-40B4-BE49-F238E27FC236}">
                <a16:creationId xmlns:a16="http://schemas.microsoft.com/office/drawing/2014/main" id="{38556763-FA7F-58E9-9426-82805477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7" y="6082796"/>
            <a:ext cx="507276" cy="6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8624EB-1AD5-E189-88CB-2CCF470E97A3}"/>
              </a:ext>
            </a:extLst>
          </p:cNvPr>
          <p:cNvSpPr txBox="1"/>
          <p:nvPr/>
        </p:nvSpPr>
        <p:spPr>
          <a:xfrm>
            <a:off x="6634805" y="3864484"/>
            <a:ext cx="3572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1F2328"/>
                </a:solidFill>
                <a:effectLst/>
              </a:rPr>
              <a:t>By NCL Development Team</a:t>
            </a:r>
          </a:p>
          <a:p>
            <a:endParaRPr lang="en-US" sz="1800" b="1" i="0" dirty="0">
              <a:solidFill>
                <a:srgbClr val="1F2328"/>
              </a:solidFill>
              <a:effectLst/>
            </a:endParaRPr>
          </a:p>
          <a:p>
            <a:r>
              <a:rPr lang="en-US" b="1" dirty="0">
                <a:solidFill>
                  <a:srgbClr val="1F2328"/>
                </a:solidFill>
              </a:rPr>
              <a:t>Version: v1.3</a:t>
            </a:r>
            <a:endParaRPr lang="en-US" sz="1800" b="1" i="0" dirty="0">
              <a:solidFill>
                <a:srgbClr val="1F2328"/>
              </a:solidFill>
              <a:effectLst/>
            </a:endParaRPr>
          </a:p>
          <a:p>
            <a:endParaRPr lang="en-SG" sz="1800" b="1" i="0" dirty="0">
              <a:solidFill>
                <a:srgbClr val="1F2328"/>
              </a:solidFill>
              <a:effectLst/>
            </a:endParaRPr>
          </a:p>
          <a:p>
            <a:r>
              <a:rPr lang="en-SG" sz="1800" b="1" i="0" dirty="0">
                <a:solidFill>
                  <a:srgbClr val="1F2328"/>
                </a:solidFill>
                <a:effectLst/>
              </a:rPr>
              <a:t>13 </a:t>
            </a:r>
            <a:r>
              <a:rPr lang="en-SG" b="1" dirty="0">
                <a:solidFill>
                  <a:srgbClr val="1F2328"/>
                </a:solidFill>
              </a:rPr>
              <a:t>Mar </a:t>
            </a:r>
            <a:r>
              <a:rPr lang="en-SG" sz="1800" b="1" i="0" dirty="0">
                <a:solidFill>
                  <a:srgbClr val="1F2328"/>
                </a:solidFill>
                <a:effectLst/>
              </a:rPr>
              <a:t>2024</a:t>
            </a:r>
            <a:endParaRPr lang="en-US" sz="1800" b="1" i="0" dirty="0">
              <a:solidFill>
                <a:srgbClr val="1F2328"/>
              </a:solidFill>
              <a:effectLst/>
            </a:endParaRP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CB7D5-B41C-DBDC-58AC-63709257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28" y="3461258"/>
            <a:ext cx="5317331" cy="1850992"/>
          </a:xfrm>
          <a:prstGeom prst="rect">
            <a:avLst/>
          </a:prstGeom>
        </p:spPr>
      </p:pic>
      <p:pic>
        <p:nvPicPr>
          <p:cNvPr id="3" name="Picture 2" descr="A logo for a computer system&#10;&#10;Description automatically generated">
            <a:extLst>
              <a:ext uri="{FF2B5EF4-FFF2-40B4-BE49-F238E27FC236}">
                <a16:creationId xmlns:a16="http://schemas.microsoft.com/office/drawing/2014/main" id="{C6499829-3B8D-8D6B-4FA5-4E88031F9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280" y="915622"/>
            <a:ext cx="1943135" cy="16569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546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34A6-FF10-AFDC-BC1C-2790BB0F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1" y="769969"/>
            <a:ext cx="6333674" cy="619903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Project Design Purpose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6234-828C-A081-E9DD-C963915C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13" y="1523813"/>
            <a:ext cx="9369899" cy="4807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Our objective is to develop a distributed, automated, flexible and reusable toolkits set for generating both benign and malicious activities and traffic. This toolkit is designed to fulfill the following requirements:</a:t>
            </a:r>
          </a:p>
          <a:p>
            <a:pPr marL="0" indent="0">
              <a:buNone/>
            </a:pPr>
            <a:endParaRPr lang="en-US" sz="1800" b="0" i="0" dirty="0">
              <a:solidFill>
                <a:srgbClr val="0D0D0D"/>
              </a:solidFill>
              <a:effectLst/>
            </a:endParaRPr>
          </a:p>
          <a:p>
            <a:r>
              <a:rPr lang="en-US" sz="1800" dirty="0"/>
              <a:t>Simulation of a mid size of cluster/network with active users (generate human activities) for Digital Forensics and Incident Response (DFIR). </a:t>
            </a:r>
          </a:p>
          <a:p>
            <a:r>
              <a:rPr lang="en-US" sz="1800" dirty="0"/>
              <a:t>Simulation of red team attacks or recurrent attack scenarios in cyber exercise/events.</a:t>
            </a:r>
          </a:p>
          <a:p>
            <a:r>
              <a:rPr lang="en-US" sz="1800" dirty="0"/>
              <a:t>Simulation of blue team defense activities or the creation of live honeypots. </a:t>
            </a:r>
          </a:p>
          <a:p>
            <a:r>
              <a:rPr lang="en-US" sz="1800" dirty="0"/>
              <a:t>Provide real time monitoring and management interface of cyber exercise management team. </a:t>
            </a:r>
          </a:p>
          <a:p>
            <a:r>
              <a:rPr lang="en-US" sz="1800" dirty="0"/>
              <a:t>Automated to do regular penetration test or stress test for a system or service. </a:t>
            </a:r>
          </a:p>
          <a:p>
            <a:r>
              <a:rPr lang="en-US" sz="1800" dirty="0"/>
              <a:t>Assistance in cyber-security education and professional training. </a:t>
            </a:r>
          </a:p>
          <a:p>
            <a:r>
              <a:rPr lang="en-US" sz="1800" dirty="0"/>
              <a:t>Building the customizable malware for researching purposes.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C47F-2AFD-5483-D8F7-C203365760AD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</a:t>
            </a:r>
            <a:r>
              <a:rPr lang="en-US" sz="2400" dirty="0">
                <a:solidFill>
                  <a:schemeClr val="bg1"/>
                </a:solidFill>
              </a:rPr>
              <a:t>[ Project Design Purpose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A logo for a computer system&#10;&#10;Description automatically generated">
            <a:extLst>
              <a:ext uri="{FF2B5EF4-FFF2-40B4-BE49-F238E27FC236}">
                <a16:creationId xmlns:a16="http://schemas.microsoft.com/office/drawing/2014/main" id="{11AF8CB5-585B-ACA9-F61F-6E3766A5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16" y="6018027"/>
            <a:ext cx="873526" cy="7448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935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D945330-7FED-B684-F063-F8C6ACC0D53C}"/>
              </a:ext>
            </a:extLst>
          </p:cNvPr>
          <p:cNvSpPr/>
          <p:nvPr/>
        </p:nvSpPr>
        <p:spPr>
          <a:xfrm>
            <a:off x="5769796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A98BE-E3AB-8903-ED9D-6AB49773B10A}"/>
              </a:ext>
            </a:extLst>
          </p:cNvPr>
          <p:cNvSpPr/>
          <p:nvPr/>
        </p:nvSpPr>
        <p:spPr>
          <a:xfrm>
            <a:off x="4485872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B097B-DDEB-9464-094D-543130F70E26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System Structure]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6925-44D0-E8D7-A1A6-A38BC1DA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544E0F-54F6-3373-A045-617BA48C97B9}"/>
              </a:ext>
            </a:extLst>
          </p:cNvPr>
          <p:cNvSpPr/>
          <p:nvPr/>
        </p:nvSpPr>
        <p:spPr>
          <a:xfrm>
            <a:off x="3471603" y="771455"/>
            <a:ext cx="3848467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9931D-2105-7A84-DF64-BD4453FA5CED}"/>
              </a:ext>
            </a:extLst>
          </p:cNvPr>
          <p:cNvSpPr/>
          <p:nvPr/>
        </p:nvSpPr>
        <p:spPr>
          <a:xfrm>
            <a:off x="771850" y="2578928"/>
            <a:ext cx="2651342" cy="2508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01C1E-4189-98A7-CD52-4D968E2FAEE0}"/>
              </a:ext>
            </a:extLst>
          </p:cNvPr>
          <p:cNvSpPr txBox="1"/>
          <p:nvPr/>
        </p:nvSpPr>
        <p:spPr>
          <a:xfrm>
            <a:off x="786230" y="2552952"/>
            <a:ext cx="240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Activities and Traffic Generation Modules Repository </a:t>
            </a:r>
            <a:endParaRPr lang="en-SG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ABDF0-6913-72B1-A988-B2EDE84F4D32}"/>
              </a:ext>
            </a:extLst>
          </p:cNvPr>
          <p:cNvSpPr/>
          <p:nvPr/>
        </p:nvSpPr>
        <p:spPr>
          <a:xfrm>
            <a:off x="864209" y="3533200"/>
            <a:ext cx="240737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dirty="0">
                <a:solidFill>
                  <a:schemeClr val="tx1"/>
                </a:solidFill>
              </a:rPr>
              <a:t>33 Organic Activities Plugin Module Lib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07E09-08E6-B454-9999-7890DC67116E}"/>
              </a:ext>
            </a:extLst>
          </p:cNvPr>
          <p:cNvSpPr/>
          <p:nvPr/>
        </p:nvSpPr>
        <p:spPr>
          <a:xfrm>
            <a:off x="864209" y="4327745"/>
            <a:ext cx="24073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dirty="0">
                <a:solidFill>
                  <a:srgbClr val="C00000"/>
                </a:solidFill>
              </a:rPr>
              <a:t>24 Malicious A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ctivities Module Lib </a:t>
            </a:r>
            <a:r>
              <a:rPr lang="en-SG" sz="1400" b="1" dirty="0">
                <a:solidFill>
                  <a:srgbClr val="C00000"/>
                </a:solidFill>
              </a:rPr>
              <a:t>R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epository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D0018-5119-6CF1-D11A-1ABF1774203D}"/>
              </a:ext>
            </a:extLst>
          </p:cNvPr>
          <p:cNvSpPr/>
          <p:nvPr/>
        </p:nvSpPr>
        <p:spPr>
          <a:xfrm>
            <a:off x="3970865" y="2572175"/>
            <a:ext cx="2708938" cy="25080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A2D33-9F9C-1E48-3668-645636C4AF6C}"/>
              </a:ext>
            </a:extLst>
          </p:cNvPr>
          <p:cNvSpPr txBox="1"/>
          <p:nvPr/>
        </p:nvSpPr>
        <p:spPr>
          <a:xfrm>
            <a:off x="3970865" y="2588704"/>
            <a:ext cx="24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Users Action Emulator</a:t>
            </a:r>
            <a:endParaRPr lang="en-SG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9D100-688F-BF0D-85C8-3ECC737FE9A3}"/>
              </a:ext>
            </a:extLst>
          </p:cNvPr>
          <p:cNvSpPr/>
          <p:nvPr/>
        </p:nvSpPr>
        <p:spPr>
          <a:xfrm>
            <a:off x="4102250" y="3231317"/>
            <a:ext cx="2272471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Regular or random activities and traffic generation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1C48A-204E-6FEA-C233-F04084B39674}"/>
              </a:ext>
            </a:extLst>
          </p:cNvPr>
          <p:cNvSpPr/>
          <p:nvPr/>
        </p:nvSpPr>
        <p:spPr>
          <a:xfrm>
            <a:off x="4102251" y="3848301"/>
            <a:ext cx="2272471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Daily / weekly / monthly timeline scheduled activities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A6A-B4F9-8D96-9290-8967FF4DBBC4}"/>
              </a:ext>
            </a:extLst>
          </p:cNvPr>
          <p:cNvSpPr/>
          <p:nvPr/>
        </p:nvSpPr>
        <p:spPr>
          <a:xfrm>
            <a:off x="4102251" y="4482129"/>
            <a:ext cx="2275987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Human, program and malware activities automation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061AD-C2C3-4544-6A4D-A8D0E31AB38A}"/>
              </a:ext>
            </a:extLst>
          </p:cNvPr>
          <p:cNvSpPr/>
          <p:nvPr/>
        </p:nvSpPr>
        <p:spPr>
          <a:xfrm>
            <a:off x="7320069" y="2552952"/>
            <a:ext cx="3265513" cy="25080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CCC1C-F504-B0A6-F70B-E0269E3283E5}"/>
              </a:ext>
            </a:extLst>
          </p:cNvPr>
          <p:cNvSpPr txBox="1"/>
          <p:nvPr/>
        </p:nvSpPr>
        <p:spPr>
          <a:xfrm>
            <a:off x="7327786" y="2564439"/>
            <a:ext cx="24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System </a:t>
            </a:r>
            <a:r>
              <a:rPr lang="en-US" sz="1600" b="1" dirty="0">
                <a:solidFill>
                  <a:schemeClr val="tx1"/>
                </a:solidFill>
              </a:rPr>
              <a:t>Orchestrator</a:t>
            </a:r>
            <a:r>
              <a:rPr lang="en-SG" sz="1600" b="1" dirty="0"/>
              <a:t> 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A9EA684-ECD9-2CF7-9DE3-1FC7FEAF5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0" y="3055663"/>
            <a:ext cx="1673200" cy="8993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888EBD-7FAC-FE85-C70B-06113FE96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130" y="4073209"/>
            <a:ext cx="1675799" cy="8993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4B9B4BA-D740-5D8E-696C-687E39726028}"/>
              </a:ext>
            </a:extLst>
          </p:cNvPr>
          <p:cNvSpPr/>
          <p:nvPr/>
        </p:nvSpPr>
        <p:spPr>
          <a:xfrm>
            <a:off x="9205955" y="3106700"/>
            <a:ext cx="1179282" cy="6625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Emulators procedure management 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2D74A1-36CA-E16D-5DEE-6F6D7154E79B}"/>
              </a:ext>
            </a:extLst>
          </p:cNvPr>
          <p:cNvSpPr/>
          <p:nvPr/>
        </p:nvSpPr>
        <p:spPr>
          <a:xfrm>
            <a:off x="9155330" y="4270924"/>
            <a:ext cx="1512445" cy="428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Malwares or attack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Command and Control (C2) website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21EB11-21BA-12E4-E392-D53D94206328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rot="5400000">
            <a:off x="2911556" y="956200"/>
            <a:ext cx="808694" cy="2436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E9CA90-6AF6-AE7C-263F-FE596E76A39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174552" y="1765738"/>
            <a:ext cx="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456CBD8-83A7-0F1B-8DB2-973036421295}"/>
              </a:ext>
            </a:extLst>
          </p:cNvPr>
          <p:cNvCxnSpPr>
            <a:cxnSpLocks/>
            <a:stCxn id="35" idx="2"/>
            <a:endCxn id="19" idx="0"/>
          </p:cNvCxnSpPr>
          <p:nvPr/>
        </p:nvCxnSpPr>
        <p:spPr>
          <a:xfrm rot="16200000" flipH="1">
            <a:off x="6994537" y="594663"/>
            <a:ext cx="781960" cy="3134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B2EB1832-7FA9-85F5-BB14-4AD04DBD7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387998"/>
              </p:ext>
            </p:extLst>
          </p:nvPr>
        </p:nvGraphicFramePr>
        <p:xfrm>
          <a:off x="596407" y="5648128"/>
          <a:ext cx="10187157" cy="81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AA3A7459-4A0C-0268-24E1-E0B94A7E005A}"/>
              </a:ext>
            </a:extLst>
          </p:cNvPr>
          <p:cNvSpPr txBox="1"/>
          <p:nvPr/>
        </p:nvSpPr>
        <p:spPr>
          <a:xfrm>
            <a:off x="596407" y="877452"/>
            <a:ext cx="168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938F57-E452-E05A-A791-86F1BA88A9FB}"/>
              </a:ext>
            </a:extLst>
          </p:cNvPr>
          <p:cNvSpPr txBox="1"/>
          <p:nvPr/>
        </p:nvSpPr>
        <p:spPr>
          <a:xfrm>
            <a:off x="571787" y="5271657"/>
            <a:ext cx="168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Workflow </a:t>
            </a:r>
          </a:p>
        </p:txBody>
      </p:sp>
      <p:pic>
        <p:nvPicPr>
          <p:cNvPr id="45" name="Picture 44" descr="A logo for a computer system&#10;&#10;Description automatically generated">
            <a:extLst>
              <a:ext uri="{FF2B5EF4-FFF2-40B4-BE49-F238E27FC236}">
                <a16:creationId xmlns:a16="http://schemas.microsoft.com/office/drawing/2014/main" id="{9E304F1F-40B6-2CDC-ED91-10640217C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66" y="867091"/>
            <a:ext cx="938851" cy="80057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051DD8-907C-C48B-44FC-109879DC7E76}"/>
              </a:ext>
            </a:extLst>
          </p:cNvPr>
          <p:cNvSpPr txBox="1"/>
          <p:nvPr/>
        </p:nvSpPr>
        <p:spPr>
          <a:xfrm>
            <a:off x="3351899" y="966761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Cluster Users Emulation (CUE) System </a:t>
            </a:r>
          </a:p>
          <a:p>
            <a:pPr algn="ctr"/>
            <a:endParaRPr lang="en-SG" dirty="0"/>
          </a:p>
        </p:txBody>
      </p:sp>
      <p:pic>
        <p:nvPicPr>
          <p:cNvPr id="2" name="Picture 1" descr="A logo for a computer system&#10;&#10;Description automatically generated">
            <a:extLst>
              <a:ext uri="{FF2B5EF4-FFF2-40B4-BE49-F238E27FC236}">
                <a16:creationId xmlns:a16="http://schemas.microsoft.com/office/drawing/2014/main" id="{DDD4A7F4-6269-CCD1-0C7D-325130DCB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16" y="6018027"/>
            <a:ext cx="873526" cy="7448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92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34A6-FF10-AFDC-BC1C-2790BB0F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1" y="769969"/>
            <a:ext cx="6333674" cy="619903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Traffic and Activities Generation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6234-828C-A081-E9DD-C963915C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13" y="1523813"/>
            <a:ext cx="10586699" cy="4807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The Cluster User Emulation System operates within different network/compute cluster environment, simulating multiple users' actions and monitoring their network traffic and activities. This system serves various purposes, including:</a:t>
            </a:r>
          </a:p>
          <a:p>
            <a:pPr marL="0" indent="0">
              <a:buNone/>
            </a:pPr>
            <a:endParaRPr lang="en-US" sz="1800" b="0" i="0" dirty="0">
              <a:solidFill>
                <a:srgbClr val="0D0D0D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Providing a library repository with benign and malicious activities &amp; traffic plugin module for customers to create customized complex "Human / Hacker / device" type actions.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Providing automatically robotic processes and tasks (RPT) or repeating/replaying specified attacking path/scenario of red team and defense activities of blue team during cyber exercise/event.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Generating network traffic flows with different protocols for target system penetration testing, service stress testing or using for network security research projects.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Providing the management interface for monitoring and controlling the tasks, processes, network traffic, node activities, and group-users interactive actions.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Establishing repeatable test environments for testing and verifying AI/ML trained models.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C47F-2AFD-5483-D8F7-C203365760AD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</a:t>
            </a:r>
            <a:r>
              <a:rPr lang="en-US" sz="2400" dirty="0">
                <a:solidFill>
                  <a:schemeClr val="bg1"/>
                </a:solidFill>
              </a:rPr>
              <a:t>[ Traffic and </a:t>
            </a:r>
            <a:r>
              <a:rPr lang="en-SG" sz="2400" dirty="0">
                <a:solidFill>
                  <a:schemeClr val="bg1"/>
                </a:solidFill>
              </a:rPr>
              <a:t>Activities Generation</a:t>
            </a:r>
            <a:r>
              <a:rPr lang="en-US" sz="2400" dirty="0">
                <a:solidFill>
                  <a:schemeClr val="bg1"/>
                </a:solidFill>
              </a:rPr>
              <a:t>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A logo for a computer system&#10;&#10;Description automatically generated">
            <a:extLst>
              <a:ext uri="{FF2B5EF4-FFF2-40B4-BE49-F238E27FC236}">
                <a16:creationId xmlns:a16="http://schemas.microsoft.com/office/drawing/2014/main" id="{11AF8CB5-585B-ACA9-F61F-6E3766A5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16" y="6018027"/>
            <a:ext cx="873526" cy="7448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61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91594DB-4CE0-EF00-414A-1C003857D198}"/>
              </a:ext>
            </a:extLst>
          </p:cNvPr>
          <p:cNvSpPr/>
          <p:nvPr/>
        </p:nvSpPr>
        <p:spPr>
          <a:xfrm>
            <a:off x="379125" y="1014372"/>
            <a:ext cx="2875174" cy="529056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9962B29-5C8E-66CE-F059-7F6436A4D7C1}"/>
              </a:ext>
            </a:extLst>
          </p:cNvPr>
          <p:cNvSpPr/>
          <p:nvPr/>
        </p:nvSpPr>
        <p:spPr>
          <a:xfrm>
            <a:off x="3709634" y="1503456"/>
            <a:ext cx="1282655" cy="480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Benign Activities and Traffic 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0724-3AFD-D889-2F78-8EC9CD2EA534}"/>
              </a:ext>
            </a:extLst>
          </p:cNvPr>
          <p:cNvSpPr/>
          <p:nvPr/>
        </p:nvSpPr>
        <p:spPr>
          <a:xfrm>
            <a:off x="512270" y="1410532"/>
            <a:ext cx="2561961" cy="1041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0522-C6EC-850C-3D04-CC06EBCFA6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34395" y="1507958"/>
            <a:ext cx="363514" cy="3635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0E31D-9230-EF97-B2E7-8C85F43511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20513" y="1509313"/>
            <a:ext cx="362160" cy="3621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A4B5-9643-9A86-70E2-E85CEEE3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611931" y="1508906"/>
            <a:ext cx="361641" cy="3616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E0814-3674-CFAB-4EB5-86328B0377A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2090203" y="1503456"/>
            <a:ext cx="368016" cy="3680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0F7F5-89EC-0B6D-D75A-E7DD822252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634395" y="1997060"/>
            <a:ext cx="348361" cy="37795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8A944-D021-5B5C-76F5-302DA8929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363" y="1997236"/>
            <a:ext cx="376321" cy="3763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EC4B4-73D3-11A1-ABD4-6FE7CA0E4DB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1605911" y="1996728"/>
            <a:ext cx="374907" cy="3749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ACFE4-00E0-1C85-8A59-E7BED5CF0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</a:blip>
          <a:stretch>
            <a:fillRect/>
          </a:stretch>
        </p:blipFill>
        <p:spPr>
          <a:xfrm>
            <a:off x="2101080" y="2004490"/>
            <a:ext cx="374288" cy="3742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03BF-7149-F44D-4161-1B52B8A3FF05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</a:blip>
          <a:stretch>
            <a:fillRect/>
          </a:stretch>
        </p:blipFill>
        <p:spPr>
          <a:xfrm>
            <a:off x="2581439" y="1503456"/>
            <a:ext cx="368016" cy="3680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83EB-DE79-B8C3-0845-CD97977324CD}"/>
              </a:ext>
            </a:extLst>
          </p:cNvPr>
          <p:cNvSpPr txBox="1"/>
          <p:nvPr/>
        </p:nvSpPr>
        <p:spPr>
          <a:xfrm>
            <a:off x="2553873" y="2010403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30D4-AC48-3850-E80D-2A9AC969B64D}"/>
              </a:ext>
            </a:extLst>
          </p:cNvPr>
          <p:cNvSpPr txBox="1"/>
          <p:nvPr/>
        </p:nvSpPr>
        <p:spPr>
          <a:xfrm>
            <a:off x="422147" y="1156957"/>
            <a:ext cx="297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Activities Module Repo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33D0-9BEB-DF6E-C032-6D100A50E1B8}"/>
              </a:ext>
            </a:extLst>
          </p:cNvPr>
          <p:cNvSpPr/>
          <p:nvPr/>
        </p:nvSpPr>
        <p:spPr>
          <a:xfrm>
            <a:off x="512270" y="2824093"/>
            <a:ext cx="2578400" cy="1062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8BF5-75D7-379E-9AC9-BBF7DC32C505}"/>
              </a:ext>
            </a:extLst>
          </p:cNvPr>
          <p:cNvSpPr txBox="1"/>
          <p:nvPr/>
        </p:nvSpPr>
        <p:spPr>
          <a:xfrm>
            <a:off x="446154" y="2523797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 Activities Module Repo</a:t>
            </a:r>
            <a:endParaRPr lang="en-SG" sz="12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027C16-1015-2469-46E8-9B4E0E956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111247" y="2940898"/>
            <a:ext cx="364121" cy="3641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9BCE11-C5ED-0BEE-E9EB-B463D877A5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9285" r="62157" b="18321"/>
          <a:stretch/>
        </p:blipFill>
        <p:spPr>
          <a:xfrm>
            <a:off x="1103750" y="2940898"/>
            <a:ext cx="344503" cy="3558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AC89FD-5512-2D23-AB8B-7D3B38329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619240" y="2934627"/>
            <a:ext cx="355856" cy="355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1276E14-4550-181F-ABAE-9375818CE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70000"/>
          </a:blip>
          <a:srcRect l="-1" r="-7307"/>
          <a:stretch/>
        </p:blipFill>
        <p:spPr>
          <a:xfrm>
            <a:off x="1609451" y="2942070"/>
            <a:ext cx="364121" cy="3578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27AF9C-F960-E5D7-777D-6AAC00070554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85000"/>
          </a:blip>
          <a:stretch>
            <a:fillRect/>
          </a:stretch>
        </p:blipFill>
        <p:spPr>
          <a:xfrm>
            <a:off x="2579775" y="2930266"/>
            <a:ext cx="366489" cy="3664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48A7A-54CD-8667-1202-81E5C0DE528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85000"/>
          </a:blip>
          <a:stretch>
            <a:fillRect/>
          </a:stretch>
        </p:blipFill>
        <p:spPr>
          <a:xfrm>
            <a:off x="612591" y="3430180"/>
            <a:ext cx="350758" cy="3437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2B3F3BB-CBEB-655A-A3E1-3FB7AD907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5000"/>
          </a:blip>
          <a:stretch>
            <a:fillRect/>
          </a:stretch>
        </p:blipFill>
        <p:spPr>
          <a:xfrm>
            <a:off x="1098116" y="3425956"/>
            <a:ext cx="360469" cy="3604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C026DB-114A-9141-9371-BB089D14C699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85000"/>
          </a:blip>
          <a:stretch>
            <a:fillRect/>
          </a:stretch>
        </p:blipFill>
        <p:spPr>
          <a:xfrm>
            <a:off x="1609078" y="3418336"/>
            <a:ext cx="364494" cy="3644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599EA-8E2E-57B7-09F2-630D5890E4EB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5000"/>
          </a:blip>
          <a:stretch>
            <a:fillRect/>
          </a:stretch>
        </p:blipFill>
        <p:spPr>
          <a:xfrm>
            <a:off x="2116810" y="3431988"/>
            <a:ext cx="337368" cy="3589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829CD0F-6062-08CA-7B61-186643401287}"/>
              </a:ext>
            </a:extLst>
          </p:cNvPr>
          <p:cNvSpPr/>
          <p:nvPr/>
        </p:nvSpPr>
        <p:spPr>
          <a:xfrm>
            <a:off x="512271" y="4236163"/>
            <a:ext cx="2578400" cy="1048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ED6BC-C3A1-4E68-4101-5791F5F43094}"/>
              </a:ext>
            </a:extLst>
          </p:cNvPr>
          <p:cNvSpPr txBox="1"/>
          <p:nvPr/>
        </p:nvSpPr>
        <p:spPr>
          <a:xfrm>
            <a:off x="421463" y="3948480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Human Activities Module Repo</a:t>
            </a:r>
            <a:endParaRPr lang="en-SG" sz="1200" b="1" dirty="0"/>
          </a:p>
        </p:txBody>
      </p:sp>
      <p:pic>
        <p:nvPicPr>
          <p:cNvPr id="45" name="Picture 44" descr="A picture containing logo&#10;&#10;Description automatically generated">
            <a:extLst>
              <a:ext uri="{FF2B5EF4-FFF2-40B4-BE49-F238E27FC236}">
                <a16:creationId xmlns:a16="http://schemas.microsoft.com/office/drawing/2014/main" id="{670E3DF4-A19B-CE5E-4377-5982373FD79A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 amt="85000"/>
          </a:blip>
          <a:stretch>
            <a:fillRect/>
          </a:stretch>
        </p:blipFill>
        <p:spPr>
          <a:xfrm>
            <a:off x="589558" y="4326450"/>
            <a:ext cx="357542" cy="3575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92ACD7-DCD5-DA09-1D87-EB155625CF7D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85000"/>
          </a:blip>
          <a:stretch>
            <a:fillRect/>
          </a:stretch>
        </p:blipFill>
        <p:spPr>
          <a:xfrm>
            <a:off x="1082130" y="4329734"/>
            <a:ext cx="367927" cy="3679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8" name="Picture 47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72A672C6-6F27-1320-E7D8-15BD4801D808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85000"/>
          </a:blip>
          <a:stretch>
            <a:fillRect/>
          </a:stretch>
        </p:blipFill>
        <p:spPr>
          <a:xfrm>
            <a:off x="1602741" y="4327069"/>
            <a:ext cx="373255" cy="3732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13C3A60-933F-13D5-DEB2-DE7E765AAD8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08872" y="4326450"/>
            <a:ext cx="366496" cy="3664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4A134A-710C-49FF-6559-50B6854A2430}"/>
              </a:ext>
            </a:extLst>
          </p:cNvPr>
          <p:cNvPicPr>
            <a:picLocks noChangeAspect="1"/>
          </p:cNvPicPr>
          <p:nvPr/>
        </p:nvPicPr>
        <p:blipFill>
          <a:blip r:embed="rId25">
            <a:alphaModFix amt="70000"/>
          </a:blip>
          <a:stretch>
            <a:fillRect/>
          </a:stretch>
        </p:blipFill>
        <p:spPr>
          <a:xfrm>
            <a:off x="2598583" y="4338975"/>
            <a:ext cx="366497" cy="3591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7497ED-5EE7-10DE-F57B-E717B302533F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 amt="70000"/>
          </a:blip>
          <a:stretch>
            <a:fillRect/>
          </a:stretch>
        </p:blipFill>
        <p:spPr>
          <a:xfrm>
            <a:off x="581407" y="4796097"/>
            <a:ext cx="348378" cy="3483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B2E3843-42F8-6AAE-1BBA-A343ECD0DA0A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70000"/>
          </a:blip>
          <a:stretch>
            <a:fillRect/>
          </a:stretch>
        </p:blipFill>
        <p:spPr>
          <a:xfrm>
            <a:off x="1070198" y="4782898"/>
            <a:ext cx="375979" cy="3759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0F68CB-D736-A604-B790-870DA926ABEB}"/>
              </a:ext>
            </a:extLst>
          </p:cNvPr>
          <p:cNvPicPr>
            <a:picLocks noChangeAspect="1"/>
          </p:cNvPicPr>
          <p:nvPr/>
        </p:nvPicPr>
        <p:blipFill>
          <a:blip r:embed="rId28">
            <a:alphaModFix amt="70000"/>
          </a:blip>
          <a:stretch>
            <a:fillRect/>
          </a:stretch>
        </p:blipFill>
        <p:spPr>
          <a:xfrm>
            <a:off x="1592063" y="4791231"/>
            <a:ext cx="380750" cy="380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DC4495-5089-EB7B-7521-BACED82C3824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 amt="70000"/>
          </a:blip>
          <a:stretch>
            <a:fillRect/>
          </a:stretch>
        </p:blipFill>
        <p:spPr>
          <a:xfrm>
            <a:off x="2113162" y="4787153"/>
            <a:ext cx="387740" cy="387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E1B2449-153C-3D1B-72A4-43937E490AA4}"/>
              </a:ext>
            </a:extLst>
          </p:cNvPr>
          <p:cNvSpPr/>
          <p:nvPr/>
        </p:nvSpPr>
        <p:spPr>
          <a:xfrm>
            <a:off x="506524" y="5682876"/>
            <a:ext cx="260477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565515-FA44-5009-FDAF-8D351BFF0CDA}"/>
              </a:ext>
            </a:extLst>
          </p:cNvPr>
          <p:cNvSpPr txBox="1"/>
          <p:nvPr/>
        </p:nvSpPr>
        <p:spPr>
          <a:xfrm>
            <a:off x="411604" y="5372274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System Activities Module Repo</a:t>
            </a:r>
            <a:endParaRPr lang="en-SG" sz="12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CD312E8-CD18-85BF-49F9-2EE7A501623A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 amt="70000"/>
          </a:blip>
          <a:stretch>
            <a:fillRect/>
          </a:stretch>
        </p:blipFill>
        <p:spPr>
          <a:xfrm>
            <a:off x="586426" y="5787747"/>
            <a:ext cx="332172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33F830-D033-9024-FD9A-39D599B0AEEC}"/>
              </a:ext>
            </a:extLst>
          </p:cNvPr>
          <p:cNvPicPr>
            <a:picLocks noChangeAspect="1"/>
          </p:cNvPicPr>
          <p:nvPr/>
        </p:nvPicPr>
        <p:blipFill>
          <a:blip r:embed="rId31">
            <a:alphaModFix amt="70000"/>
          </a:blip>
          <a:stretch>
            <a:fillRect/>
          </a:stretch>
        </p:blipFill>
        <p:spPr>
          <a:xfrm>
            <a:off x="988437" y="5789021"/>
            <a:ext cx="325678" cy="3256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A7EB60E-5764-C99D-2D84-13530292417E}"/>
              </a:ext>
            </a:extLst>
          </p:cNvPr>
          <p:cNvPicPr>
            <a:picLocks noChangeAspect="1"/>
          </p:cNvPicPr>
          <p:nvPr/>
        </p:nvPicPr>
        <p:blipFill>
          <a:blip r:embed="rId32">
            <a:alphaModFix amt="70000"/>
          </a:blip>
          <a:stretch>
            <a:fillRect/>
          </a:stretch>
        </p:blipFill>
        <p:spPr>
          <a:xfrm>
            <a:off x="1396286" y="5792914"/>
            <a:ext cx="325679" cy="3256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5F16DD65-1D7E-A22D-DA7D-17969E61D01F}"/>
              </a:ext>
            </a:extLst>
          </p:cNvPr>
          <p:cNvPicPr>
            <a:picLocks noChangeAspect="1"/>
          </p:cNvPicPr>
          <p:nvPr/>
        </p:nvPicPr>
        <p:blipFill>
          <a:blip r:embed="rId33">
            <a:alphaModFix amt="70000"/>
          </a:blip>
          <a:stretch>
            <a:fillRect/>
          </a:stretch>
        </p:blipFill>
        <p:spPr>
          <a:xfrm>
            <a:off x="1809020" y="5792333"/>
            <a:ext cx="332172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8D15FD6-697A-B6FA-EBC4-6DCFDF5E3BC9}"/>
              </a:ext>
            </a:extLst>
          </p:cNvPr>
          <p:cNvSpPr txBox="1"/>
          <p:nvPr/>
        </p:nvSpPr>
        <p:spPr>
          <a:xfrm>
            <a:off x="2630553" y="569626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57C13D-003C-1372-CDFF-2B89ED16BC1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251964" y="2181261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926826-A868-E8EA-832A-C8DEA0E9590A}"/>
              </a:ext>
            </a:extLst>
          </p:cNvPr>
          <p:cNvSpPr txBox="1"/>
          <p:nvPr/>
        </p:nvSpPr>
        <p:spPr>
          <a:xfrm>
            <a:off x="3688519" y="1511844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43A2BF4-5F28-010B-6312-A718AEE9855F}"/>
              </a:ext>
            </a:extLst>
          </p:cNvPr>
          <p:cNvCxnSpPr>
            <a:cxnSpLocks/>
          </p:cNvCxnSpPr>
          <p:nvPr/>
        </p:nvCxnSpPr>
        <p:spPr>
          <a:xfrm flipV="1">
            <a:off x="4491592" y="2428507"/>
            <a:ext cx="1731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30846CC-7C6B-D1FC-2E34-5AC96F9BD656}"/>
              </a:ext>
            </a:extLst>
          </p:cNvPr>
          <p:cNvSpPr txBox="1"/>
          <p:nvPr/>
        </p:nvSpPr>
        <p:spPr>
          <a:xfrm>
            <a:off x="3731167" y="2570615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Engineer role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66D81903-D063-D1FC-79B9-4A011F6CE99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8147" y="2236435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6F618F3B-D198-1B81-AB86-2CF5F76D77EB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94540" y="2132833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3F10247A-05A3-D651-F567-69B394DF69E2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22147" y="3245308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A8DEE567-CC17-D525-4F53-2B54B76ED75A}"/>
              </a:ext>
            </a:extLst>
          </p:cNvPr>
          <p:cNvSpPr txBox="1"/>
          <p:nvPr/>
        </p:nvSpPr>
        <p:spPr>
          <a:xfrm>
            <a:off x="5838568" y="2613173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VM/PM) </a:t>
            </a:r>
            <a:endParaRPr lang="en-SG" sz="1100" b="1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9E702C50-4A9A-9A84-3DDE-1F4EC25F28F3}"/>
              </a:ext>
            </a:extLst>
          </p:cNvPr>
          <p:cNvCxnSpPr>
            <a:cxnSpLocks/>
          </p:cNvCxnSpPr>
          <p:nvPr/>
        </p:nvCxnSpPr>
        <p:spPr>
          <a:xfrm>
            <a:off x="6758350" y="2413748"/>
            <a:ext cx="2141181" cy="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46A725-B5DB-F129-75D3-AEA938E3EDC9}"/>
              </a:ext>
            </a:extLst>
          </p:cNvPr>
          <p:cNvSpPr txBox="1"/>
          <p:nvPr/>
        </p:nvSpPr>
        <p:spPr>
          <a:xfrm>
            <a:off x="5357133" y="3177251"/>
            <a:ext cx="12331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Officer 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profile 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14" descr="Director desk clipart 20 free Cliparts | Download images on Clipground 2021">
            <a:extLst>
              <a:ext uri="{FF2B5EF4-FFF2-40B4-BE49-F238E27FC236}">
                <a16:creationId xmlns:a16="http://schemas.microsoft.com/office/drawing/2014/main" id="{E368AF87-56AF-ECFB-2D5E-7251B06D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6732" r="17296" b="6732"/>
          <a:stretch/>
        </p:blipFill>
        <p:spPr bwMode="auto">
          <a:xfrm>
            <a:off x="8938732" y="3359301"/>
            <a:ext cx="572312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D23F5CA-26D2-23CF-8436-0FDF37ABF338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40996" y="4375917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73" name="Picture 8" descr="Administrator Network Icons System Avatar Computer - Admin Icon Png ...">
            <a:extLst>
              <a:ext uri="{FF2B5EF4-FFF2-40B4-BE49-F238E27FC236}">
                <a16:creationId xmlns:a16="http://schemas.microsoft.com/office/drawing/2014/main" id="{A0675D7A-145C-A6B7-0A74-6F1E632D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53" y="4475227"/>
            <a:ext cx="515483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361FD4D-301E-4719-1279-79606C90C54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1271" y="205693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E3B9823D-80B7-071D-A13C-55640B1D6640}"/>
              </a:ext>
            </a:extLst>
          </p:cNvPr>
          <p:cNvCxnSpPr>
            <a:cxnSpLocks/>
          </p:cNvCxnSpPr>
          <p:nvPr/>
        </p:nvCxnSpPr>
        <p:spPr>
          <a:xfrm>
            <a:off x="3086887" y="1911315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17C0220-C044-58AF-CED8-E6FFB31C8148}"/>
              </a:ext>
            </a:extLst>
          </p:cNvPr>
          <p:cNvCxnSpPr>
            <a:cxnSpLocks/>
          </p:cNvCxnSpPr>
          <p:nvPr/>
        </p:nvCxnSpPr>
        <p:spPr>
          <a:xfrm>
            <a:off x="3090670" y="3359695"/>
            <a:ext cx="613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5548AB37-62BA-1474-DF90-6515CCF22792}"/>
              </a:ext>
            </a:extLst>
          </p:cNvPr>
          <p:cNvCxnSpPr>
            <a:cxnSpLocks/>
          </p:cNvCxnSpPr>
          <p:nvPr/>
        </p:nvCxnSpPr>
        <p:spPr>
          <a:xfrm>
            <a:off x="3090670" y="4804871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AD267E91-EA5D-E61E-F95B-B3B44942565A}"/>
              </a:ext>
            </a:extLst>
          </p:cNvPr>
          <p:cNvCxnSpPr>
            <a:cxnSpLocks/>
          </p:cNvCxnSpPr>
          <p:nvPr/>
        </p:nvCxnSpPr>
        <p:spPr>
          <a:xfrm>
            <a:off x="3111299" y="5918461"/>
            <a:ext cx="572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0" name="Picture 1099">
            <a:extLst>
              <a:ext uri="{FF2B5EF4-FFF2-40B4-BE49-F238E27FC236}">
                <a16:creationId xmlns:a16="http://schemas.microsoft.com/office/drawing/2014/main" id="{6BBDF23A-0305-33DE-E172-2351381042A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3964" y="3164299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0339C29-8714-6502-DEFB-D4D2BA908D9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1581" y="4308533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2" name="Picture 1101">
            <a:extLst>
              <a:ext uri="{FF2B5EF4-FFF2-40B4-BE49-F238E27FC236}">
                <a16:creationId xmlns:a16="http://schemas.microsoft.com/office/drawing/2014/main" id="{7FD3D07D-1C49-5770-3EBD-C8A006D78D6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51904" y="538687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032F5CF7-B6D0-5434-6C82-E3DB9BA3F1A6}"/>
              </a:ext>
            </a:extLst>
          </p:cNvPr>
          <p:cNvSpPr txBox="1"/>
          <p:nvPr/>
        </p:nvSpPr>
        <p:spPr>
          <a:xfrm>
            <a:off x="5322385" y="2043347"/>
            <a:ext cx="97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5CF86DF3-B9F6-3479-4706-E3A0F5528A1D}"/>
              </a:ext>
            </a:extLst>
          </p:cNvPr>
          <p:cNvCxnSpPr>
            <a:cxnSpLocks/>
          </p:cNvCxnSpPr>
          <p:nvPr/>
        </p:nvCxnSpPr>
        <p:spPr>
          <a:xfrm flipV="1">
            <a:off x="4500099" y="3551891"/>
            <a:ext cx="2258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EA332759-8D2B-1BB3-9E0A-40E00E20D0D8}"/>
              </a:ext>
            </a:extLst>
          </p:cNvPr>
          <p:cNvCxnSpPr>
            <a:cxnSpLocks/>
            <a:endCxn id="1057" idx="1"/>
          </p:cNvCxnSpPr>
          <p:nvPr/>
        </p:nvCxnSpPr>
        <p:spPr>
          <a:xfrm flipV="1">
            <a:off x="4489209" y="4682681"/>
            <a:ext cx="3033617" cy="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65EF0DD2-1221-F23C-2ABF-81BECCDBAF03}"/>
              </a:ext>
            </a:extLst>
          </p:cNvPr>
          <p:cNvSpPr txBox="1"/>
          <p:nvPr/>
        </p:nvSpPr>
        <p:spPr>
          <a:xfrm>
            <a:off x="3763434" y="3702389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Officer role 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CDA1A810-8044-7A6B-207A-0B5B96C04B98}"/>
              </a:ext>
            </a:extLst>
          </p:cNvPr>
          <p:cNvSpPr txBox="1"/>
          <p:nvPr/>
        </p:nvSpPr>
        <p:spPr>
          <a:xfrm>
            <a:off x="3727074" y="4846622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role</a:t>
            </a:r>
          </a:p>
          <a:p>
            <a:r>
              <a:rPr lang="en-US" sz="1000" b="1" dirty="0"/>
              <a:t>play book </a:t>
            </a:r>
            <a:endParaRPr lang="en-SG" sz="1000" b="1" dirty="0"/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CF19E3-C2D3-41D9-1A4E-CBA9EF89BA04}"/>
              </a:ext>
            </a:extLst>
          </p:cNvPr>
          <p:cNvSpPr txBox="1"/>
          <p:nvPr/>
        </p:nvSpPr>
        <p:spPr>
          <a:xfrm>
            <a:off x="5402573" y="4282017"/>
            <a:ext cx="1232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Customer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profile </a:t>
            </a:r>
            <a:endParaRPr lang="en-SG" sz="1050" b="1" dirty="0">
              <a:solidFill>
                <a:srgbClr val="C00000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E1AE908-D3CE-6416-A5D8-CBA9119A5DF6}"/>
              </a:ext>
            </a:extLst>
          </p:cNvPr>
          <p:cNvSpPr txBox="1"/>
          <p:nvPr/>
        </p:nvSpPr>
        <p:spPr>
          <a:xfrm>
            <a:off x="3799254" y="5891173"/>
            <a:ext cx="83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Equipment playbook</a:t>
            </a:r>
            <a:endParaRPr lang="en-SG" sz="1000" b="1" dirty="0"/>
          </a:p>
        </p:txBody>
      </p: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F25C303F-0F7C-547E-8AA2-981D537F8514}"/>
              </a:ext>
            </a:extLst>
          </p:cNvPr>
          <p:cNvCxnSpPr>
            <a:cxnSpLocks/>
          </p:cNvCxnSpPr>
          <p:nvPr/>
        </p:nvCxnSpPr>
        <p:spPr>
          <a:xfrm flipV="1">
            <a:off x="4512844" y="5750268"/>
            <a:ext cx="3679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F610C72F-0E5A-F50B-9E5D-4371F9229A0D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177845" y="5440262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1A902472-9A23-0799-9B44-0126E46CDEAB}"/>
              </a:ext>
            </a:extLst>
          </p:cNvPr>
          <p:cNvSpPr txBox="1"/>
          <p:nvPr/>
        </p:nvSpPr>
        <p:spPr>
          <a:xfrm>
            <a:off x="5421422" y="5386783"/>
            <a:ext cx="1232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Device </a:t>
            </a:r>
          </a:p>
          <a:p>
            <a:r>
              <a:rPr lang="en-US" sz="1050" b="1" dirty="0">
                <a:solidFill>
                  <a:schemeClr val="accent2"/>
                </a:solidFill>
              </a:rPr>
              <a:t>profile </a:t>
            </a:r>
            <a:endParaRPr lang="en-SG" sz="1050" b="1" dirty="0">
              <a:solidFill>
                <a:schemeClr val="accent2"/>
              </a:solidFill>
            </a:endParaRPr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928BCBA3-A91F-6DE2-DFED-D1686EC55F5B}"/>
              </a:ext>
            </a:extLst>
          </p:cNvPr>
          <p:cNvCxnSpPr>
            <a:cxnSpLocks/>
          </p:cNvCxnSpPr>
          <p:nvPr/>
        </p:nvCxnSpPr>
        <p:spPr>
          <a:xfrm>
            <a:off x="7270418" y="3533162"/>
            <a:ext cx="165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B97A1861-5C74-8C9B-CF0E-F38CD98FDB54}"/>
              </a:ext>
            </a:extLst>
          </p:cNvPr>
          <p:cNvCxnSpPr>
            <a:cxnSpLocks/>
          </p:cNvCxnSpPr>
          <p:nvPr/>
        </p:nvCxnSpPr>
        <p:spPr>
          <a:xfrm>
            <a:off x="8034303" y="4663771"/>
            <a:ext cx="8870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F8338DFD-A426-D592-F51C-40271FADD1C9}"/>
              </a:ext>
            </a:extLst>
          </p:cNvPr>
          <p:cNvCxnSpPr>
            <a:cxnSpLocks/>
          </p:cNvCxnSpPr>
          <p:nvPr/>
        </p:nvCxnSpPr>
        <p:spPr>
          <a:xfrm>
            <a:off x="8703017" y="5728116"/>
            <a:ext cx="231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F0C29D1-47DD-0826-3B97-F0CE3E3BA464}"/>
              </a:ext>
            </a:extLst>
          </p:cNvPr>
          <p:cNvSpPr txBox="1"/>
          <p:nvPr/>
        </p:nvSpPr>
        <p:spPr>
          <a:xfrm>
            <a:off x="9534004" y="2237784"/>
            <a:ext cx="183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Maintenance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Network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Pentest engineer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Support engineer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5E121F6-C06C-0273-6870-DAC182F842FA}"/>
              </a:ext>
            </a:extLst>
          </p:cNvPr>
          <p:cNvSpPr txBox="1"/>
          <p:nvPr/>
        </p:nvSpPr>
        <p:spPr>
          <a:xfrm>
            <a:off x="9546682" y="3321610"/>
            <a:ext cx="1722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HR officer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Finance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HQ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Company Intern</a:t>
            </a:r>
            <a:endParaRPr lang="en-US" sz="1100" b="1" dirty="0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1FF25F14-F000-A72D-C9B4-91302A436C09}"/>
              </a:ext>
            </a:extLst>
          </p:cNvPr>
          <p:cNvSpPr txBox="1"/>
          <p:nvPr/>
        </p:nvSpPr>
        <p:spPr>
          <a:xfrm>
            <a:off x="9508777" y="4445509"/>
            <a:ext cx="207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Normal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Raise support ticket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Interact with company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Use the company service </a:t>
            </a:r>
          </a:p>
        </p:txBody>
      </p:sp>
      <p:pic>
        <p:nvPicPr>
          <p:cNvPr id="1151" name="Picture 1150">
            <a:extLst>
              <a:ext uri="{FF2B5EF4-FFF2-40B4-BE49-F238E27FC236}">
                <a16:creationId xmlns:a16="http://schemas.microsoft.com/office/drawing/2014/main" id="{8CCF8A51-09A1-4C25-7910-4B9AC9F14568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934853" y="5565835"/>
            <a:ext cx="485500" cy="5538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52" name="TextBox 1151">
            <a:extLst>
              <a:ext uri="{FF2B5EF4-FFF2-40B4-BE49-F238E27FC236}">
                <a16:creationId xmlns:a16="http://schemas.microsoft.com/office/drawing/2014/main" id="{5A110F8E-D8A1-BF23-E843-BA4346F6BFCD}"/>
              </a:ext>
            </a:extLst>
          </p:cNvPr>
          <p:cNvSpPr txBox="1"/>
          <p:nvPr/>
        </p:nvSpPr>
        <p:spPr>
          <a:xfrm>
            <a:off x="9498950" y="5529335"/>
            <a:ext cx="181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IoT device (sensor)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OT equipment (PLC)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Surveillance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Database server</a:t>
            </a:r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A474EFA8-F866-3616-42ED-2B7FD1E50562}"/>
              </a:ext>
            </a:extLst>
          </p:cNvPr>
          <p:cNvCxnSpPr>
            <a:cxnSpLocks/>
          </p:cNvCxnSpPr>
          <p:nvPr/>
        </p:nvCxnSpPr>
        <p:spPr>
          <a:xfrm>
            <a:off x="6590324" y="1850913"/>
            <a:ext cx="0" cy="33326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69ACA19-6032-1326-757D-7C629BE8811A}"/>
              </a:ext>
            </a:extLst>
          </p:cNvPr>
          <p:cNvCxnSpPr>
            <a:cxnSpLocks/>
          </p:cNvCxnSpPr>
          <p:nvPr/>
        </p:nvCxnSpPr>
        <p:spPr>
          <a:xfrm>
            <a:off x="7100226" y="1870547"/>
            <a:ext cx="4071" cy="137476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903F9C97-44B1-4660-B371-62E811A44944}"/>
              </a:ext>
            </a:extLst>
          </p:cNvPr>
          <p:cNvCxnSpPr>
            <a:cxnSpLocks/>
          </p:cNvCxnSpPr>
          <p:nvPr/>
        </p:nvCxnSpPr>
        <p:spPr>
          <a:xfrm>
            <a:off x="7787227" y="1850913"/>
            <a:ext cx="0" cy="262203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73D585AF-F2B1-1F6F-8328-41AB304F6D48}"/>
              </a:ext>
            </a:extLst>
          </p:cNvPr>
          <p:cNvCxnSpPr>
            <a:cxnSpLocks/>
          </p:cNvCxnSpPr>
          <p:nvPr/>
        </p:nvCxnSpPr>
        <p:spPr>
          <a:xfrm>
            <a:off x="8454526" y="1870547"/>
            <a:ext cx="0" cy="3636796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E04BBDD5-4A2B-BE87-5D8B-FE43406E5A4B}"/>
              </a:ext>
            </a:extLst>
          </p:cNvPr>
          <p:cNvSpPr/>
          <p:nvPr/>
        </p:nvSpPr>
        <p:spPr>
          <a:xfrm>
            <a:off x="6368682" y="1535182"/>
            <a:ext cx="2530849" cy="311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Cloud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1183" name="Picture 1182" descr="A screenshot of a computer&#10;&#10;Description automatically generated">
            <a:extLst>
              <a:ext uri="{FF2B5EF4-FFF2-40B4-BE49-F238E27FC236}">
                <a16:creationId xmlns:a16="http://schemas.microsoft.com/office/drawing/2014/main" id="{F3AD15E8-7DE0-3DD1-248F-F5FEC609DC6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94" y="971818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86" name="Cloud 1185">
            <a:extLst>
              <a:ext uri="{FF2B5EF4-FFF2-40B4-BE49-F238E27FC236}">
                <a16:creationId xmlns:a16="http://schemas.microsoft.com/office/drawing/2014/main" id="{9FD33870-AF9C-540D-B735-D97C63D1549D}"/>
              </a:ext>
            </a:extLst>
          </p:cNvPr>
          <p:cNvSpPr/>
          <p:nvPr/>
        </p:nvSpPr>
        <p:spPr>
          <a:xfrm>
            <a:off x="6785358" y="795641"/>
            <a:ext cx="914304" cy="5399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1197" name="TextBox 1196">
            <a:extLst>
              <a:ext uri="{FF2B5EF4-FFF2-40B4-BE49-F238E27FC236}">
                <a16:creationId xmlns:a16="http://schemas.microsoft.com/office/drawing/2014/main" id="{A42D17F8-125F-B3F6-849E-2AF60CDE2229}"/>
              </a:ext>
            </a:extLst>
          </p:cNvPr>
          <p:cNvSpPr txBox="1"/>
          <p:nvPr/>
        </p:nvSpPr>
        <p:spPr>
          <a:xfrm>
            <a:off x="6857875" y="925847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5A2A2A5-2E74-BEAC-70C8-756A3BAF9BA4}"/>
              </a:ext>
            </a:extLst>
          </p:cNvPr>
          <p:cNvSpPr txBox="1"/>
          <p:nvPr/>
        </p:nvSpPr>
        <p:spPr>
          <a:xfrm>
            <a:off x="9046436" y="715316"/>
            <a:ext cx="263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User emulators management website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02" name="Picture 1201">
            <a:extLst>
              <a:ext uri="{FF2B5EF4-FFF2-40B4-BE49-F238E27FC236}">
                <a16:creationId xmlns:a16="http://schemas.microsoft.com/office/drawing/2014/main" id="{51D3325B-CDFC-EB14-FB81-F9D96272D379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965990" y="1288260"/>
            <a:ext cx="459656" cy="4155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03" name="TextBox 1202">
            <a:extLst>
              <a:ext uri="{FF2B5EF4-FFF2-40B4-BE49-F238E27FC236}">
                <a16:creationId xmlns:a16="http://schemas.microsoft.com/office/drawing/2014/main" id="{5D3EA728-F331-B193-1591-E699FD24FCF9}"/>
              </a:ext>
            </a:extLst>
          </p:cNvPr>
          <p:cNvSpPr txBox="1"/>
          <p:nvPr/>
        </p:nvSpPr>
        <p:spPr>
          <a:xfrm>
            <a:off x="10802926" y="891999"/>
            <a:ext cx="1568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managers </a:t>
            </a:r>
            <a:endParaRPr lang="en-SG" sz="1100" b="1" dirty="0"/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A4B89A71-1127-02CB-0126-ED168276A2F2}"/>
              </a:ext>
            </a:extLst>
          </p:cNvPr>
          <p:cNvCxnSpPr>
            <a:cxnSpLocks/>
          </p:cNvCxnSpPr>
          <p:nvPr/>
        </p:nvCxnSpPr>
        <p:spPr>
          <a:xfrm flipH="1">
            <a:off x="10622851" y="1503456"/>
            <a:ext cx="343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C8BA65C-FFC6-2FF9-AB14-7E940E13C50B}"/>
              </a:ext>
            </a:extLst>
          </p:cNvPr>
          <p:cNvSpPr txBox="1"/>
          <p:nvPr/>
        </p:nvSpPr>
        <p:spPr>
          <a:xfrm>
            <a:off x="6342917" y="3706665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VM/PM) </a:t>
            </a:r>
            <a:endParaRPr lang="en-SG" sz="1100" b="1" dirty="0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881701CA-E20F-D561-A731-D49E3C5B9D86}"/>
              </a:ext>
            </a:extLst>
          </p:cNvPr>
          <p:cNvSpPr txBox="1"/>
          <p:nvPr/>
        </p:nvSpPr>
        <p:spPr>
          <a:xfrm>
            <a:off x="7071759" y="4942264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VM/PM) </a:t>
            </a:r>
            <a:endParaRPr lang="en-SG" sz="1100" b="1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A319C3A7-B0B8-36C2-EB8D-B6104F220BBB}"/>
              </a:ext>
            </a:extLst>
          </p:cNvPr>
          <p:cNvSpPr txBox="1"/>
          <p:nvPr/>
        </p:nvSpPr>
        <p:spPr>
          <a:xfrm>
            <a:off x="7764816" y="5957872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VM/PM) </a:t>
            </a:r>
            <a:endParaRPr lang="en-SG" sz="1100" b="1" dirty="0"/>
          </a:p>
        </p:txBody>
      </p:sp>
      <p:pic>
        <p:nvPicPr>
          <p:cNvPr id="1226" name="Picture 1225">
            <a:extLst>
              <a:ext uri="{FF2B5EF4-FFF2-40B4-BE49-F238E27FC236}">
                <a16:creationId xmlns:a16="http://schemas.microsoft.com/office/drawing/2014/main" id="{C30BD5E6-A795-955C-9D4D-558AABDE2CA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4AB358-709B-A923-BA1E-8C6938E51A7F}"/>
              </a:ext>
            </a:extLst>
          </p:cNvPr>
          <p:cNvSpPr txBox="1"/>
          <p:nvPr/>
        </p:nvSpPr>
        <p:spPr>
          <a:xfrm>
            <a:off x="258536" y="646047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33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Organic Actions Plugin Module </a:t>
            </a:r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epository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C8BAC-16C1-BE52-4F61-F96CC0B4AE6A}"/>
              </a:ext>
            </a:extLst>
          </p:cNvPr>
          <p:cNvSpPr txBox="1"/>
          <p:nvPr/>
        </p:nvSpPr>
        <p:spPr>
          <a:xfrm>
            <a:off x="255277" y="6414141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 module assemble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2752AF1-B24F-C57F-E4B4-2EDA0D498A5B}"/>
              </a:ext>
            </a:extLst>
          </p:cNvPr>
          <p:cNvSpPr/>
          <p:nvPr/>
        </p:nvSpPr>
        <p:spPr>
          <a:xfrm>
            <a:off x="2358089" y="6466816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F6DCB-8899-9E42-9F08-BA6077218A73}"/>
              </a:ext>
            </a:extLst>
          </p:cNvPr>
          <p:cNvSpPr txBox="1"/>
          <p:nvPr/>
        </p:nvSpPr>
        <p:spPr>
          <a:xfrm>
            <a:off x="2629488" y="6417100"/>
            <a:ext cx="215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Activities profile building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B2DAAE-2C96-EE51-F331-E45901F82181}"/>
              </a:ext>
            </a:extLst>
          </p:cNvPr>
          <p:cNvSpPr txBox="1"/>
          <p:nvPr/>
        </p:nvSpPr>
        <p:spPr>
          <a:xfrm>
            <a:off x="4908309" y="6409406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user emulator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ED27FD-2541-2704-715C-D8BECBF4054D}"/>
              </a:ext>
            </a:extLst>
          </p:cNvPr>
          <p:cNvSpPr txBox="1"/>
          <p:nvPr/>
        </p:nvSpPr>
        <p:spPr>
          <a:xfrm>
            <a:off x="7280589" y="6404279"/>
            <a:ext cx="239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Benign traffic/action generation 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E40353C-7027-BDE5-CAB7-69F72485B7BF}"/>
              </a:ext>
            </a:extLst>
          </p:cNvPr>
          <p:cNvSpPr/>
          <p:nvPr/>
        </p:nvSpPr>
        <p:spPr>
          <a:xfrm>
            <a:off x="4629656" y="6469767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517A393-87B9-8B72-0F84-E47B00FB9F0F}"/>
              </a:ext>
            </a:extLst>
          </p:cNvPr>
          <p:cNvSpPr/>
          <p:nvPr/>
        </p:nvSpPr>
        <p:spPr>
          <a:xfrm>
            <a:off x="7011969" y="6486263"/>
            <a:ext cx="258333" cy="1260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E709D85-B9B6-929F-9C3C-6D596820B7B7}"/>
              </a:ext>
            </a:extLst>
          </p:cNvPr>
          <p:cNvSpPr/>
          <p:nvPr/>
        </p:nvSpPr>
        <p:spPr>
          <a:xfrm>
            <a:off x="9677447" y="6468845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493BA-0D86-D369-34BD-C537F8B81EA6}"/>
              </a:ext>
            </a:extLst>
          </p:cNvPr>
          <p:cNvSpPr txBox="1"/>
          <p:nvPr/>
        </p:nvSpPr>
        <p:spPr>
          <a:xfrm>
            <a:off x="9967303" y="6388336"/>
            <a:ext cx="199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monitoring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4816B-8523-18EA-47FC-DA4BB7D2E2A2}"/>
              </a:ext>
            </a:extLst>
          </p:cNvPr>
          <p:cNvSpPr txBox="1"/>
          <p:nvPr/>
        </p:nvSpPr>
        <p:spPr>
          <a:xfrm>
            <a:off x="2507153" y="1675336"/>
            <a:ext cx="37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61AF9D-A96B-6AAB-C439-A70BC5CF2D66}"/>
              </a:ext>
            </a:extLst>
          </p:cNvPr>
          <p:cNvSpPr txBox="1"/>
          <p:nvPr/>
        </p:nvSpPr>
        <p:spPr>
          <a:xfrm>
            <a:off x="1654888" y="1693515"/>
            <a:ext cx="437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FTP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FC699-5A14-B126-92BF-86EA1CFF716B}"/>
              </a:ext>
            </a:extLst>
          </p:cNvPr>
          <p:cNvSpPr txBox="1"/>
          <p:nvPr/>
        </p:nvSpPr>
        <p:spPr>
          <a:xfrm>
            <a:off x="1540619" y="2177381"/>
            <a:ext cx="53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3DEC53-7830-EAD0-BA26-98231D29BFF5}"/>
              </a:ext>
            </a:extLst>
          </p:cNvPr>
          <p:cNvSpPr txBox="1"/>
          <p:nvPr/>
        </p:nvSpPr>
        <p:spPr>
          <a:xfrm>
            <a:off x="2520331" y="3395394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C4AC09-B4C4-4A38-93B0-8A0F4A3E2F63}"/>
              </a:ext>
            </a:extLst>
          </p:cNvPr>
          <p:cNvSpPr txBox="1"/>
          <p:nvPr/>
        </p:nvSpPr>
        <p:spPr>
          <a:xfrm>
            <a:off x="2569273" y="4815009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pic>
        <p:nvPicPr>
          <p:cNvPr id="1026" name="Picture 1025">
            <a:extLst>
              <a:ext uri="{FF2B5EF4-FFF2-40B4-BE49-F238E27FC236}">
                <a16:creationId xmlns:a16="http://schemas.microsoft.com/office/drawing/2014/main" id="{7A0384A3-37AC-B3B5-DE98-138C1044282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224531" y="5792333"/>
            <a:ext cx="338951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518DA266-DA28-5132-4709-D42962ABE9AE}"/>
              </a:ext>
            </a:extLst>
          </p:cNvPr>
          <p:cNvSpPr txBox="1"/>
          <p:nvPr/>
        </p:nvSpPr>
        <p:spPr>
          <a:xfrm>
            <a:off x="3086820" y="1977255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6D9FF83-4BDA-3B98-A578-B2A5D1E2044B}"/>
              </a:ext>
            </a:extLst>
          </p:cNvPr>
          <p:cNvSpPr txBox="1"/>
          <p:nvPr/>
        </p:nvSpPr>
        <p:spPr>
          <a:xfrm>
            <a:off x="3076924" y="3405407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D8B2047-382B-292D-EA4F-F27D274588B1}"/>
              </a:ext>
            </a:extLst>
          </p:cNvPr>
          <p:cNvSpPr txBox="1"/>
          <p:nvPr/>
        </p:nvSpPr>
        <p:spPr>
          <a:xfrm>
            <a:off x="3089108" y="4840402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4262398-C62C-B42A-0197-63AA573274E9}"/>
              </a:ext>
            </a:extLst>
          </p:cNvPr>
          <p:cNvSpPr txBox="1"/>
          <p:nvPr/>
        </p:nvSpPr>
        <p:spPr>
          <a:xfrm>
            <a:off x="3102386" y="5898666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A9D583F-E50F-C537-2C3C-21BDF37F8D2A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7747" y="822483"/>
            <a:ext cx="394479" cy="356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50B5E4D7-C0A4-44EE-48D0-BAD0B684606D}"/>
              </a:ext>
            </a:extLst>
          </p:cNvPr>
          <p:cNvCxnSpPr>
            <a:stCxn id="1035" idx="2"/>
            <a:endCxn id="1024" idx="3"/>
          </p:cNvCxnSpPr>
          <p:nvPr/>
        </p:nvCxnSpPr>
        <p:spPr>
          <a:xfrm rot="5400000">
            <a:off x="4068635" y="1591432"/>
            <a:ext cx="1138676" cy="314028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196ECD17-FCC0-A4F7-FE07-27DC6D3FB409}"/>
              </a:ext>
            </a:extLst>
          </p:cNvPr>
          <p:cNvCxnSpPr>
            <a:cxnSpLocks/>
            <a:stCxn id="1035" idx="2"/>
            <a:endCxn id="1100" idx="3"/>
          </p:cNvCxnSpPr>
          <p:nvPr/>
        </p:nvCxnSpPr>
        <p:spPr>
          <a:xfrm rot="5400000">
            <a:off x="3516300" y="2146461"/>
            <a:ext cx="2246040" cy="311335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8C0D19AB-CBB1-C67A-4564-948DB95D3F55}"/>
              </a:ext>
            </a:extLst>
          </p:cNvPr>
          <p:cNvCxnSpPr>
            <a:cxnSpLocks/>
            <a:stCxn id="1035" idx="2"/>
            <a:endCxn id="1101" idx="3"/>
          </p:cNvCxnSpPr>
          <p:nvPr/>
        </p:nvCxnSpPr>
        <p:spPr>
          <a:xfrm rot="5400000">
            <a:off x="2942991" y="2717386"/>
            <a:ext cx="3390274" cy="313718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00B5BCC-20DD-EF50-39A4-6387490F7883}"/>
              </a:ext>
            </a:extLst>
          </p:cNvPr>
          <p:cNvCxnSpPr>
            <a:cxnSpLocks/>
            <a:stCxn id="1035" idx="2"/>
            <a:endCxn id="1102" idx="3"/>
          </p:cNvCxnSpPr>
          <p:nvPr/>
        </p:nvCxnSpPr>
        <p:spPr>
          <a:xfrm rot="5400000">
            <a:off x="2408982" y="3261719"/>
            <a:ext cx="4468616" cy="303395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8839683D-2A0A-8F26-DF73-D26211043422}"/>
              </a:ext>
            </a:extLst>
          </p:cNvPr>
          <p:cNvSpPr txBox="1"/>
          <p:nvPr/>
        </p:nvSpPr>
        <p:spPr>
          <a:xfrm>
            <a:off x="4975475" y="764671"/>
            <a:ext cx="878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GT-Dev Engineers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B965C4FB-CBA3-0383-3E9A-716CEE16D21D}"/>
              </a:ext>
            </a:extLst>
          </p:cNvPr>
          <p:cNvSpPr txBox="1"/>
          <p:nvPr/>
        </p:nvSpPr>
        <p:spPr>
          <a:xfrm>
            <a:off x="4575612" y="1221672"/>
            <a:ext cx="1204465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b="1" dirty="0"/>
              <a:t>Timeline config file </a:t>
            </a:r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E97BC30A-20FD-B91F-BEEE-C6EEFDA9C99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758350" y="3270216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FA5F6B26-B13B-035E-6F01-5EECC21332B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522826" y="4445250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id="{66180EFE-C1BC-1E86-BF09-9835222B4EA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215915" y="5510773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8D4F613A-513E-FE42-31DA-9227E3F31A8C}"/>
              </a:ext>
            </a:extLst>
          </p:cNvPr>
          <p:cNvSpPr txBox="1"/>
          <p:nvPr/>
        </p:nvSpPr>
        <p:spPr>
          <a:xfrm>
            <a:off x="8819370" y="200678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IT/OT Specialist Activities Emulator 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09E3529-5FA3-03E8-5F44-88A21D29B0AD}"/>
              </a:ext>
            </a:extLst>
          </p:cNvPr>
          <p:cNvSpPr txBox="1"/>
          <p:nvPr/>
        </p:nvSpPr>
        <p:spPr>
          <a:xfrm>
            <a:off x="8864003" y="3117732"/>
            <a:ext cx="2640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Officer Daily Work Activities Emulator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32F664EA-73D4-171D-BCB3-896F6BE596EC}"/>
              </a:ext>
            </a:extLst>
          </p:cNvPr>
          <p:cNvSpPr txBox="1"/>
          <p:nvPr/>
        </p:nvSpPr>
        <p:spPr>
          <a:xfrm>
            <a:off x="8830414" y="4228509"/>
            <a:ext cx="2467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Customer Activities Emulator 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963C2825-6699-1349-9C07-467F63231FCB}"/>
              </a:ext>
            </a:extLst>
          </p:cNvPr>
          <p:cNvSpPr txBox="1"/>
          <p:nvPr/>
        </p:nvSpPr>
        <p:spPr>
          <a:xfrm>
            <a:off x="8852593" y="5285058"/>
            <a:ext cx="2467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Device Activities Emulator </a:t>
            </a:r>
          </a:p>
        </p:txBody>
      </p: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A94453F-D55A-366C-4B3E-15BD85D22813}"/>
              </a:ext>
            </a:extLst>
          </p:cNvPr>
          <p:cNvCxnSpPr>
            <a:cxnSpLocks/>
          </p:cNvCxnSpPr>
          <p:nvPr/>
        </p:nvCxnSpPr>
        <p:spPr>
          <a:xfrm>
            <a:off x="7100226" y="1306172"/>
            <a:ext cx="0" cy="22901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0809A69-D7BD-F703-6398-E72115DB90C4}"/>
              </a:ext>
            </a:extLst>
          </p:cNvPr>
          <p:cNvCxnSpPr>
            <a:cxnSpLocks/>
          </p:cNvCxnSpPr>
          <p:nvPr/>
        </p:nvCxnSpPr>
        <p:spPr>
          <a:xfrm>
            <a:off x="7736488" y="1048841"/>
            <a:ext cx="1390617" cy="781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7" name="TextBox 1116">
            <a:extLst>
              <a:ext uri="{FF2B5EF4-FFF2-40B4-BE49-F238E27FC236}">
                <a16:creationId xmlns:a16="http://schemas.microsoft.com/office/drawing/2014/main" id="{10FDCA7B-9204-C2C5-2ADB-8F9E85C0B725}"/>
              </a:ext>
            </a:extLst>
          </p:cNvPr>
          <p:cNvSpPr txBox="1"/>
          <p:nvPr/>
        </p:nvSpPr>
        <p:spPr>
          <a:xfrm>
            <a:off x="7743124" y="2665071"/>
            <a:ext cx="797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F1A0DD7E-CC53-687C-958A-1B828EBB4F13}"/>
              </a:ext>
            </a:extLst>
          </p:cNvPr>
          <p:cNvSpPr txBox="1"/>
          <p:nvPr/>
        </p:nvSpPr>
        <p:spPr>
          <a:xfrm>
            <a:off x="7817443" y="1046760"/>
            <a:ext cx="127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&amp; control</a:t>
            </a:r>
          </a:p>
        </p:txBody>
      </p:sp>
    </p:spTree>
    <p:extLst>
      <p:ext uri="{BB962C8B-B14F-4D97-AF65-F5344CB8AC3E}">
        <p14:creationId xmlns:p14="http://schemas.microsoft.com/office/powerpoint/2010/main" val="385123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>
            <a:extLst>
              <a:ext uri="{FF2B5EF4-FFF2-40B4-BE49-F238E27FC236}">
                <a16:creationId xmlns:a16="http://schemas.microsoft.com/office/drawing/2014/main" id="{EEBFB7C4-17A8-EE39-606F-C1BFD5797644}"/>
              </a:ext>
            </a:extLst>
          </p:cNvPr>
          <p:cNvSpPr/>
          <p:nvPr/>
        </p:nvSpPr>
        <p:spPr>
          <a:xfrm>
            <a:off x="9484208" y="5733987"/>
            <a:ext cx="810209" cy="789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B13745D-56BB-429D-6D38-44EBA3EE867B}"/>
              </a:ext>
            </a:extLst>
          </p:cNvPr>
          <p:cNvSpPr/>
          <p:nvPr/>
        </p:nvSpPr>
        <p:spPr>
          <a:xfrm>
            <a:off x="4264107" y="4663294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587FB5-B01D-AC19-59C6-1CC9B611F945}"/>
              </a:ext>
            </a:extLst>
          </p:cNvPr>
          <p:cNvSpPr/>
          <p:nvPr/>
        </p:nvSpPr>
        <p:spPr>
          <a:xfrm>
            <a:off x="4259768" y="4066581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624CEA1-8EFA-F816-89C9-CD72D71BB93E}"/>
              </a:ext>
            </a:extLst>
          </p:cNvPr>
          <p:cNvSpPr/>
          <p:nvPr/>
        </p:nvSpPr>
        <p:spPr>
          <a:xfrm>
            <a:off x="4262768" y="3427977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716F3-688F-E30D-D48F-EB8EA66191D3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Malicious Activities and Traffic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FC4C2-7833-21C0-D861-A15E58D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E1E5F-0753-7FB5-178B-B1245E10EF39}"/>
              </a:ext>
            </a:extLst>
          </p:cNvPr>
          <p:cNvSpPr/>
          <p:nvPr/>
        </p:nvSpPr>
        <p:spPr>
          <a:xfrm>
            <a:off x="512269" y="1288606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1A81-B567-A9C9-3274-5375929E4B2C}"/>
              </a:ext>
            </a:extLst>
          </p:cNvPr>
          <p:cNvSpPr/>
          <p:nvPr/>
        </p:nvSpPr>
        <p:spPr>
          <a:xfrm>
            <a:off x="379124" y="1014371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2559-551E-4A80-DA14-74A2C2C1A5B8}"/>
              </a:ext>
            </a:extLst>
          </p:cNvPr>
          <p:cNvSpPr txBox="1"/>
          <p:nvPr/>
        </p:nvSpPr>
        <p:spPr>
          <a:xfrm>
            <a:off x="258536" y="646047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24 Malicious 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Actions Module </a:t>
            </a:r>
            <a:r>
              <a:rPr lang="en-SG" sz="1400" b="1" dirty="0">
                <a:solidFill>
                  <a:srgbClr val="C00000"/>
                </a:solidFill>
              </a:rPr>
              <a:t>R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epository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9A9EB-DE03-86D9-7054-2DF762D2BC6D}"/>
              </a:ext>
            </a:extLst>
          </p:cNvPr>
          <p:cNvSpPr txBox="1"/>
          <p:nvPr/>
        </p:nvSpPr>
        <p:spPr>
          <a:xfrm>
            <a:off x="419463" y="1011607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10" name="Picture 9" descr="Hand stealing e-mail icon simple style Royalty Free Vector">
            <a:extLst>
              <a:ext uri="{FF2B5EF4-FFF2-40B4-BE49-F238E27FC236}">
                <a16:creationId xmlns:a16="http://schemas.microsoft.com/office/drawing/2014/main" id="{F5633B3A-2C44-F2E9-69CA-348913B16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16" t="18297" r="21295" b="26843"/>
          <a:stretch/>
        </p:blipFill>
        <p:spPr>
          <a:xfrm>
            <a:off x="626971" y="1372150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6BB2E-4744-31ED-157E-2FC5255D5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92" y="1362885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 descr="Brute force attack icon from banned internet Vector Image">
            <a:extLst>
              <a:ext uri="{FF2B5EF4-FFF2-40B4-BE49-F238E27FC236}">
                <a16:creationId xmlns:a16="http://schemas.microsoft.com/office/drawing/2014/main" id="{001D77A3-2CEB-4895-091F-86537A2C43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69" t="13032" r="22459" b="34695"/>
          <a:stretch/>
        </p:blipFill>
        <p:spPr>
          <a:xfrm>
            <a:off x="1814022" y="1344591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45D8F7-D9FA-CE7C-5B48-F06542C50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987" y="1339376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4E82F4-E980-B05D-629A-EA78B4B54083}"/>
              </a:ext>
            </a:extLst>
          </p:cNvPr>
          <p:cNvSpPr txBox="1"/>
          <p:nvPr/>
        </p:nvSpPr>
        <p:spPr>
          <a:xfrm>
            <a:off x="493220" y="1747169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B305B-2D0A-BD20-1E1D-072F9D72049E}"/>
              </a:ext>
            </a:extLst>
          </p:cNvPr>
          <p:cNvSpPr txBox="1"/>
          <p:nvPr/>
        </p:nvSpPr>
        <p:spPr>
          <a:xfrm>
            <a:off x="1116902" y="1747169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A2EBA-F142-021D-6AC7-1F4AD3790B6A}"/>
              </a:ext>
            </a:extLst>
          </p:cNvPr>
          <p:cNvSpPr txBox="1"/>
          <p:nvPr/>
        </p:nvSpPr>
        <p:spPr>
          <a:xfrm>
            <a:off x="1655814" y="174716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108AD5-4E43-ADD0-9105-A0ED414111C9}"/>
              </a:ext>
            </a:extLst>
          </p:cNvPr>
          <p:cNvSpPr txBox="1"/>
          <p:nvPr/>
        </p:nvSpPr>
        <p:spPr>
          <a:xfrm>
            <a:off x="2362525" y="175994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7E522-8E7C-4581-9EA0-33944B546C04}"/>
              </a:ext>
            </a:extLst>
          </p:cNvPr>
          <p:cNvSpPr txBox="1"/>
          <p:nvPr/>
        </p:nvSpPr>
        <p:spPr>
          <a:xfrm>
            <a:off x="2810984" y="140776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3CA71-BEF9-A7E0-374D-B07EB7D6C318}"/>
              </a:ext>
            </a:extLst>
          </p:cNvPr>
          <p:cNvSpPr txBox="1"/>
          <p:nvPr/>
        </p:nvSpPr>
        <p:spPr>
          <a:xfrm>
            <a:off x="481160" y="2144326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937F4-D86B-7FC8-1377-EA696E437D57}"/>
              </a:ext>
            </a:extLst>
          </p:cNvPr>
          <p:cNvSpPr/>
          <p:nvPr/>
        </p:nvSpPr>
        <p:spPr>
          <a:xfrm>
            <a:off x="523019" y="2431114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F33249F-F231-F609-C70D-A8D31E0A7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36" y="2509369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534A3A-8BD5-8CB4-5493-D74FF09A0DB6}"/>
              </a:ext>
            </a:extLst>
          </p:cNvPr>
          <p:cNvSpPr txBox="1"/>
          <p:nvPr/>
        </p:nvSpPr>
        <p:spPr>
          <a:xfrm>
            <a:off x="525353" y="2826783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A888998-BA53-ECF8-C2B0-A748844CE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440" y="2488983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FD229B-694B-47C6-AE18-55321683E56C}"/>
              </a:ext>
            </a:extLst>
          </p:cNvPr>
          <p:cNvSpPr txBox="1"/>
          <p:nvPr/>
        </p:nvSpPr>
        <p:spPr>
          <a:xfrm>
            <a:off x="1099132" y="283236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44E81EE-B719-E797-1FB8-FA3F1A7DF5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6287" y="2479727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A637D2D-16FE-E85E-63FB-8AC56EABCCDD}"/>
              </a:ext>
            </a:extLst>
          </p:cNvPr>
          <p:cNvSpPr txBox="1"/>
          <p:nvPr/>
        </p:nvSpPr>
        <p:spPr>
          <a:xfrm>
            <a:off x="2254466" y="2850831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8C6351-BBF5-0326-D66E-7A910319AA4C}"/>
              </a:ext>
            </a:extLst>
          </p:cNvPr>
          <p:cNvSpPr txBox="1"/>
          <p:nvPr/>
        </p:nvSpPr>
        <p:spPr>
          <a:xfrm>
            <a:off x="1733112" y="2851990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06D172-CBCC-B072-1443-C977C5F0BBC7}"/>
              </a:ext>
            </a:extLst>
          </p:cNvPr>
          <p:cNvSpPr txBox="1"/>
          <p:nvPr/>
        </p:nvSpPr>
        <p:spPr>
          <a:xfrm>
            <a:off x="2818489" y="247635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493C37-195D-E1CD-E637-6F41675A36EB}"/>
              </a:ext>
            </a:extLst>
          </p:cNvPr>
          <p:cNvSpPr txBox="1"/>
          <p:nvPr/>
        </p:nvSpPr>
        <p:spPr>
          <a:xfrm>
            <a:off x="479270" y="326313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6877B5-8FA5-B6EE-4BA3-A7C73910DE4D}"/>
              </a:ext>
            </a:extLst>
          </p:cNvPr>
          <p:cNvSpPr/>
          <p:nvPr/>
        </p:nvSpPr>
        <p:spPr>
          <a:xfrm>
            <a:off x="522034" y="356469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88C623-D7E4-DF38-74D7-A8430744DE1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6819" y="3647308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BA0DA67-9D49-4194-7570-6796B6F8F7C0}"/>
              </a:ext>
            </a:extLst>
          </p:cNvPr>
          <p:cNvSpPr txBox="1"/>
          <p:nvPr/>
        </p:nvSpPr>
        <p:spPr>
          <a:xfrm>
            <a:off x="476759" y="4009465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2209F66-BD5F-BF54-72F3-B4F2ACDA32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4634" y="3639160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DD9FCB2-924B-DA6D-2D65-B36CF7F24DB5}"/>
              </a:ext>
            </a:extLst>
          </p:cNvPr>
          <p:cNvSpPr txBox="1"/>
          <p:nvPr/>
        </p:nvSpPr>
        <p:spPr>
          <a:xfrm>
            <a:off x="1043327" y="400446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49" name="Picture 48" descr="Screenshot icon - Free download on Iconfinder">
            <a:extLst>
              <a:ext uri="{FF2B5EF4-FFF2-40B4-BE49-F238E27FC236}">
                <a16:creationId xmlns:a16="http://schemas.microsoft.com/office/drawing/2014/main" id="{7FD6AC52-B061-60DB-B842-ADCBC6094C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2102" y="3631265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5CA1D54-32A4-45D1-122B-B8DCBBCB6DED}"/>
              </a:ext>
            </a:extLst>
          </p:cNvPr>
          <p:cNvSpPr txBox="1"/>
          <p:nvPr/>
        </p:nvSpPr>
        <p:spPr>
          <a:xfrm>
            <a:off x="2135480" y="399574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F392405-D115-D106-4198-8828BF73D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1621" y="3628148"/>
            <a:ext cx="406716" cy="4067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109C82E-E7DE-A601-CED4-635885C1FE3C}"/>
              </a:ext>
            </a:extLst>
          </p:cNvPr>
          <p:cNvSpPr txBox="1"/>
          <p:nvPr/>
        </p:nvSpPr>
        <p:spPr>
          <a:xfrm>
            <a:off x="1559075" y="399574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53" name="Picture 52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5FFF9A10-01B2-C01C-4719-C14FE96E49E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5208" t="25614" r="26720" b="47193"/>
          <a:stretch/>
        </p:blipFill>
        <p:spPr>
          <a:xfrm>
            <a:off x="2749553" y="3643844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1F77A29-BE23-DF9A-0BD9-AE514033D9EF}"/>
              </a:ext>
            </a:extLst>
          </p:cNvPr>
          <p:cNvSpPr txBox="1"/>
          <p:nvPr/>
        </p:nvSpPr>
        <p:spPr>
          <a:xfrm>
            <a:off x="2616605" y="399574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7EC8C2-C41C-73F7-A361-C2901DD913DB}"/>
              </a:ext>
            </a:extLst>
          </p:cNvPr>
          <p:cNvSpPr/>
          <p:nvPr/>
        </p:nvSpPr>
        <p:spPr>
          <a:xfrm>
            <a:off x="529284" y="4687318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DB6B27-CC34-56C4-648A-CDA02317BDA4}"/>
              </a:ext>
            </a:extLst>
          </p:cNvPr>
          <p:cNvSpPr txBox="1"/>
          <p:nvPr/>
        </p:nvSpPr>
        <p:spPr>
          <a:xfrm>
            <a:off x="429705" y="440364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0AC1ACF-38B6-1D71-55EE-4B54FB268A9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536"/>
          <a:stretch/>
        </p:blipFill>
        <p:spPr>
          <a:xfrm>
            <a:off x="606819" y="4783744"/>
            <a:ext cx="388318" cy="37520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13EB27D-B311-B66F-D4CA-E3932801367E}"/>
              </a:ext>
            </a:extLst>
          </p:cNvPr>
          <p:cNvSpPr txBox="1"/>
          <p:nvPr/>
        </p:nvSpPr>
        <p:spPr>
          <a:xfrm>
            <a:off x="504523" y="509623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2AEEC0A-FC87-A4C9-828C-05C273795A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4371" y="4776602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730E6DD-DEA7-43C3-B531-6CF99FCA2E19}"/>
              </a:ext>
            </a:extLst>
          </p:cNvPr>
          <p:cNvSpPr txBox="1"/>
          <p:nvPr/>
        </p:nvSpPr>
        <p:spPr>
          <a:xfrm>
            <a:off x="1099132" y="5138981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62" name="Picture 61" descr="DDoS protection - iIT Distribution">
            <a:extLst>
              <a:ext uri="{FF2B5EF4-FFF2-40B4-BE49-F238E27FC236}">
                <a16:creationId xmlns:a16="http://schemas.microsoft.com/office/drawing/2014/main" id="{65602ABA-B8BD-8D73-760D-846655E8656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6437" t="1122" r="7000" b="-1677"/>
          <a:stretch/>
        </p:blipFill>
        <p:spPr>
          <a:xfrm>
            <a:off x="1681202" y="4768733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E089157-27D0-ED18-EBBE-C3CF918BFAC8}"/>
              </a:ext>
            </a:extLst>
          </p:cNvPr>
          <p:cNvSpPr txBox="1"/>
          <p:nvPr/>
        </p:nvSpPr>
        <p:spPr>
          <a:xfrm>
            <a:off x="1591913" y="5142200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65" name="Picture 64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1AFEF8F5-EB96-07C5-9914-87FCE4012C1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301" t="4301" r="4227" b="4301"/>
          <a:stretch/>
        </p:blipFill>
        <p:spPr>
          <a:xfrm>
            <a:off x="1800636" y="2499537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01DDB5A-E989-DD22-91F7-921E3BF3DDE5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</a:blip>
          <a:stretch>
            <a:fillRect/>
          </a:stretch>
        </p:blipFill>
        <p:spPr>
          <a:xfrm>
            <a:off x="2210890" y="4783744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D4B02879-B4A6-C8BC-0272-A5ABA77B04E8}"/>
              </a:ext>
            </a:extLst>
          </p:cNvPr>
          <p:cNvSpPr/>
          <p:nvPr/>
        </p:nvSpPr>
        <p:spPr>
          <a:xfrm>
            <a:off x="2254466" y="4826911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F64AA8-41C8-DB98-E5A6-DAA79D434109}"/>
              </a:ext>
            </a:extLst>
          </p:cNvPr>
          <p:cNvSpPr txBox="1"/>
          <p:nvPr/>
        </p:nvSpPr>
        <p:spPr>
          <a:xfrm>
            <a:off x="2058337" y="512882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156151-56CC-4A60-96F0-8CAE6D79D309}"/>
              </a:ext>
            </a:extLst>
          </p:cNvPr>
          <p:cNvSpPr/>
          <p:nvPr/>
        </p:nvSpPr>
        <p:spPr>
          <a:xfrm>
            <a:off x="512144" y="581406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9457C6F-D771-F834-B688-5B22F5F8B5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50824" y="4761952"/>
            <a:ext cx="421453" cy="384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93E517C-E4F6-BDBB-40DE-E1F1E60417EC}"/>
              </a:ext>
            </a:extLst>
          </p:cNvPr>
          <p:cNvSpPr txBox="1"/>
          <p:nvPr/>
        </p:nvSpPr>
        <p:spPr>
          <a:xfrm>
            <a:off x="2714781" y="5118514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50ADD3-734B-7179-6142-005CACB8AEE9}"/>
              </a:ext>
            </a:extLst>
          </p:cNvPr>
          <p:cNvSpPr txBox="1"/>
          <p:nvPr/>
        </p:nvSpPr>
        <p:spPr>
          <a:xfrm>
            <a:off x="450298" y="5542141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4D29CD1-9033-E3C5-D67E-3F57331AD0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2546" y="5888034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3596696-209D-7885-9E2D-050BDE79A854}"/>
              </a:ext>
            </a:extLst>
          </p:cNvPr>
          <p:cNvSpPr txBox="1"/>
          <p:nvPr/>
        </p:nvSpPr>
        <p:spPr>
          <a:xfrm>
            <a:off x="450299" y="6260996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5A2373D-097C-3983-A1FA-BFB9350283B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7239" y="5886917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90CDF1A-5637-2A28-FE14-241C5D1EDF14}"/>
              </a:ext>
            </a:extLst>
          </p:cNvPr>
          <p:cNvSpPr txBox="1"/>
          <p:nvPr/>
        </p:nvSpPr>
        <p:spPr>
          <a:xfrm>
            <a:off x="1016802" y="6240990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17974B9-0FB5-6114-6A44-C15781615D8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61817" y="5885567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F819C5A-BFDE-E8BB-A16F-07A3AEFAAF9E}"/>
              </a:ext>
            </a:extLst>
          </p:cNvPr>
          <p:cNvSpPr txBox="1"/>
          <p:nvPr/>
        </p:nvSpPr>
        <p:spPr>
          <a:xfrm>
            <a:off x="1672125" y="6249675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957DF438-009C-D809-D4E8-587F8812A18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79806" y="5867566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0395501-CDD5-0DB3-1BB3-9C150540A9F6}"/>
              </a:ext>
            </a:extLst>
          </p:cNvPr>
          <p:cNvSpPr txBox="1"/>
          <p:nvPr/>
        </p:nvSpPr>
        <p:spPr>
          <a:xfrm>
            <a:off x="1989529" y="6252572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D885547-A6A9-886E-17FA-486B4B19760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28528" y="5872723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F8A4A17-011E-FFFE-DCEA-11049B54E2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69440" y="5897059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E794C-3607-816A-945D-5F298C4FA08E}"/>
              </a:ext>
            </a:extLst>
          </p:cNvPr>
          <p:cNvSpPr txBox="1"/>
          <p:nvPr/>
        </p:nvSpPr>
        <p:spPr>
          <a:xfrm>
            <a:off x="2578860" y="624861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DDFE0F-DEC6-4726-78D4-D757F29F4B5A}"/>
              </a:ext>
            </a:extLst>
          </p:cNvPr>
          <p:cNvSpPr/>
          <p:nvPr/>
        </p:nvSpPr>
        <p:spPr>
          <a:xfrm>
            <a:off x="4248394" y="2926797"/>
            <a:ext cx="1282655" cy="36218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B83964-1360-3AE4-C465-6F83A25EF081}"/>
              </a:ext>
            </a:extLst>
          </p:cNvPr>
          <p:cNvSpPr txBox="1"/>
          <p:nvPr/>
        </p:nvSpPr>
        <p:spPr>
          <a:xfrm>
            <a:off x="4231637" y="2912421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BD4700-9717-19A4-64FA-5F9E0896F82B}"/>
              </a:ext>
            </a:extLst>
          </p:cNvPr>
          <p:cNvSpPr txBox="1"/>
          <p:nvPr/>
        </p:nvSpPr>
        <p:spPr>
          <a:xfrm>
            <a:off x="4295968" y="4062835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Pentest engineer role play book</a:t>
            </a:r>
            <a:endParaRPr lang="en-SG" sz="1000" b="1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ADAF4EF-5E34-F9BD-EB85-234171324D19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77474" y="4738684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4626130-BE7B-66BF-EF15-27119DAD6C9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30528" y="3512679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5034999-076D-6C71-971C-1E36E061ABD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52339" y="4627267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FA0A3A1-D5F0-B195-8CC9-8B0846CF44E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90664" y="5630588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FB32AA10-AAC4-146E-D908-D848326AF9F9}"/>
              </a:ext>
            </a:extLst>
          </p:cNvPr>
          <p:cNvSpPr txBox="1"/>
          <p:nvPr/>
        </p:nvSpPr>
        <p:spPr>
          <a:xfrm>
            <a:off x="4303382" y="5204138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Hacker role 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852146-B00A-0C6C-868D-E875F992BE7D}"/>
              </a:ext>
            </a:extLst>
          </p:cNvPr>
          <p:cNvSpPr txBox="1"/>
          <p:nvPr/>
        </p:nvSpPr>
        <p:spPr>
          <a:xfrm>
            <a:off x="4264948" y="6152285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role</a:t>
            </a:r>
          </a:p>
          <a:p>
            <a:r>
              <a:rPr lang="en-US" sz="1000" b="1" dirty="0"/>
              <a:t>play book </a:t>
            </a:r>
            <a:endParaRPr lang="en-SG" sz="1000" b="1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7FE8D62-7030-2E56-9D1A-ABF9EC3E067F}"/>
              </a:ext>
            </a:extLst>
          </p:cNvPr>
          <p:cNvCxnSpPr>
            <a:cxnSpLocks/>
            <a:stCxn id="132" idx="2"/>
            <a:endCxn id="120" idx="3"/>
          </p:cNvCxnSpPr>
          <p:nvPr/>
        </p:nvCxnSpPr>
        <p:spPr>
          <a:xfrm rot="5400000">
            <a:off x="4519790" y="2971680"/>
            <a:ext cx="1252275" cy="351421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5F4E42-91C7-C238-4E46-D782E4436B03}"/>
              </a:ext>
            </a:extLst>
          </p:cNvPr>
          <p:cNvCxnSpPr>
            <a:cxnSpLocks/>
            <a:stCxn id="132" idx="2"/>
            <a:endCxn id="122" idx="3"/>
          </p:cNvCxnSpPr>
          <p:nvPr/>
        </p:nvCxnSpPr>
        <p:spPr>
          <a:xfrm rot="5400000">
            <a:off x="3490903" y="4060703"/>
            <a:ext cx="3370184" cy="291285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F9A9CBC-FBC7-9E41-71F9-13A908954BCC}"/>
              </a:ext>
            </a:extLst>
          </p:cNvPr>
          <p:cNvCxnSpPr>
            <a:cxnSpLocks/>
            <a:stCxn id="132" idx="2"/>
            <a:endCxn id="121" idx="3"/>
          </p:cNvCxnSpPr>
          <p:nvPr/>
        </p:nvCxnSpPr>
        <p:spPr>
          <a:xfrm rot="5400000">
            <a:off x="3973401" y="3539879"/>
            <a:ext cx="2366863" cy="329610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4DC2AC1-0FA5-506F-D50C-8A7F48383A21}"/>
              </a:ext>
            </a:extLst>
          </p:cNvPr>
          <p:cNvSpPr txBox="1"/>
          <p:nvPr/>
        </p:nvSpPr>
        <p:spPr>
          <a:xfrm>
            <a:off x="4592327" y="2601714"/>
            <a:ext cx="1588779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b="1" dirty="0"/>
              <a:t>Attack Timeline config file 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41A8999-822B-120D-82A6-6221EBF8B9C4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24397" y="2164628"/>
            <a:ext cx="394479" cy="356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E663A6E-5F18-4791-F841-FFB3FA5ADE56}"/>
              </a:ext>
            </a:extLst>
          </p:cNvPr>
          <p:cNvCxnSpPr>
            <a:cxnSpLocks/>
            <a:stCxn id="6" idx="3"/>
            <a:endCxn id="150" idx="1"/>
          </p:cNvCxnSpPr>
          <p:nvPr/>
        </p:nvCxnSpPr>
        <p:spPr>
          <a:xfrm>
            <a:off x="3263390" y="1717943"/>
            <a:ext cx="999378" cy="1774397"/>
          </a:xfrm>
          <a:prstGeom prst="bentConnector3">
            <a:avLst>
              <a:gd name="adj1" fmla="val 5958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6CDF228-AA86-1BC8-41AE-26BF0BD4DB8B}"/>
              </a:ext>
            </a:extLst>
          </p:cNvPr>
          <p:cNvCxnSpPr>
            <a:cxnSpLocks/>
            <a:stCxn id="26" idx="3"/>
            <a:endCxn id="154" idx="1"/>
          </p:cNvCxnSpPr>
          <p:nvPr/>
        </p:nvCxnSpPr>
        <p:spPr>
          <a:xfrm>
            <a:off x="3274141" y="2829004"/>
            <a:ext cx="985627" cy="1301940"/>
          </a:xfrm>
          <a:prstGeom prst="bentConnector3">
            <a:avLst>
              <a:gd name="adj1" fmla="val 4028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52CC360A-D831-CD3B-8777-E065F96A5444}"/>
              </a:ext>
            </a:extLst>
          </p:cNvPr>
          <p:cNvCxnSpPr>
            <a:cxnSpLocks/>
            <a:stCxn id="41" idx="3"/>
            <a:endCxn id="164" idx="1"/>
          </p:cNvCxnSpPr>
          <p:nvPr/>
        </p:nvCxnSpPr>
        <p:spPr>
          <a:xfrm>
            <a:off x="3274141" y="3962583"/>
            <a:ext cx="989966" cy="765074"/>
          </a:xfrm>
          <a:prstGeom prst="bentConnector3">
            <a:avLst>
              <a:gd name="adj1" fmla="val 29767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FE26B2-A608-4063-AAEB-BD4177FA8A4E}"/>
              </a:ext>
            </a:extLst>
          </p:cNvPr>
          <p:cNvCxnSpPr>
            <a:cxnSpLocks/>
          </p:cNvCxnSpPr>
          <p:nvPr/>
        </p:nvCxnSpPr>
        <p:spPr>
          <a:xfrm>
            <a:off x="3291281" y="5285580"/>
            <a:ext cx="9531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745C0B1-4191-22D0-C595-9E4E149C8504}"/>
              </a:ext>
            </a:extLst>
          </p:cNvPr>
          <p:cNvCxnSpPr>
            <a:cxnSpLocks/>
          </p:cNvCxnSpPr>
          <p:nvPr/>
        </p:nvCxnSpPr>
        <p:spPr>
          <a:xfrm>
            <a:off x="3281391" y="6053057"/>
            <a:ext cx="9630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5F40C8C-9F21-C285-E152-E107E3489DE7}"/>
              </a:ext>
            </a:extLst>
          </p:cNvPr>
          <p:cNvCxnSpPr>
            <a:cxnSpLocks/>
          </p:cNvCxnSpPr>
          <p:nvPr/>
        </p:nvCxnSpPr>
        <p:spPr>
          <a:xfrm>
            <a:off x="4990127" y="3897839"/>
            <a:ext cx="2063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6" name="Picture 175">
            <a:extLst>
              <a:ext uri="{FF2B5EF4-FFF2-40B4-BE49-F238E27FC236}">
                <a16:creationId xmlns:a16="http://schemas.microsoft.com/office/drawing/2014/main" id="{13D5E260-6E7F-D6AB-2CB6-A07B4BD55F99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8990" y="3582960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80E72058-2EE6-1D3C-2A98-19E8D468A252}"/>
              </a:ext>
            </a:extLst>
          </p:cNvPr>
          <p:cNvSpPr txBox="1"/>
          <p:nvPr/>
        </p:nvSpPr>
        <p:spPr>
          <a:xfrm>
            <a:off x="5859668" y="3512679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Pentest 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3584F1A4-15EE-AA62-38D1-228D2307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68" y="3656081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8489659-F625-C23C-4761-D8D4D7EBF101}"/>
              </a:ext>
            </a:extLst>
          </p:cNvPr>
          <p:cNvCxnSpPr>
            <a:cxnSpLocks/>
          </p:cNvCxnSpPr>
          <p:nvPr/>
        </p:nvCxnSpPr>
        <p:spPr>
          <a:xfrm>
            <a:off x="7579370" y="3871714"/>
            <a:ext cx="186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797FF88B-C901-F7DB-25B5-C4F5B490D4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4208" y="3520494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389AFE0E-C9E8-1ADC-3BCF-779EA4B46770}"/>
              </a:ext>
            </a:extLst>
          </p:cNvPr>
          <p:cNvSpPr txBox="1"/>
          <p:nvPr/>
        </p:nvSpPr>
        <p:spPr>
          <a:xfrm>
            <a:off x="9389164" y="323072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Pentest Emulator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C408CE0-1543-B032-B2CF-D2537CFAC6B0}"/>
              </a:ext>
            </a:extLst>
          </p:cNvPr>
          <p:cNvSpPr txBox="1"/>
          <p:nvPr/>
        </p:nvSpPr>
        <p:spPr>
          <a:xfrm>
            <a:off x="10056520" y="3479974"/>
            <a:ext cx="2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Regular penetration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Service stress test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Vulnerability scan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B923015-B644-155B-59BB-8B72EEECD894}"/>
              </a:ext>
            </a:extLst>
          </p:cNvPr>
          <p:cNvCxnSpPr>
            <a:cxnSpLocks/>
          </p:cNvCxnSpPr>
          <p:nvPr/>
        </p:nvCxnSpPr>
        <p:spPr>
          <a:xfrm>
            <a:off x="4990127" y="5053779"/>
            <a:ext cx="2690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9" name="Picture 188">
            <a:extLst>
              <a:ext uri="{FF2B5EF4-FFF2-40B4-BE49-F238E27FC236}">
                <a16:creationId xmlns:a16="http://schemas.microsoft.com/office/drawing/2014/main" id="{941CA20F-227F-AED4-F3E9-853F5003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64" y="4810718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3A65D8BF-1330-9501-A51B-1E252386C614}"/>
              </a:ext>
            </a:extLst>
          </p:cNvPr>
          <p:cNvSpPr txBox="1"/>
          <p:nvPr/>
        </p:nvSpPr>
        <p:spPr>
          <a:xfrm>
            <a:off x="5969031" y="4627267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Red Teaming Profile</a:t>
            </a:r>
            <a:endParaRPr lang="en-SG" sz="1000" b="1" dirty="0">
              <a:solidFill>
                <a:srgbClr val="C00000"/>
              </a:solidFill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3AA3762-608F-3ACF-7B81-7E325990DA83}"/>
              </a:ext>
            </a:extLst>
          </p:cNvPr>
          <p:cNvCxnSpPr>
            <a:cxnSpLocks/>
            <a:stCxn id="189" idx="3"/>
            <a:endCxn id="194" idx="1"/>
          </p:cNvCxnSpPr>
          <p:nvPr/>
        </p:nvCxnSpPr>
        <p:spPr>
          <a:xfrm>
            <a:off x="8196566" y="5048149"/>
            <a:ext cx="1277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" name="Picture 193">
            <a:extLst>
              <a:ext uri="{FF2B5EF4-FFF2-40B4-BE49-F238E27FC236}">
                <a16:creationId xmlns:a16="http://schemas.microsoft.com/office/drawing/2014/main" id="{E2EAC99C-490F-7242-1AB5-F6C360567BD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473655" y="4725038"/>
            <a:ext cx="582865" cy="6462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DBB11912-8DEE-96E9-ECE6-27364B3D3D16}"/>
              </a:ext>
            </a:extLst>
          </p:cNvPr>
          <p:cNvSpPr txBox="1"/>
          <p:nvPr/>
        </p:nvSpPr>
        <p:spPr>
          <a:xfrm>
            <a:off x="9389164" y="4413058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Red team Emulator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6E1E4-889C-1FEA-3366-0090BF6C48B1}"/>
              </a:ext>
            </a:extLst>
          </p:cNvPr>
          <p:cNvSpPr txBox="1"/>
          <p:nvPr/>
        </p:nvSpPr>
        <p:spPr>
          <a:xfrm>
            <a:off x="10068991" y="4667502"/>
            <a:ext cx="1977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Human hacker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Auto attack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Attack scenario recurrent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DDoS 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1DF7BE3-1C5B-8D17-29A6-E4C6617037D3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5030352" y="6044055"/>
            <a:ext cx="3629708" cy="1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9" name="Picture 198">
            <a:extLst>
              <a:ext uri="{FF2B5EF4-FFF2-40B4-BE49-F238E27FC236}">
                <a16:creationId xmlns:a16="http://schemas.microsoft.com/office/drawing/2014/main" id="{DADBD7CD-2B3A-C78B-5FEC-1D75C11FF42F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9455" y="5733987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FFB40248-004C-FBB8-D2D8-403057754BC4}"/>
              </a:ext>
            </a:extLst>
          </p:cNvPr>
          <p:cNvSpPr txBox="1"/>
          <p:nvPr/>
        </p:nvSpPr>
        <p:spPr>
          <a:xfrm>
            <a:off x="6048608" y="5667511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Customized malware profile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29B7ABA-AF3A-BA81-C50B-D89602E0A32A}"/>
              </a:ext>
            </a:extLst>
          </p:cNvPr>
          <p:cNvSpPr txBox="1"/>
          <p:nvPr/>
        </p:nvSpPr>
        <p:spPr>
          <a:xfrm>
            <a:off x="6492777" y="4111252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Inside or outside environment </a:t>
            </a:r>
            <a:endParaRPr lang="en-SG" sz="11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D01AFBF-15E4-E51F-515E-35693193B449}"/>
              </a:ext>
            </a:extLst>
          </p:cNvPr>
          <p:cNvSpPr txBox="1"/>
          <p:nvPr/>
        </p:nvSpPr>
        <p:spPr>
          <a:xfrm>
            <a:off x="7231873" y="5258091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outside environment</a:t>
            </a:r>
            <a:endParaRPr lang="en-SG" sz="1100" b="1" dirty="0"/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FE8C2886-C192-DF34-F689-CB6AF956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60" y="5820906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40D160E-E153-AA14-8AE1-3D0D99FFB346}"/>
              </a:ext>
            </a:extLst>
          </p:cNvPr>
          <p:cNvCxnSpPr>
            <a:cxnSpLocks/>
          </p:cNvCxnSpPr>
          <p:nvPr/>
        </p:nvCxnSpPr>
        <p:spPr>
          <a:xfrm>
            <a:off x="9147162" y="6049499"/>
            <a:ext cx="294014" cy="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A17843A3-94D2-AFB9-ECB4-552430CED62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33100" y="5807962"/>
            <a:ext cx="356212" cy="24934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1C1FC9E-0851-205E-2EAB-9276C47D478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549904" y="6136094"/>
            <a:ext cx="339408" cy="263164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7EAC9FB7-D191-27C3-90DC-FD67C94AD7D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947414" y="5819140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216F29AC-CA7D-CD6C-3A88-74376D595958}"/>
              </a:ext>
            </a:extLst>
          </p:cNvPr>
          <p:cNvSpPr txBox="1"/>
          <p:nvPr/>
        </p:nvSpPr>
        <p:spPr>
          <a:xfrm>
            <a:off x="9408431" y="548829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Customized Malware Emulator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3BBAC5D-4C42-D4FE-36AB-A78D31D4E251}"/>
              </a:ext>
            </a:extLst>
          </p:cNvPr>
          <p:cNvSpPr txBox="1"/>
          <p:nvPr/>
        </p:nvSpPr>
        <p:spPr>
          <a:xfrm>
            <a:off x="8389707" y="6304688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inside environment</a:t>
            </a:r>
            <a:endParaRPr lang="en-SG" sz="11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EF97DA9-1646-88E0-FE71-AB91E6BBF8DC}"/>
              </a:ext>
            </a:extLst>
          </p:cNvPr>
          <p:cNvSpPr txBox="1"/>
          <p:nvPr/>
        </p:nvSpPr>
        <p:spPr>
          <a:xfrm>
            <a:off x="10337449" y="5770437"/>
            <a:ext cx="1496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Backdoor trojan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Spy trojan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Modbus FDI/FCI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Ransomware 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783BB02-9083-E1DE-8E13-BDEC969CC9F1}"/>
              </a:ext>
            </a:extLst>
          </p:cNvPr>
          <p:cNvCxnSpPr>
            <a:cxnSpLocks/>
          </p:cNvCxnSpPr>
          <p:nvPr/>
        </p:nvCxnSpPr>
        <p:spPr>
          <a:xfrm>
            <a:off x="7469864" y="3174031"/>
            <a:ext cx="0" cy="45932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0720F35-FA0E-0F39-A328-64A05A990630}"/>
              </a:ext>
            </a:extLst>
          </p:cNvPr>
          <p:cNvCxnSpPr>
            <a:cxnSpLocks/>
          </p:cNvCxnSpPr>
          <p:nvPr/>
        </p:nvCxnSpPr>
        <p:spPr>
          <a:xfrm>
            <a:off x="8100653" y="3174031"/>
            <a:ext cx="0" cy="160257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9EB15CA-1AAE-2B07-F2B7-B16D22E5C459}"/>
              </a:ext>
            </a:extLst>
          </p:cNvPr>
          <p:cNvCxnSpPr>
            <a:cxnSpLocks/>
          </p:cNvCxnSpPr>
          <p:nvPr/>
        </p:nvCxnSpPr>
        <p:spPr>
          <a:xfrm>
            <a:off x="8685198" y="3160164"/>
            <a:ext cx="22730" cy="2611246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0F0FF5A-D900-51AD-2177-9336CC890AE0}"/>
              </a:ext>
            </a:extLst>
          </p:cNvPr>
          <p:cNvSpPr/>
          <p:nvPr/>
        </p:nvSpPr>
        <p:spPr>
          <a:xfrm>
            <a:off x="6492777" y="2826689"/>
            <a:ext cx="2383289" cy="333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Cloud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227" name="Picture 226" descr="A screenshot of a computer&#10;&#10;Description automatically generated">
            <a:extLst>
              <a:ext uri="{FF2B5EF4-FFF2-40B4-BE49-F238E27FC236}">
                <a16:creationId xmlns:a16="http://schemas.microsoft.com/office/drawing/2014/main" id="{7B4F975E-9FA2-0CE6-AD66-4180D366DFC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5" y="1249752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4E404B96-290F-5B93-3AA3-AE308DEE0853}"/>
              </a:ext>
            </a:extLst>
          </p:cNvPr>
          <p:cNvSpPr txBox="1"/>
          <p:nvPr/>
        </p:nvSpPr>
        <p:spPr>
          <a:xfrm>
            <a:off x="7441506" y="1203781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90F11F0-532B-5417-D1F6-808A3DD54BFF}"/>
              </a:ext>
            </a:extLst>
          </p:cNvPr>
          <p:cNvSpPr txBox="1"/>
          <p:nvPr/>
        </p:nvSpPr>
        <p:spPr>
          <a:xfrm>
            <a:off x="9670526" y="804101"/>
            <a:ext cx="2633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Emulators management 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F9ADEC73-49FB-357A-EF9F-9692D88E4C9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76218" y="2361555"/>
            <a:ext cx="459656" cy="4155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AFE931AA-1ACA-2DCB-A52A-3BA7DF0BCFFE}"/>
              </a:ext>
            </a:extLst>
          </p:cNvPr>
          <p:cNvSpPr txBox="1"/>
          <p:nvPr/>
        </p:nvSpPr>
        <p:spPr>
          <a:xfrm>
            <a:off x="10926374" y="2275791"/>
            <a:ext cx="1568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managers </a:t>
            </a:r>
            <a:endParaRPr lang="en-SG" sz="1100" b="1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0DE81CC-7E58-5C44-0E2B-2158D3B4FBA1}"/>
              </a:ext>
            </a:extLst>
          </p:cNvPr>
          <p:cNvCxnSpPr>
            <a:cxnSpLocks/>
          </p:cNvCxnSpPr>
          <p:nvPr/>
        </p:nvCxnSpPr>
        <p:spPr>
          <a:xfrm flipV="1">
            <a:off x="10692865" y="2018609"/>
            <a:ext cx="0" cy="35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05E22BA-F8E1-8683-8D34-FBDB9006937D}"/>
              </a:ext>
            </a:extLst>
          </p:cNvPr>
          <p:cNvCxnSpPr>
            <a:cxnSpLocks/>
          </p:cNvCxnSpPr>
          <p:nvPr/>
        </p:nvCxnSpPr>
        <p:spPr>
          <a:xfrm flipV="1">
            <a:off x="8100653" y="1558423"/>
            <a:ext cx="1569873" cy="1259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Cloud 240">
            <a:extLst>
              <a:ext uri="{FF2B5EF4-FFF2-40B4-BE49-F238E27FC236}">
                <a16:creationId xmlns:a16="http://schemas.microsoft.com/office/drawing/2014/main" id="{5912F310-BCB1-2DA5-C5CD-43F129F985C0}"/>
              </a:ext>
            </a:extLst>
          </p:cNvPr>
          <p:cNvSpPr/>
          <p:nvPr/>
        </p:nvSpPr>
        <p:spPr>
          <a:xfrm>
            <a:off x="7754075" y="1252363"/>
            <a:ext cx="914304" cy="5399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EF2CEB9-4F02-0284-2F92-25E4D16B31C9}"/>
              </a:ext>
            </a:extLst>
          </p:cNvPr>
          <p:cNvSpPr txBox="1"/>
          <p:nvPr/>
        </p:nvSpPr>
        <p:spPr>
          <a:xfrm>
            <a:off x="7815163" y="1354962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15264D1-E3F8-D2C2-BB02-BF9ED8B3B714}"/>
              </a:ext>
            </a:extLst>
          </p:cNvPr>
          <p:cNvCxnSpPr>
            <a:cxnSpLocks/>
          </p:cNvCxnSpPr>
          <p:nvPr/>
        </p:nvCxnSpPr>
        <p:spPr>
          <a:xfrm flipH="1">
            <a:off x="8058101" y="1835520"/>
            <a:ext cx="0" cy="93073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3166D82A-0D4B-3B53-6927-492BF9B0E5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535" y="3473057"/>
            <a:ext cx="4075778" cy="500686"/>
          </a:xfrm>
          <a:prstGeom prst="bentConnector3">
            <a:avLst>
              <a:gd name="adj1" fmla="val 76875"/>
            </a:avLst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69A84C2-6DAE-11F0-496A-93787D955655}"/>
              </a:ext>
            </a:extLst>
          </p:cNvPr>
          <p:cNvCxnSpPr>
            <a:cxnSpLocks/>
          </p:cNvCxnSpPr>
          <p:nvPr/>
        </p:nvCxnSpPr>
        <p:spPr>
          <a:xfrm>
            <a:off x="7330668" y="1491446"/>
            <a:ext cx="378796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86BF071-D907-6294-CBDD-3F51F398390A}"/>
              </a:ext>
            </a:extLst>
          </p:cNvPr>
          <p:cNvSpPr/>
          <p:nvPr/>
        </p:nvSpPr>
        <p:spPr>
          <a:xfrm>
            <a:off x="6249386" y="6381958"/>
            <a:ext cx="1852887" cy="333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Target Environment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259" name="Picture 258">
            <a:extLst>
              <a:ext uri="{FF2B5EF4-FFF2-40B4-BE49-F238E27FC236}">
                <a16:creationId xmlns:a16="http://schemas.microsoft.com/office/drawing/2014/main" id="{FDA23627-EC54-C47C-BBC6-DF9EE90E74A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50644" y="1261564"/>
            <a:ext cx="1178140" cy="542115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F5018C93-1704-C243-2EA7-916845C231E3}"/>
              </a:ext>
            </a:extLst>
          </p:cNvPr>
          <p:cNvSpPr txBox="1"/>
          <p:nvPr/>
        </p:nvSpPr>
        <p:spPr>
          <a:xfrm>
            <a:off x="5986483" y="919238"/>
            <a:ext cx="265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pic>
        <p:nvPicPr>
          <p:cNvPr id="261" name="Picture 260">
            <a:extLst>
              <a:ext uri="{FF2B5EF4-FFF2-40B4-BE49-F238E27FC236}">
                <a16:creationId xmlns:a16="http://schemas.microsoft.com/office/drawing/2014/main" id="{DCA8ACD8-13A6-63BC-F101-7C2C8D95676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492764" y="1170869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B1F77541-1631-7116-BB4A-9700D1CD4608}"/>
              </a:ext>
            </a:extLst>
          </p:cNvPr>
          <p:cNvSpPr txBox="1"/>
          <p:nvPr/>
        </p:nvSpPr>
        <p:spPr>
          <a:xfrm>
            <a:off x="4390697" y="893869"/>
            <a:ext cx="1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 C2 Web-UI</a:t>
            </a:r>
            <a:endParaRPr lang="en-SG" sz="12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4583E43-A169-6BA1-C062-E2A02E45B5E7}"/>
              </a:ext>
            </a:extLst>
          </p:cNvPr>
          <p:cNvSpPr txBox="1"/>
          <p:nvPr/>
        </p:nvSpPr>
        <p:spPr>
          <a:xfrm>
            <a:off x="5493945" y="2100834"/>
            <a:ext cx="101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Red team Engineers 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536C667F-DEC6-D1C3-668E-C9F634E2601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99755" y="2169535"/>
            <a:ext cx="310837" cy="3446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F5D5736-2A48-3F95-7DFE-1FC38E99B414}"/>
              </a:ext>
            </a:extLst>
          </p:cNvPr>
          <p:cNvCxnSpPr>
            <a:cxnSpLocks/>
            <a:endCxn id="259" idx="1"/>
          </p:cNvCxnSpPr>
          <p:nvPr/>
        </p:nvCxnSpPr>
        <p:spPr>
          <a:xfrm flipV="1">
            <a:off x="5881583" y="1532622"/>
            <a:ext cx="269061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CD25079-8470-B305-C336-ABD6C3AA2C2D}"/>
              </a:ext>
            </a:extLst>
          </p:cNvPr>
          <p:cNvCxnSpPr>
            <a:cxnSpLocks/>
          </p:cNvCxnSpPr>
          <p:nvPr/>
        </p:nvCxnSpPr>
        <p:spPr>
          <a:xfrm flipV="1">
            <a:off x="4990127" y="1898948"/>
            <a:ext cx="0" cy="288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B6BC6A81-B8DF-541B-408D-18717AB93358}"/>
              </a:ext>
            </a:extLst>
          </p:cNvPr>
          <p:cNvSpPr txBox="1"/>
          <p:nvPr/>
        </p:nvSpPr>
        <p:spPr>
          <a:xfrm>
            <a:off x="8056331" y="3998394"/>
            <a:ext cx="797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328FAEC-95C0-328C-A3A7-CF5940F0E13C}"/>
              </a:ext>
            </a:extLst>
          </p:cNvPr>
          <p:cNvSpPr txBox="1"/>
          <p:nvPr/>
        </p:nvSpPr>
        <p:spPr>
          <a:xfrm>
            <a:off x="9051780" y="2666343"/>
            <a:ext cx="113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Malware-C2 communication 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77014B1-58FD-C177-491D-56F0FBB3D012}"/>
              </a:ext>
            </a:extLst>
          </p:cNvPr>
          <p:cNvCxnSpPr>
            <a:endCxn id="258" idx="0"/>
          </p:cNvCxnSpPr>
          <p:nvPr/>
        </p:nvCxnSpPr>
        <p:spPr>
          <a:xfrm>
            <a:off x="7165406" y="4147067"/>
            <a:ext cx="0" cy="22348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6ECAFEA9-1A4A-08D1-413B-327B26CB5D4C}"/>
              </a:ext>
            </a:extLst>
          </p:cNvPr>
          <p:cNvCxnSpPr>
            <a:cxnSpLocks/>
          </p:cNvCxnSpPr>
          <p:nvPr/>
        </p:nvCxnSpPr>
        <p:spPr>
          <a:xfrm flipH="1">
            <a:off x="7768288" y="5340887"/>
            <a:ext cx="10978" cy="105126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FE0EDC5-7074-11E0-2627-E642A3313BEB}"/>
              </a:ext>
            </a:extLst>
          </p:cNvPr>
          <p:cNvCxnSpPr>
            <a:cxnSpLocks/>
          </p:cNvCxnSpPr>
          <p:nvPr/>
        </p:nvCxnSpPr>
        <p:spPr>
          <a:xfrm flipH="1">
            <a:off x="8145612" y="6216460"/>
            <a:ext cx="498004" cy="16549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222F72C0-BEF4-7399-E3F6-13F7114EFA35}"/>
              </a:ext>
            </a:extLst>
          </p:cNvPr>
          <p:cNvSpPr txBox="1"/>
          <p:nvPr/>
        </p:nvSpPr>
        <p:spPr>
          <a:xfrm>
            <a:off x="7108864" y="6101877"/>
            <a:ext cx="79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Pentest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97CC7D6-0E44-F2CC-CEEA-ACD1BA6EFCF7}"/>
              </a:ext>
            </a:extLst>
          </p:cNvPr>
          <p:cNvSpPr txBox="1"/>
          <p:nvPr/>
        </p:nvSpPr>
        <p:spPr>
          <a:xfrm>
            <a:off x="7799073" y="6117879"/>
            <a:ext cx="79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Attack</a:t>
            </a:r>
          </a:p>
        </p:txBody>
      </p:sp>
      <p:pic>
        <p:nvPicPr>
          <p:cNvPr id="2" name="Picture 1" descr="A firewall and a fireball&#10;&#10;Description automatically generated">
            <a:extLst>
              <a:ext uri="{FF2B5EF4-FFF2-40B4-BE49-F238E27FC236}">
                <a16:creationId xmlns:a16="http://schemas.microsoft.com/office/drawing/2014/main" id="{D6711B9E-E5F7-7373-7E9F-86508C0E094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329060" y="2109384"/>
            <a:ext cx="481836" cy="375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3B7AC2-08F0-4DB8-A9C7-B5BEB8E4DE57}"/>
              </a:ext>
            </a:extLst>
          </p:cNvPr>
          <p:cNvSpPr txBox="1"/>
          <p:nvPr/>
        </p:nvSpPr>
        <p:spPr>
          <a:xfrm>
            <a:off x="3476550" y="4810461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</p:spTree>
    <p:extLst>
      <p:ext uri="{BB962C8B-B14F-4D97-AF65-F5344CB8AC3E}">
        <p14:creationId xmlns:p14="http://schemas.microsoft.com/office/powerpoint/2010/main" val="14351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CD550-56FC-44DD-D835-6B47D00FF29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Use Cases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9CC1-2DB8-F198-3C79-49229E4E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41699-A999-3E08-6DC1-76826E01430B}"/>
              </a:ext>
            </a:extLst>
          </p:cNvPr>
          <p:cNvSpPr txBox="1"/>
          <p:nvPr/>
        </p:nvSpPr>
        <p:spPr>
          <a:xfrm>
            <a:off x="574554" y="810901"/>
            <a:ext cx="1083639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Cases Introduction </a:t>
            </a:r>
          </a:p>
          <a:p>
            <a:endParaRPr lang="en-US" sz="1600" b="1" dirty="0"/>
          </a:p>
          <a:p>
            <a:r>
              <a:rPr lang="en-US" sz="1600" b="1" dirty="0"/>
              <a:t>Red Teaming Attack Implement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Cross Sword 2023 Final Run: Railway System Attack Verification Demo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Cross Sword 2023 Partner Run: Attack test on airport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/>
              <a:t>Forensics Env Build and DFIR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Lock Shield 2024 : Railway Company IT-OT network DFIR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Lock Shield 2023 : Mini IT-network DFIR</a:t>
            </a:r>
          </a:p>
          <a:p>
            <a:endParaRPr lang="en-US" sz="1600" b="1" dirty="0"/>
          </a:p>
          <a:p>
            <a:r>
              <a:rPr lang="en-US" sz="1600" b="1" dirty="0"/>
              <a:t>Penetration Test and </a:t>
            </a:r>
            <a:r>
              <a:rPr lang="en-SG" sz="1600" b="1" i="0" dirty="0">
                <a:solidFill>
                  <a:srgbClr val="333333"/>
                </a:solidFill>
                <a:effectLst/>
              </a:rPr>
              <a:t>Stress Testing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Infrastructure Security Showdown 2022 (CISS)-RED event environment cluster </a:t>
            </a:r>
            <a:r>
              <a:rPr lang="en-SG" sz="1600" dirty="0">
                <a:solidFill>
                  <a:srgbClr val="333333"/>
                </a:solidFill>
              </a:rPr>
              <a:t>s</a:t>
            </a:r>
            <a:r>
              <a:rPr lang="en-SG" sz="1600" i="0" dirty="0">
                <a:solidFill>
                  <a:srgbClr val="333333"/>
                </a:solidFill>
                <a:effectLst/>
              </a:rPr>
              <a:t>tress test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Infrastructure Security Showdown 2023 (CISS)-RED event environment cluster </a:t>
            </a:r>
            <a:r>
              <a:rPr lang="en-SG" sz="1600" dirty="0">
                <a:solidFill>
                  <a:srgbClr val="333333"/>
                </a:solidFill>
              </a:rPr>
              <a:t>s</a:t>
            </a:r>
            <a:r>
              <a:rPr lang="en-SG" sz="1600" i="0" dirty="0">
                <a:solidFill>
                  <a:srgbClr val="333333"/>
                </a:solidFill>
                <a:effectLst/>
              </a:rPr>
              <a:t>tress test</a:t>
            </a:r>
            <a:endParaRPr lang="en-US" sz="1600" dirty="0"/>
          </a:p>
          <a:p>
            <a:r>
              <a:rPr lang="en-US" sz="1600" b="1" dirty="0"/>
              <a:t> </a:t>
            </a:r>
          </a:p>
          <a:p>
            <a:r>
              <a:rPr lang="en-US" sz="1600" b="1" dirty="0"/>
              <a:t>Cyber Exercise Procedure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40C28"/>
                </a:solidFill>
                <a:effectLst/>
              </a:rPr>
              <a:t>Critical Infrastructure Defence </a:t>
            </a:r>
            <a:r>
              <a:rPr lang="en-SG" sz="1600" dirty="0">
                <a:solidFill>
                  <a:srgbClr val="040C28"/>
                </a:solidFill>
              </a:rPr>
              <a:t>E</a:t>
            </a:r>
            <a:r>
              <a:rPr lang="en-SG" sz="1600" b="0" i="0" dirty="0">
                <a:solidFill>
                  <a:srgbClr val="040C28"/>
                </a:solidFill>
                <a:effectLst/>
              </a:rPr>
              <a:t>xercise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 (</a:t>
            </a:r>
            <a:r>
              <a:rPr lang="en-SG" sz="1600" b="0" i="0" dirty="0" err="1">
                <a:solidFill>
                  <a:srgbClr val="202124"/>
                </a:solidFill>
                <a:effectLst/>
              </a:rPr>
              <a:t>CIDeX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) 2022 Cyber Exercise NUS-NCL Infra operation 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40C28"/>
                </a:solidFill>
                <a:effectLst/>
              </a:rPr>
              <a:t>Critical Infrastructure Defence </a:t>
            </a:r>
            <a:r>
              <a:rPr lang="en-SG" sz="1600" dirty="0">
                <a:solidFill>
                  <a:srgbClr val="040C28"/>
                </a:solidFill>
              </a:rPr>
              <a:t>E</a:t>
            </a:r>
            <a:r>
              <a:rPr lang="en-SG" sz="1600" b="0" i="0" dirty="0">
                <a:solidFill>
                  <a:srgbClr val="040C28"/>
                </a:solidFill>
                <a:effectLst/>
              </a:rPr>
              <a:t>xercise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 (</a:t>
            </a:r>
            <a:r>
              <a:rPr lang="en-SG" sz="1600" b="0" i="0" dirty="0" err="1">
                <a:solidFill>
                  <a:srgbClr val="202124"/>
                </a:solidFill>
                <a:effectLst/>
              </a:rPr>
              <a:t>CIDeX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) 2023 Cyber Exercise NUS-NCL Infra operation monitoring </a:t>
            </a:r>
          </a:p>
          <a:p>
            <a:endParaRPr lang="en-US" sz="1600" b="1" dirty="0"/>
          </a:p>
          <a:p>
            <a:r>
              <a:rPr lang="en-SG" sz="1600" b="1" i="0" dirty="0">
                <a:solidFill>
                  <a:srgbClr val="0D0D0D"/>
                </a:solidFill>
                <a:effectLst/>
              </a:rPr>
              <a:t>Assistance</a:t>
            </a:r>
            <a:r>
              <a:rPr lang="en-SG" sz="1600" b="0" i="0" dirty="0">
                <a:solidFill>
                  <a:srgbClr val="0D0D0D"/>
                </a:solidFill>
                <a:effectLst/>
              </a:rPr>
              <a:t> </a:t>
            </a:r>
            <a:r>
              <a:rPr lang="en-US" sz="1600" b="1" dirty="0"/>
              <a:t>Education or Training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NUS-CS4238(2022) Computer Security Practice Mid term exam (</a:t>
            </a:r>
            <a:r>
              <a:rPr lang="en-SG" sz="1600" i="0" dirty="0">
                <a:solidFill>
                  <a:srgbClr val="333333"/>
                </a:solidFill>
                <a:effectLst/>
                <a:latin typeface="-apple-system"/>
              </a:rPr>
              <a:t>Achievement </a:t>
            </a:r>
            <a:r>
              <a:rPr lang="en-US" sz="1600" dirty="0"/>
              <a:t>statistics and report generation)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NUS-CS2107(2023) Introduction to Information Security assignment environment build (300+ nodes)</a:t>
            </a:r>
          </a:p>
          <a:p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1F799-8E28-F1B4-9AF8-DCF6F9A6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253" y="1558120"/>
            <a:ext cx="1618309" cy="733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9B618-E375-A32B-E83F-34800426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953" y="2529457"/>
            <a:ext cx="1618309" cy="73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4E4E7-2CE5-0F92-6236-997BCF539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562" y="3532344"/>
            <a:ext cx="1330754" cy="638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00FCA0-975B-B484-B74C-AF227D5D0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2146" y="4577288"/>
            <a:ext cx="1330754" cy="745222"/>
          </a:xfrm>
          <a:prstGeom prst="rect">
            <a:avLst/>
          </a:prstGeom>
        </p:spPr>
      </p:pic>
      <p:pic>
        <p:nvPicPr>
          <p:cNvPr id="13" name="Picture 12" descr="National University of Singapore - Wikipedia">
            <a:extLst>
              <a:ext uri="{FF2B5EF4-FFF2-40B4-BE49-F238E27FC236}">
                <a16:creationId xmlns:a16="http://schemas.microsoft.com/office/drawing/2014/main" id="{8A12763B-4C50-B4BE-7FBF-B9D062DF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219" y="5815824"/>
            <a:ext cx="684731" cy="87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43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0F361-3CAA-3946-942B-B33045A32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12A37-4C4C-4148-7FBD-EEF7D2F92C87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Summary 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56C1334-2048-021A-E434-C008E73E2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4" y="1077457"/>
            <a:ext cx="8176214" cy="480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cs-CZ" sz="2000" dirty="0">
                <a:latin typeface="+mn-lt"/>
                <a:cs typeface="Arial" pitchFamily="34" charset="0"/>
              </a:rPr>
              <a:t>NCL can provide Cluster Users Emulation System with the cyber security attack and defense case studies / demo for the follow purpose: 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cs-CZ" sz="2000" dirty="0">
              <a:latin typeface="+mn-lt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cs-CZ" sz="2000" b="1" dirty="0">
                <a:latin typeface="+mn-lt"/>
                <a:cs typeface="Arial" pitchFamily="34" charset="0"/>
              </a:rPr>
              <a:t>Cyber Exercise </a:t>
            </a:r>
            <a:r>
              <a:rPr lang="en-US" altLang="cs-CZ" sz="2000" dirty="0">
                <a:latin typeface="+mn-lt"/>
                <a:cs typeface="Arial" pitchFamily="34" charset="0"/>
              </a:rPr>
              <a:t>for </a:t>
            </a:r>
            <a:r>
              <a:rPr lang="en-US" sz="2000" b="0" i="0" dirty="0">
                <a:effectLst/>
                <a:latin typeface="+mn-lt"/>
              </a:rPr>
              <a:t>red-blue confrontation, attack and defense practice </a:t>
            </a:r>
            <a:endParaRPr lang="en-US" altLang="cs-CZ" sz="2000" dirty="0">
              <a:latin typeface="+mn-lt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cs-CZ" sz="2000" b="1" dirty="0">
                <a:latin typeface="+mn-lt"/>
                <a:cs typeface="Arial" pitchFamily="34" charset="0"/>
              </a:rPr>
              <a:t>Education</a:t>
            </a:r>
            <a:r>
              <a:rPr lang="en-US" altLang="cs-CZ" sz="2000" dirty="0">
                <a:latin typeface="+mn-lt"/>
                <a:cs typeface="Arial" pitchFamily="34" charset="0"/>
              </a:rPr>
              <a:t> at any level from basic school, through high-school, to university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cs-CZ" sz="2000" b="1" dirty="0">
                <a:latin typeface="+mn-lt"/>
                <a:cs typeface="Arial" pitchFamily="34" charset="0"/>
              </a:rPr>
              <a:t>Training</a:t>
            </a:r>
            <a:r>
              <a:rPr lang="en-US" altLang="cs-CZ" sz="2000" dirty="0">
                <a:latin typeface="+mn-lt"/>
                <a:cs typeface="Arial" pitchFamily="34" charset="0"/>
              </a:rPr>
              <a:t> regular employees, semi-professionals, and professionals with or without experiences in cyber-security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cs-CZ" sz="2000" b="1" dirty="0">
                <a:latin typeface="+mn-lt"/>
                <a:cs typeface="Arial" pitchFamily="34" charset="0"/>
              </a:rPr>
              <a:t>Development </a:t>
            </a:r>
            <a:r>
              <a:rPr lang="en-US" altLang="cs-CZ" sz="2000" dirty="0">
                <a:latin typeface="+mn-lt"/>
                <a:cs typeface="Arial" pitchFamily="34" charset="0"/>
              </a:rPr>
              <a:t>in reality-close environment with unlimited operational data-set scenarios</a:t>
            </a:r>
            <a:endParaRPr lang="en-US" altLang="cs-CZ" sz="2000" b="1" dirty="0">
              <a:latin typeface="+mn-lt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cs-CZ" sz="2000" b="1" dirty="0">
                <a:latin typeface="+mn-lt"/>
                <a:cs typeface="Arial" pitchFamily="34" charset="0"/>
              </a:rPr>
              <a:t>Testing </a:t>
            </a:r>
            <a:r>
              <a:rPr lang="en-US" altLang="cs-CZ" sz="2000" dirty="0">
                <a:latin typeface="+mn-lt"/>
                <a:cs typeface="Arial" pitchFamily="34" charset="0"/>
              </a:rPr>
              <a:t>of cyber-security, functionality, performance, and interoperability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cs-CZ" sz="2000" b="1" dirty="0">
                <a:latin typeface="+mn-lt"/>
                <a:cs typeface="Arial" pitchFamily="34" charset="0"/>
              </a:rPr>
              <a:t>Research</a:t>
            </a:r>
            <a:r>
              <a:rPr lang="en-US" altLang="cs-CZ" sz="2000" dirty="0">
                <a:latin typeface="+mn-lt"/>
                <a:cs typeface="Arial" pitchFamily="34" charset="0"/>
              </a:rPr>
              <a:t> in mitigation, attack vector, risk respond, detection, architecture, and education</a:t>
            </a:r>
          </a:p>
          <a:p>
            <a:pPr algn="just" eaLnBrk="1" hangingPunct="1">
              <a:spcBef>
                <a:spcPct val="0"/>
              </a:spcBef>
              <a:defRPr/>
            </a:pPr>
            <a:endParaRPr lang="en-US" altLang="cs-CZ" sz="2800" dirty="0">
              <a:latin typeface="Tahoma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US" altLang="cs-CZ" sz="800" dirty="0"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777DD08-8618-F119-3641-599A71A11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490897"/>
              </p:ext>
            </p:extLst>
          </p:nvPr>
        </p:nvGraphicFramePr>
        <p:xfrm>
          <a:off x="7687691" y="637950"/>
          <a:ext cx="51795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ovéPole 2">
            <a:extLst>
              <a:ext uri="{FF2B5EF4-FFF2-40B4-BE49-F238E27FC236}">
                <a16:creationId xmlns:a16="http://schemas.microsoft.com/office/drawing/2014/main" id="{2FB8C07D-7064-32B2-D5A6-63C5FF3D019B}"/>
              </a:ext>
            </a:extLst>
          </p:cNvPr>
          <p:cNvSpPr txBox="1"/>
          <p:nvPr/>
        </p:nvSpPr>
        <p:spPr>
          <a:xfrm>
            <a:off x="9359265" y="302186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Development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56B11B-5DDD-485A-5ABC-EA1C94017609}"/>
              </a:ext>
            </a:extLst>
          </p:cNvPr>
          <p:cNvGrpSpPr/>
          <p:nvPr/>
        </p:nvGrpSpPr>
        <p:grpSpPr>
          <a:xfrm>
            <a:off x="9292932" y="4685422"/>
            <a:ext cx="1451688" cy="1437363"/>
            <a:chOff x="3030378" y="1850925"/>
            <a:chExt cx="1451688" cy="1437363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86C3B8B-340D-F385-491B-5B4A6A6AE0C5}"/>
                </a:ext>
              </a:extLst>
            </p:cNvPr>
            <p:cNvSpPr/>
            <p:nvPr/>
          </p:nvSpPr>
          <p:spPr>
            <a:xfrm rot="5400000">
              <a:off x="3037540" y="1843763"/>
              <a:ext cx="1437363" cy="145168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5BAA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2" name="Hexagon 4">
              <a:extLst>
                <a:ext uri="{FF2B5EF4-FFF2-40B4-BE49-F238E27FC236}">
                  <a16:creationId xmlns:a16="http://schemas.microsoft.com/office/drawing/2014/main" id="{6528B2BC-8CFE-FBCC-62E6-25754F801FA2}"/>
                </a:ext>
              </a:extLst>
            </p:cNvPr>
            <p:cNvSpPr txBox="1"/>
            <p:nvPr/>
          </p:nvSpPr>
          <p:spPr>
            <a:xfrm>
              <a:off x="3272326" y="2090487"/>
              <a:ext cx="967792" cy="958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noProof="0" dirty="0"/>
                <a:t>Cyber Exercise </a:t>
              </a:r>
            </a:p>
          </p:txBody>
        </p:sp>
      </p:grpSp>
      <p:pic>
        <p:nvPicPr>
          <p:cNvPr id="3" name="Picture 2" descr="A logo for a computer system&#10;&#10;Description automatically generated">
            <a:extLst>
              <a:ext uri="{FF2B5EF4-FFF2-40B4-BE49-F238E27FC236}">
                <a16:creationId xmlns:a16="http://schemas.microsoft.com/office/drawing/2014/main" id="{ED345228-26CA-CA61-6AAD-2037A9D86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16" y="6018027"/>
            <a:ext cx="873526" cy="7448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256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1138</Words>
  <Application>Microsoft Office PowerPoint</Application>
  <PresentationFormat>Widescreen</PresentationFormat>
  <Paragraphs>242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Tahoma</vt:lpstr>
      <vt:lpstr>Office Theme</vt:lpstr>
      <vt:lpstr>PowerPoint Presentation</vt:lpstr>
      <vt:lpstr>Project Design Purpose</vt:lpstr>
      <vt:lpstr>PowerPoint Presentation</vt:lpstr>
      <vt:lpstr>Traffic and Activities Generation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6</cp:revision>
  <dcterms:created xsi:type="dcterms:W3CDTF">2024-06-07T02:00:47Z</dcterms:created>
  <dcterms:modified xsi:type="dcterms:W3CDTF">2024-06-07T03:00:27Z</dcterms:modified>
</cp:coreProperties>
</file>