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27/1/2023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Users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450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141879" y="804549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0895" y="1232445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141879" y="179426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38327" y="1462875"/>
            <a:ext cx="3729551" cy="6558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898862" y="2118767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892862" y="287240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324095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710895" y="2222158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461879" y="2008210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738762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279911" y="2008210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477076" y="2162559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712538" y="2282999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263055" y="2279526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7" y="2386904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962807" y="2628041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51" y="2346967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495541" y="2588104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56831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857790" y="25979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926819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461878" y="3300298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358052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893111" y="3310237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791771" y="3790968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326830" y="3295073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1113594" y="3789472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857617" y="3874111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483945" y="3796193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202215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617918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4067997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791771" y="3355227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378750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926819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343189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893110" y="421886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461878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341286" y="3621070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875877" y="3637579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745172" y="361631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343821" y="4268009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876126" y="426424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420461" y="4248097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477407" y="5096614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893110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343189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257294" y="5577524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91" y="4607156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735515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43" y="4607156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181767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25" y="4620538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620049" y="4752188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649685" y="509661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3046127" y="5131245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459557" y="5108790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223153" y="6296564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18" y="312252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13" y="309599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91" y="3139937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892863" y="3086350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115832" y="5146470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94" y="4968553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01" y="4966689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10" y="4985831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760196" y="503281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197817" y="499999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641691" y="5041594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48" y="6369478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678661" y="3211528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5812361" y="47919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7134380" y="4072266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606369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024766" y="3684926"/>
            <a:ext cx="0" cy="11135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</p:cNvCxnSpPr>
          <p:nvPr/>
        </p:nvCxnSpPr>
        <p:spPr>
          <a:xfrm>
            <a:off x="7311604" y="3649671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904122" y="2930437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186305" y="3425476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2036470" y="2981205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460870" y="2932000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319374" y="5126866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748365" y="5126865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584240" y="3637579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321775" y="2150235"/>
            <a:ext cx="2410610" cy="102313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671171" y="473953"/>
            <a:ext cx="9518" cy="629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6093605" y="582625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468307" y="4428466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853387" y="2655536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473330" y="363757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8090026" y="445017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193155" y="3048967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822632" y="3139937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822632" y="4089982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680689" y="519434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672249" y="491150"/>
            <a:ext cx="0" cy="62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763491" y="519434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929017" y="34777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289081" y="2597968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474301" y="3048967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415310" y="4176244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638936" y="3927819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934046" y="4473781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9003605" y="4687729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10108095" y="2811916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769066" y="5126865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129833" y="3122525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889049" y="5053307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249816" y="3048967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200474" y="446345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288251" y="6248902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363344" y="627022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477076" y="646040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883529" y="52401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488768" y="873690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859733" y="1065047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501639" y="1232445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869841" y="692035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52602-7D27-A039-2FF7-975AA348B59B}"/>
              </a:ext>
            </a:extLst>
          </p:cNvPr>
          <p:cNvSpPr/>
          <p:nvPr/>
        </p:nvSpPr>
        <p:spPr>
          <a:xfrm>
            <a:off x="6795104" y="3209683"/>
            <a:ext cx="76632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Database handler</a:t>
            </a:r>
            <a:endParaRPr lang="en-SG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F7705-B089-5784-79C7-E992C9F7F68F}"/>
              </a:ext>
            </a:extLst>
          </p:cNvPr>
          <p:cNvCxnSpPr/>
          <p:nvPr/>
        </p:nvCxnSpPr>
        <p:spPr>
          <a:xfrm>
            <a:off x="693443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833BCE-C2ED-1FE3-4927-F89441B5105B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6802161" y="2567448"/>
            <a:ext cx="869840" cy="4003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FD33434-25F4-51F8-1A76-6975E0DCB995}"/>
              </a:ext>
            </a:extLst>
          </p:cNvPr>
          <p:cNvCxnSpPr/>
          <p:nvPr/>
        </p:nvCxnSpPr>
        <p:spPr>
          <a:xfrm rot="10800000">
            <a:off x="3257545" y="1888433"/>
            <a:ext cx="2836061" cy="230335"/>
          </a:xfrm>
          <a:prstGeom prst="bentConnector3">
            <a:avLst>
              <a:gd name="adj1" fmla="val -27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D380D3-5756-9140-B835-BB0093D7B19A}"/>
              </a:ext>
            </a:extLst>
          </p:cNvPr>
          <p:cNvCxnSpPr>
            <a:stCxn id="116" idx="3"/>
            <a:endCxn id="166" idx="1"/>
          </p:cNvCxnSpPr>
          <p:nvPr/>
        </p:nvCxnSpPr>
        <p:spPr>
          <a:xfrm flipV="1">
            <a:off x="6725940" y="4664121"/>
            <a:ext cx="1364086" cy="34177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9C16A68-79E9-7420-A1B1-4A13CFBB7CF4}"/>
              </a:ext>
            </a:extLst>
          </p:cNvPr>
          <p:cNvCxnSpPr>
            <a:stCxn id="15" idx="2"/>
            <a:endCxn id="115" idx="2"/>
          </p:cNvCxnSpPr>
          <p:nvPr/>
        </p:nvCxnSpPr>
        <p:spPr>
          <a:xfrm rot="5400000">
            <a:off x="6655938" y="3117092"/>
            <a:ext cx="1845" cy="1042818"/>
          </a:xfrm>
          <a:prstGeom prst="bentConnector3">
            <a:avLst>
              <a:gd name="adj1" fmla="val 1249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FCEE3-237A-8B3F-74E9-A84128528D56}"/>
              </a:ext>
            </a:extLst>
          </p:cNvPr>
          <p:cNvSpPr txBox="1"/>
          <p:nvPr/>
        </p:nvSpPr>
        <p:spPr>
          <a:xfrm>
            <a:off x="3389649" y="1666924"/>
            <a:ext cx="3551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daily task progress info  for state recover   </a:t>
            </a:r>
            <a:endParaRPr lang="en-SG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CFE7DF-DD2D-CD77-4B2C-9E61538A5DDC}"/>
              </a:ext>
            </a:extLst>
          </p:cNvPr>
          <p:cNvSpPr txBox="1"/>
          <p:nvPr/>
        </p:nvSpPr>
        <p:spPr>
          <a:xfrm>
            <a:off x="4446761" y="1949097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Schedule info</a:t>
            </a:r>
            <a:endParaRPr lang="en-SG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F31BEC-D4F3-EDE0-F8F9-7A8253CD95FD}"/>
              </a:ext>
            </a:extLst>
          </p:cNvPr>
          <p:cNvSpPr txBox="1"/>
          <p:nvPr/>
        </p:nvSpPr>
        <p:spPr>
          <a:xfrm>
            <a:off x="4906637" y="2915268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 start  info</a:t>
            </a:r>
            <a:endParaRPr lang="en-SG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61116-9EDD-A5AB-5CF3-5BABD383D540}"/>
              </a:ext>
            </a:extLst>
          </p:cNvPr>
          <p:cNvSpPr txBox="1"/>
          <p:nvPr/>
        </p:nvSpPr>
        <p:spPr>
          <a:xfrm>
            <a:off x="4980154" y="4051137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Action progress info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14E55C-1A5C-25E1-5061-43A2BA5C3EBA}"/>
              </a:ext>
            </a:extLst>
          </p:cNvPr>
          <p:cNvSpPr txBox="1"/>
          <p:nvPr/>
        </p:nvSpPr>
        <p:spPr>
          <a:xfrm>
            <a:off x="4794905" y="6309712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Actor’s all task progress info</a:t>
            </a:r>
            <a:endParaRPr lang="en-SG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F67479-FA35-5048-3B4A-82A574051E4C}"/>
              </a:ext>
            </a:extLst>
          </p:cNvPr>
          <p:cNvSpPr txBox="1"/>
          <p:nvPr/>
        </p:nvSpPr>
        <p:spPr>
          <a:xfrm>
            <a:off x="6197849" y="3825475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Current time all task info</a:t>
            </a:r>
            <a:endParaRPr lang="en-SG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90A49B-D15D-EBBD-F6F3-91299E429127}"/>
              </a:ext>
            </a:extLst>
          </p:cNvPr>
          <p:cNvSpPr txBox="1"/>
          <p:nvPr/>
        </p:nvSpPr>
        <p:spPr>
          <a:xfrm>
            <a:off x="6987647" y="1917761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Today history task info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4E1136-5DC5-019B-5B70-2A285F77E042}"/>
              </a:ext>
            </a:extLst>
          </p:cNvPr>
          <p:cNvSpPr txBox="1"/>
          <p:nvPr/>
        </p:nvSpPr>
        <p:spPr>
          <a:xfrm>
            <a:off x="3399127" y="5528127"/>
            <a:ext cx="1105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related actor module to finish the task 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7FDF8-F37F-D6A8-AD0E-97F38828FFCC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[Work 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FECB569-CBAE-CC39-2646-3271CFD98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066"/>
              </p:ext>
            </p:extLst>
          </p:nvPr>
        </p:nvGraphicFramePr>
        <p:xfrm>
          <a:off x="393591" y="1316102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322470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Network traffic generation actors repository </a:t>
            </a:r>
            <a:endParaRPr lang="en-SG" sz="16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2719"/>
              </p:ext>
            </p:extLst>
          </p:nvPr>
        </p:nvGraphicFramePr>
        <p:xfrm>
          <a:off x="7153413" y="1286197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7057084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Application event actors 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102"/>
              </p:ext>
            </p:extLst>
          </p:nvPr>
        </p:nvGraphicFramePr>
        <p:xfrm>
          <a:off x="7153413" y="4591065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7057084" y="4252511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Human activities repository 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93497" y="1254996"/>
            <a:ext cx="3745174" cy="62523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6329801" y="4216234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5891419" y="3814847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718852" y="2359432"/>
            <a:ext cx="0" cy="18358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115045" y="3399043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50704" y="1567613"/>
            <a:ext cx="2452474" cy="1367218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F5E91B0-8F5D-1517-C77E-9FB2283C5AFA}"/>
              </a:ext>
            </a:extLst>
          </p:cNvPr>
          <p:cNvCxnSpPr>
            <a:stCxn id="116" idx="3"/>
          </p:cNvCxnSpPr>
          <p:nvPr/>
        </p:nvCxnSpPr>
        <p:spPr>
          <a:xfrm>
            <a:off x="7243380" y="4430182"/>
            <a:ext cx="6979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345094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863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1548</Words>
  <Application>Microsoft Office PowerPoint</Application>
  <PresentationFormat>Widescreen</PresentationFormat>
  <Paragraphs>343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146</cp:revision>
  <dcterms:created xsi:type="dcterms:W3CDTF">2023-01-03T12:34:38Z</dcterms:created>
  <dcterms:modified xsi:type="dcterms:W3CDTF">2023-01-27T09:31:45Z</dcterms:modified>
</cp:coreProperties>
</file>