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16/1/2023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066"/>
              </p:ext>
            </p:extLst>
          </p:nvPr>
        </p:nvGraphicFramePr>
        <p:xfrm>
          <a:off x="393591" y="1316102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322470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Network traffic generation actors repository </a:t>
            </a:r>
            <a:endParaRPr lang="en-SG" sz="16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2719"/>
              </p:ext>
            </p:extLst>
          </p:nvPr>
        </p:nvGraphicFramePr>
        <p:xfrm>
          <a:off x="7153413" y="1286197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7057084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Application event actors 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102"/>
              </p:ext>
            </p:extLst>
          </p:nvPr>
        </p:nvGraphicFramePr>
        <p:xfrm>
          <a:off x="7153413" y="4591065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7057084" y="4252511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Human activities repository 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09120" y="1224339"/>
            <a:ext cx="3729551" cy="6558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5683154" y="45534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7005173" y="3833730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5895559" y="3446390"/>
            <a:ext cx="0" cy="11135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</p:cNvCxnSpPr>
          <p:nvPr/>
        </p:nvCxnSpPr>
        <p:spPr>
          <a:xfrm>
            <a:off x="7182397" y="3411135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92568" y="1911699"/>
            <a:ext cx="2410610" cy="102313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345094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52602-7D27-A039-2FF7-975AA348B59B}"/>
              </a:ext>
            </a:extLst>
          </p:cNvPr>
          <p:cNvSpPr/>
          <p:nvPr/>
        </p:nvSpPr>
        <p:spPr>
          <a:xfrm>
            <a:off x="6665897" y="2971147"/>
            <a:ext cx="76632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Database handler</a:t>
            </a:r>
            <a:endParaRPr lang="en-SG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F7705-B089-5784-79C7-E992C9F7F68F}"/>
              </a:ext>
            </a:extLst>
          </p:cNvPr>
          <p:cNvCxnSpPr/>
          <p:nvPr/>
        </p:nvCxnSpPr>
        <p:spPr>
          <a:xfrm>
            <a:off x="680522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833BCE-C2ED-1FE3-4927-F89441B5105B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6672954" y="2328912"/>
            <a:ext cx="869840" cy="4003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FD33434-25F4-51F8-1A76-6975E0DCB995}"/>
              </a:ext>
            </a:extLst>
          </p:cNvPr>
          <p:cNvCxnSpPr/>
          <p:nvPr/>
        </p:nvCxnSpPr>
        <p:spPr>
          <a:xfrm rot="10800000">
            <a:off x="3128338" y="1649897"/>
            <a:ext cx="2836061" cy="230335"/>
          </a:xfrm>
          <a:prstGeom prst="bentConnector3">
            <a:avLst>
              <a:gd name="adj1" fmla="val -27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D380D3-5756-9140-B835-BB0093D7B19A}"/>
              </a:ext>
            </a:extLst>
          </p:cNvPr>
          <p:cNvCxnSpPr>
            <a:stCxn id="116" idx="3"/>
            <a:endCxn id="166" idx="1"/>
          </p:cNvCxnSpPr>
          <p:nvPr/>
        </p:nvCxnSpPr>
        <p:spPr>
          <a:xfrm flipV="1">
            <a:off x="6596733" y="4425585"/>
            <a:ext cx="1364086" cy="34177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9C16A68-79E9-7420-A1B1-4A13CFBB7CF4}"/>
              </a:ext>
            </a:extLst>
          </p:cNvPr>
          <p:cNvCxnSpPr>
            <a:stCxn id="15" idx="2"/>
            <a:endCxn id="115" idx="2"/>
          </p:cNvCxnSpPr>
          <p:nvPr/>
        </p:nvCxnSpPr>
        <p:spPr>
          <a:xfrm rot="5400000">
            <a:off x="6526731" y="2878556"/>
            <a:ext cx="1845" cy="1042818"/>
          </a:xfrm>
          <a:prstGeom prst="bentConnector3">
            <a:avLst>
              <a:gd name="adj1" fmla="val 1249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FCEE3-237A-8B3F-74E9-A84128528D56}"/>
              </a:ext>
            </a:extLst>
          </p:cNvPr>
          <p:cNvSpPr txBox="1"/>
          <p:nvPr/>
        </p:nvSpPr>
        <p:spPr>
          <a:xfrm>
            <a:off x="3260442" y="1428388"/>
            <a:ext cx="3551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daily task progress info  for state recover   </a:t>
            </a:r>
            <a:endParaRPr lang="en-SG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CFE7DF-DD2D-CD77-4B2C-9E61538A5DDC}"/>
              </a:ext>
            </a:extLst>
          </p:cNvPr>
          <p:cNvSpPr txBox="1"/>
          <p:nvPr/>
        </p:nvSpPr>
        <p:spPr>
          <a:xfrm>
            <a:off x="4317554" y="1710561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Schedule info</a:t>
            </a:r>
            <a:endParaRPr lang="en-SG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F31BEC-D4F3-EDE0-F8F9-7A8253CD95FD}"/>
              </a:ext>
            </a:extLst>
          </p:cNvPr>
          <p:cNvSpPr txBox="1"/>
          <p:nvPr/>
        </p:nvSpPr>
        <p:spPr>
          <a:xfrm>
            <a:off x="4777430" y="2676732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 start  info</a:t>
            </a:r>
            <a:endParaRPr lang="en-SG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61116-9EDD-A5AB-5CF3-5BABD383D540}"/>
              </a:ext>
            </a:extLst>
          </p:cNvPr>
          <p:cNvSpPr txBox="1"/>
          <p:nvPr/>
        </p:nvSpPr>
        <p:spPr>
          <a:xfrm>
            <a:off x="4850947" y="3812601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Action progress info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14E55C-1A5C-25E1-5061-43A2BA5C3EBA}"/>
              </a:ext>
            </a:extLst>
          </p:cNvPr>
          <p:cNvSpPr txBox="1"/>
          <p:nvPr/>
        </p:nvSpPr>
        <p:spPr>
          <a:xfrm>
            <a:off x="4665698" y="6071176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Actor’s all task progress info</a:t>
            </a:r>
            <a:endParaRPr lang="en-SG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F67479-FA35-5048-3B4A-82A574051E4C}"/>
              </a:ext>
            </a:extLst>
          </p:cNvPr>
          <p:cNvSpPr txBox="1"/>
          <p:nvPr/>
        </p:nvSpPr>
        <p:spPr>
          <a:xfrm>
            <a:off x="6068642" y="3586939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Current time all task info</a:t>
            </a:r>
            <a:endParaRPr lang="en-SG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90A49B-D15D-EBBD-F6F3-91299E429127}"/>
              </a:ext>
            </a:extLst>
          </p:cNvPr>
          <p:cNvSpPr txBox="1"/>
          <p:nvPr/>
        </p:nvSpPr>
        <p:spPr>
          <a:xfrm>
            <a:off x="6858440" y="1679225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Today history task info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4E1136-5DC5-019B-5B70-2A285F77E042}"/>
              </a:ext>
            </a:extLst>
          </p:cNvPr>
          <p:cNvSpPr txBox="1"/>
          <p:nvPr/>
        </p:nvSpPr>
        <p:spPr>
          <a:xfrm>
            <a:off x="3269920" y="5289591"/>
            <a:ext cx="1105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related actor module to finish the task 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5074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93497" y="1254996"/>
            <a:ext cx="3745174" cy="62523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6329801" y="4216234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5891419" y="3814847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718852" y="2359432"/>
            <a:ext cx="0" cy="18358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115045" y="3399043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50704" y="1567613"/>
            <a:ext cx="2452474" cy="1367218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F5E91B0-8F5D-1517-C77E-9FB2283C5AFA}"/>
              </a:ext>
            </a:extLst>
          </p:cNvPr>
          <p:cNvCxnSpPr>
            <a:stCxn id="116" idx="3"/>
          </p:cNvCxnSpPr>
          <p:nvPr/>
        </p:nvCxnSpPr>
        <p:spPr>
          <a:xfrm>
            <a:off x="7243380" y="4430182"/>
            <a:ext cx="6979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345094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863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1312</Words>
  <Application>Microsoft Office PowerPoint</Application>
  <PresentationFormat>Widescreen</PresentationFormat>
  <Paragraphs>309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143</cp:revision>
  <dcterms:created xsi:type="dcterms:W3CDTF">2023-01-03T12:34:38Z</dcterms:created>
  <dcterms:modified xsi:type="dcterms:W3CDTF">2023-01-16T13:20:16Z</dcterms:modified>
</cp:coreProperties>
</file>