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FE3D-9986-447C-88FD-CAFF520A9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23C26-74F9-03EB-23EB-17A0426D65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F91-A0DC-6A03-80EB-7996C28A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A71F7-F8A8-3610-98EE-E50FB5AF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2E7-E9FD-0B84-8437-D7C375F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3257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D6C2-300C-B5AC-077F-4D76EAB9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8BDFB-9595-1D12-EF10-2F62B6FC9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46582-E256-7335-278B-64533B5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EEE4-64AD-7F36-3833-AE0317D0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4755-0C05-78B7-1021-D08C17A7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128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3B37C3-270E-60D1-1946-C8E8D2B07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BCBA7-1E97-19EC-0D5F-436E11F4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6C7A6-A803-D1CC-83A3-AB1BDD9B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F59F1-807D-FD79-7175-76E8108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60063-224D-AD17-100B-1B4F15D3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741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CD73-012A-970B-A5A8-6807FA83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D51-C2D6-4FAB-7CF1-CAE5D95C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6D97F-28A8-5584-DF7D-38AB5486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DBA07-BA2C-9B5B-5703-6A5594A5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D905F-5BF5-F346-F22C-0F0F1E88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49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6643-8020-0A99-CC94-458C199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7D27C-5973-483F-8A62-BF02EBB5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4684C-03B0-C923-DF13-0C14DA87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1A181-6253-2F76-8DDF-25E11FDA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1FE30-DA2F-66D3-33B8-B9B5AF55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919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238A-8412-D934-E7BE-119A123A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BD834-496A-3CBB-363A-C52B74675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1B644-69BA-DB82-D359-E2466564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3196E-87E1-00D3-F373-8AFAA10B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A027B-F51A-F544-E5E4-D4AC5EDC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91377-8335-41C4-3335-AB2A6C16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04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21EA-B63F-C5EE-B161-3DED6E17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084BA-F4A7-5E12-4325-8138A2188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565D3-3614-70B7-F7A1-ADA6670C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5326F-CB55-A6C6-0626-9FF247BF8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49544-F4AB-6821-FCEE-39CF16976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5CDAE-0CFA-6F0C-A663-80DD44BB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E22DE7-8F39-CEBD-136A-76CAC862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DDEDB-E52A-6FD7-48DA-E76FE9D1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564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E083-9876-7B7E-F4AF-77B5578C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B7042-F336-DC93-1F21-A49F0404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3D653-5C4D-242D-57EE-4AE65A8C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EF7B-AF97-A99F-D6A6-E6F31731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114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5211CD-9415-EAC8-9342-8008C9420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F136-E722-6476-D739-2A1FE946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603E-D745-17B1-4306-98378BE8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99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4A08-20A7-6559-CFD0-4D546B2A7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F54F-3093-BA4A-BF76-5E589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7470-8F49-C584-58BD-C56776B08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1CC75-0F96-8F13-66C9-D9FFE03CC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0E93-C30D-4B7E-7206-1344C256C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FD7ED-A13F-F494-B68E-868D8C23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179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81CC-5462-77B2-B064-A8C8549E2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56E67-30A4-F526-CCD1-4D08BABC5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C32-95B9-11FC-2426-E2A00AFB3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B027-D83D-E9F5-3015-237A0322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EE31-3B21-BB9C-F5AB-D43065B1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EEF8-BDC4-D203-1589-475FA78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25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937C6-2005-8249-3FCC-F796F777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4889-70D9-EBB2-704F-ED7BFF67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A18-072B-0EF8-DD7D-352F00C97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96DE3-680F-449E-9B5B-353E17EEB26E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1740-418D-4508-6D08-14FAA24AF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B12E-CF7E-1E65-36E2-24268AF29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BB8E0-164D-489C-8AB2-5780221F263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20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BED8-00EC-1A7D-36D0-94ADA2DB64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D5E17-45C1-ADC3-77A6-3ABA26F85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207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2662-3D0E-6E10-7F6A-4AD88D58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	but I have to </a:t>
            </a:r>
            <a:r>
              <a:rPr lang="en-US"/>
              <a:t>do this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818A-4ABC-F480-7B77-6F5545AA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487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4A17-E9A7-BD15-3794-76F19A95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</a:t>
            </a:r>
            <a:r>
              <a:rPr lang="en-US"/>
              <a:t>so boring1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6491-3F92-EBD2-1441-04C64ADB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8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DADC-E5C2-B146-AD45-DE68A177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6EFA-4AA5-5022-8104-0385F8B9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AD96F-FDA1-145B-A8E4-1FCA415C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3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308D-BB53-4FBB-A3AB-EB0920DE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9E57-B945-4A7D-5388-DB4A8F33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D049DE95-C664-7050-3828-8D25FFB28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37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8F07-EC61-254B-6986-34AF92BE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 the result before I left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8678F-5308-E1D6-10F4-CC8981B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8473A55-5826-B19B-F5BC-8DA6ACB67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21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F3BC-3FA6-EF32-825D-679A7F3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this afternoon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35301-B6BF-E073-6262-F057560F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F44D-440A-5164-7D5E-3C6924969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6B57-AC6F-977B-C81E-547C3730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for this morning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02E0-9F49-9378-A37F-5B934D58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need to pause the ping result here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906CB-0FEA-25EE-1737-4EE1156C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363B-E5D7-2884-41E8-9E30C044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CA96-9802-8D7C-7C8B-8DC965BB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2323-9E9B-E0CE-E0BF-8DAA3908D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3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A4F-8C98-B5D6-007E-1EC1EF35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69CE-D423-A88F-8454-6F18FAD5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do this, now let me pause my current working project </a:t>
            </a:r>
            <a:r>
              <a:rPr lang="en-US" dirty="0" err="1"/>
              <a:t>ui</a:t>
            </a:r>
            <a:r>
              <a:rPr lang="en-US" dirty="0"/>
              <a:t> here.</a:t>
            </a:r>
            <a:endParaRPr lang="en-SG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556DE5E-7088-2EC9-BEEA-D97115C0D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0295"/>
            <a:ext cx="12192000" cy="523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06D2-33A3-7C1C-53D8-A53AAFF9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bob, every day I need to write a report, </a:t>
            </a:r>
            <a:br>
              <a:rPr lang="en-US" dirty="0"/>
            </a:br>
            <a:r>
              <a:rPr lang="en-US" dirty="0"/>
              <a:t> feel so boring1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9BD9-E69D-97F0-181F-FEB89BCB6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I have to </a:t>
            </a:r>
            <a:r>
              <a:rPr lang="en-US"/>
              <a:t>do this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762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Summarize the result before I left</vt:lpstr>
      <vt:lpstr>Report for this afternoon</vt:lpstr>
      <vt:lpstr>Report for this morning</vt:lpstr>
      <vt:lpstr>I am bob, every day I need to write a report,   feel so boring1</vt:lpstr>
      <vt:lpstr>I am bob, every day I need to write a report,   feel so boring1</vt:lpstr>
      <vt:lpstr>I am bob, every day I need to write a report,   feel so boring1</vt:lpstr>
      <vt:lpstr>I am bob, every day I need to write a report,   feel so boring1 but I have to do this</vt:lpstr>
      <vt:lpstr>I am bob, every day I need to write a report,   feel so boring1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am bob, every day I need to write a report,   feel so boring1</dc:title>
  <dc:creator>Liu yuancheng</dc:creator>
  <cp:lastModifiedBy>Liu yuancheng</cp:lastModifiedBy>
  <cp:revision>17</cp:revision>
  <dcterms:created xsi:type="dcterms:W3CDTF">2022-12-13T09:15:05Z</dcterms:created>
  <dcterms:modified xsi:type="dcterms:W3CDTF">2023-02-22T08:05:43Z</dcterms:modified>
</cp:coreProperties>
</file>