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8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FFE3D-9986-447C-88FD-CAFF520A9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A23C26-74F9-03EB-23EB-17A0426D65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53F91-A0DC-6A03-80EB-7996C28A6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6DE3-680F-449E-9B5B-353E17EEB26E}" type="datetimeFigureOut">
              <a:rPr lang="en-SG" smtClean="0"/>
              <a:t>14/12/2022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A71F7-F8A8-3610-98EE-E50FB5AFE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1E2E7-E9FD-0B84-8437-D7C375F59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B8E0-164D-489C-8AB2-5780221F26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3257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3D6C2-300C-B5AC-077F-4D76EAB9C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8BDFB-9595-1D12-EF10-2F62B6FC9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46582-E256-7335-278B-64533B528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6DE3-680F-449E-9B5B-353E17EEB26E}" type="datetimeFigureOut">
              <a:rPr lang="en-SG" smtClean="0"/>
              <a:t>14/12/2022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6EEE4-64AD-7F36-3833-AE0317D0B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94755-0C05-78B7-1021-D08C17A7C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B8E0-164D-489C-8AB2-5780221F26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41287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3B37C3-270E-60D1-1946-C8E8D2B07E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0BCBA7-1E97-19EC-0D5F-436E11F4D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6C7A6-A803-D1CC-83A3-AB1BDD9BB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6DE3-680F-449E-9B5B-353E17EEB26E}" type="datetimeFigureOut">
              <a:rPr lang="en-SG" smtClean="0"/>
              <a:t>14/12/2022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F59F1-807D-FD79-7175-76E81082B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60063-224D-AD17-100B-1B4F15D3F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B8E0-164D-489C-8AB2-5780221F26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7410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4CD73-012A-970B-A5A8-6807FA836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5ED51-C2D6-4FAB-7CF1-CAE5D95CF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6D97F-28A8-5584-DF7D-38AB54868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6DE3-680F-449E-9B5B-353E17EEB26E}" type="datetimeFigureOut">
              <a:rPr lang="en-SG" smtClean="0"/>
              <a:t>14/12/2022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DBA07-BA2C-9B5B-5703-6A5594A5B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D905F-5BF5-F346-F22C-0F0F1E88C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B8E0-164D-489C-8AB2-5780221F26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2499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E6643-8020-0A99-CC94-458C1995A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7D27C-5973-483F-8A62-BF02EBB50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4684C-03B0-C923-DF13-0C14DA877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6DE3-680F-449E-9B5B-353E17EEB26E}" type="datetimeFigureOut">
              <a:rPr lang="en-SG" smtClean="0"/>
              <a:t>14/12/2022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1A181-6253-2F76-8DDF-25E11FDA5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1FE30-DA2F-66D3-33B8-B9B5AF55D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B8E0-164D-489C-8AB2-5780221F26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9193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B238A-8412-D934-E7BE-119A123A0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BD834-496A-3CBB-363A-C52B74675E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A1B644-69BA-DB82-D359-E24665645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3196E-87E1-00D3-F373-8AFAA10BA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6DE3-680F-449E-9B5B-353E17EEB26E}" type="datetimeFigureOut">
              <a:rPr lang="en-SG" smtClean="0"/>
              <a:t>14/12/2022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A027B-F51A-F544-E5E4-D4AC5EDCD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091377-8335-41C4-3335-AB2A6C16A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B8E0-164D-489C-8AB2-5780221F26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048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F21EA-B63F-C5EE-B161-3DED6E174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084BA-F4A7-5E12-4325-8138A2188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B565D3-3614-70B7-F7A1-ADA6670CE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C5326F-CB55-A6C6-0626-9FF247BF87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F49544-F4AB-6821-FCEE-39CF169764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15CDAE-0CFA-6F0C-A663-80DD44BB3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6DE3-680F-449E-9B5B-353E17EEB26E}" type="datetimeFigureOut">
              <a:rPr lang="en-SG" smtClean="0"/>
              <a:t>14/12/2022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E22DE7-8F39-CEBD-136A-76CAC8622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5DDEDB-E52A-6FD7-48DA-E76FE9D1C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B8E0-164D-489C-8AB2-5780221F26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5646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1E083-9876-7B7E-F4AF-77B5578CB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B7042-F336-DC93-1F21-A49F04043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6DE3-680F-449E-9B5B-353E17EEB26E}" type="datetimeFigureOut">
              <a:rPr lang="en-SG" smtClean="0"/>
              <a:t>14/12/2022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93D653-5C4D-242D-57EE-4AE65A8C6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55EF7B-AF97-A99F-D6A6-E6F317313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B8E0-164D-489C-8AB2-5780221F26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1146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5211CD-9415-EAC8-9342-8008C9420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6DE3-680F-449E-9B5B-353E17EEB26E}" type="datetimeFigureOut">
              <a:rPr lang="en-SG" smtClean="0"/>
              <a:t>14/12/2022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7FF136-E722-6476-D739-2A1FE9464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5B603E-D745-17B1-4306-98378BE82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B8E0-164D-489C-8AB2-5780221F26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1997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44A08-20A7-6559-CFD0-4D546B2A7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6F54F-3093-BA4A-BF76-5E5896378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9D7470-8F49-C584-58BD-C56776B08A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1CC75-0F96-8F13-66C9-D9FFE03CC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6DE3-680F-449E-9B5B-353E17EEB26E}" type="datetimeFigureOut">
              <a:rPr lang="en-SG" smtClean="0"/>
              <a:t>14/12/2022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30E93-C30D-4B7E-7206-1344C256C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9FD7ED-A13F-F494-B68E-868D8C233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B8E0-164D-489C-8AB2-5780221F26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179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181CC-5462-77B2-B064-A8C8549E2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356E67-30A4-F526-CCD1-4D08BABC59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C3C32-95B9-11FC-2426-E2A00AFB3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21B027-D83D-E9F5-3015-237A03226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6DE3-680F-449E-9B5B-353E17EEB26E}" type="datetimeFigureOut">
              <a:rPr lang="en-SG" smtClean="0"/>
              <a:t>14/12/2022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E5EE31-3B21-BB9C-F5AB-D43065B18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04EEF8-BDC4-D203-1589-475FA78EA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B8E0-164D-489C-8AB2-5780221F26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252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8937C6-2005-8249-3FCC-F796F7779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E4889-70D9-EBB2-704F-ED7BFF67D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CCA18-072B-0EF8-DD7D-352F00C973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96DE3-680F-449E-9B5B-353E17EEB26E}" type="datetimeFigureOut">
              <a:rPr lang="en-SG" smtClean="0"/>
              <a:t>14/12/2022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81740-418D-4508-6D08-14FAA24AF3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BB12E-CF7E-1E65-36E2-24268AF29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BB8E0-164D-489C-8AB2-5780221F26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9207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7BED8-00EC-1A7D-36D0-94ADA2DB6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 am bob, every day I need to write a report, </a:t>
            </a:r>
            <a:br>
              <a:rPr lang="en-US" dirty="0"/>
            </a:br>
            <a:r>
              <a:rPr lang="en-US" dirty="0"/>
              <a:t> feel </a:t>
            </a:r>
            <a:r>
              <a:rPr lang="en-US"/>
              <a:t>so boring1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6D5E17-45C1-ADC3-77A6-3ABA26F85A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89207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BCA4F-8C98-B5D6-007E-1EC1EF350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am bob, every day I need to write a report, </a:t>
            </a:r>
            <a:br>
              <a:rPr lang="en-US" dirty="0"/>
            </a:br>
            <a:r>
              <a:rPr lang="en-US" dirty="0"/>
              <a:t> feel so boring1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C69CE-D423-A88F-8454-6F18FAD52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I have to do this, now let me pause my current working project </a:t>
            </a:r>
            <a:r>
              <a:rPr lang="en-US" dirty="0" err="1"/>
              <a:t>ui</a:t>
            </a:r>
            <a:r>
              <a:rPr lang="en-US" dirty="0"/>
              <a:t> here.</a:t>
            </a:r>
            <a:endParaRPr lang="en-SG" dirty="0"/>
          </a:p>
        </p:txBody>
      </p:sp>
      <p:pic>
        <p:nvPicPr>
          <p:cNvPr id="5" name="Picture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E556DE5E-7088-2EC9-BEEA-D97115C0D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0295"/>
            <a:ext cx="12192000" cy="523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468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B06D2-33A3-7C1C-53D8-A53AAFF9C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am bob, every day I need to write a report, </a:t>
            </a:r>
            <a:br>
              <a:rPr lang="en-US" dirty="0"/>
            </a:br>
            <a:r>
              <a:rPr lang="en-US" dirty="0"/>
              <a:t> feel so boring1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E9BD9-E69D-97F0-181F-FEB89BCB6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I have to </a:t>
            </a:r>
            <a:r>
              <a:rPr lang="en-US"/>
              <a:t>do this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1762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F2662-3D0E-6E10-7F6A-4AD88D589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am bob, every day I need to write a report, </a:t>
            </a:r>
            <a:br>
              <a:rPr lang="en-US" dirty="0"/>
            </a:br>
            <a:r>
              <a:rPr lang="en-US" dirty="0"/>
              <a:t> feel so boring1	but I have to </a:t>
            </a:r>
            <a:r>
              <a:rPr lang="en-US"/>
              <a:t>do this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8818A-4ABC-F480-7B77-6F5545AA4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4877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D4A17-E9A7-BD15-3794-76F19A958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am bob, every day I need to write a report, </a:t>
            </a:r>
            <a:br>
              <a:rPr lang="en-US" dirty="0"/>
            </a:br>
            <a:r>
              <a:rPr lang="en-US" dirty="0"/>
              <a:t> feel </a:t>
            </a:r>
            <a:r>
              <a:rPr lang="en-US"/>
              <a:t>so boring1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76491-3F92-EBD2-1441-04C64ADB5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6984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 am bob, every day I need to write a report,   feel so boring1</vt:lpstr>
      <vt:lpstr>I am bob, every day I need to write a report,   feel so boring1</vt:lpstr>
      <vt:lpstr>I am bob, every day I need to write a report,   feel so boring1</vt:lpstr>
      <vt:lpstr>I am bob, every day I need to write a report,   feel so boring1 but I have to do this</vt:lpstr>
      <vt:lpstr>I am bob, every day I need to write a report,   feel so boring1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bob, every day I need to write a report,   feel so boring1</dc:title>
  <dc:creator>Liu yuancheng</dc:creator>
  <cp:lastModifiedBy>Liu yuancheng</cp:lastModifiedBy>
  <cp:revision>11</cp:revision>
  <dcterms:created xsi:type="dcterms:W3CDTF">2022-12-13T09:15:05Z</dcterms:created>
  <dcterms:modified xsi:type="dcterms:W3CDTF">2022-12-14T04:33:00Z</dcterms:modified>
</cp:coreProperties>
</file>