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2" r:id="rId2"/>
    <p:sldId id="261" r:id="rId3"/>
    <p:sldId id="256" r:id="rId4"/>
    <p:sldId id="257" r:id="rId5"/>
    <p:sldId id="258" r:id="rId6"/>
    <p:sldId id="298" r:id="rId7"/>
    <p:sldId id="299" r:id="rId8"/>
    <p:sldId id="300" r:id="rId9"/>
    <p:sldId id="301" r:id="rId10"/>
    <p:sldId id="259" r:id="rId11"/>
    <p:sldId id="297" r:id="rId12"/>
    <p:sldId id="294" r:id="rId13"/>
    <p:sldId id="260" r:id="rId14"/>
    <p:sldId id="295"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19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17/2/2023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17/2/2023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17/2/2023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3.png"/><Relationship Id="rId9" Type="http://schemas.openxmlformats.org/officeDocument/2006/relationships/image" Target="../media/image7.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828484" y="4368620"/>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606308"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274736" y="4368620"/>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052560"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713018" y="4382002"/>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490842" y="4513652"/>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user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user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3" y="2111117"/>
            <a:ext cx="1141436" cy="369332"/>
          </a:xfrm>
          <a:prstGeom prst="rect">
            <a:avLst/>
          </a:prstGeom>
          <a:noFill/>
        </p:spPr>
        <p:txBody>
          <a:bodyPr wrap="square" rtlCol="0">
            <a:spAutoFit/>
          </a:bodyPr>
          <a:lstStyle/>
          <a:p>
            <a:r>
              <a:rPr lang="en-US" sz="900" dirty="0">
                <a:solidFill>
                  <a:srgbClr val="002060"/>
                </a:solidFill>
              </a:rPr>
              <a:t>Laptop/Desktop with user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user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230832"/>
          </a:xfrm>
          <a:prstGeom prst="rect">
            <a:avLst/>
          </a:prstGeom>
          <a:noFill/>
        </p:spPr>
        <p:txBody>
          <a:bodyPr wrap="square" rtlCol="0">
            <a:spAutoFit/>
          </a:bodyPr>
          <a:lstStyle/>
          <a:p>
            <a:r>
              <a:rPr lang="en-US" sz="900" dirty="0">
                <a:solidFill>
                  <a:srgbClr val="002060"/>
                </a:solidFill>
              </a:rPr>
              <a:t>Tasks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277717" cy="230832"/>
          </a:xfrm>
          <a:prstGeom prst="rect">
            <a:avLst/>
          </a:prstGeom>
          <a:noFill/>
        </p:spPr>
        <p:txBody>
          <a:bodyPr wrap="square" rtlCol="0">
            <a:spAutoFit/>
          </a:bodyPr>
          <a:lstStyle/>
          <a:p>
            <a:r>
              <a:rPr lang="en-US" sz="900" dirty="0">
                <a:solidFill>
                  <a:srgbClr val="002060"/>
                </a:solidFill>
              </a:rPr>
              <a:t>User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Monitor-Hub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pic>
        <p:nvPicPr>
          <p:cNvPr id="15" name="Picture 14">
            <a:extLst>
              <a:ext uri="{FF2B5EF4-FFF2-40B4-BE49-F238E27FC236}">
                <a16:creationId xmlns:a16="http://schemas.microsoft.com/office/drawing/2014/main" id="{31903FAE-4C93-BE80-BE5F-CCCA24A302EB}"/>
              </a:ext>
            </a:extLst>
          </p:cNvPr>
          <p:cNvPicPr>
            <a:picLocks noChangeAspect="1"/>
          </p:cNvPicPr>
          <p:nvPr/>
        </p:nvPicPr>
        <p:blipFill>
          <a:blip r:embed="rId3"/>
          <a:stretch>
            <a:fillRect/>
          </a:stretch>
        </p:blipFill>
        <p:spPr>
          <a:xfrm>
            <a:off x="3054269" y="2219989"/>
            <a:ext cx="176680" cy="175361"/>
          </a:xfrm>
          <a:prstGeom prst="rect">
            <a:avLst/>
          </a:prstGeom>
        </p:spPr>
      </p:pic>
      <p:pic>
        <p:nvPicPr>
          <p:cNvPr id="16" name="Picture 15">
            <a:extLst>
              <a:ext uri="{FF2B5EF4-FFF2-40B4-BE49-F238E27FC236}">
                <a16:creationId xmlns:a16="http://schemas.microsoft.com/office/drawing/2014/main" id="{CFB0B42E-0474-0A00-DED9-C376516F462E}"/>
              </a:ext>
            </a:extLst>
          </p:cNvPr>
          <p:cNvPicPr>
            <a:picLocks noChangeAspect="1"/>
          </p:cNvPicPr>
          <p:nvPr/>
        </p:nvPicPr>
        <p:blipFill>
          <a:blip r:embed="rId4"/>
          <a:stretch>
            <a:fillRect/>
          </a:stretch>
        </p:blipFill>
        <p:spPr>
          <a:xfrm>
            <a:off x="3844234" y="2255533"/>
            <a:ext cx="202752" cy="199446"/>
          </a:xfrm>
          <a:prstGeom prst="rect">
            <a:avLst/>
          </a:prstGeom>
          <a:ln w="6350">
            <a:solidFill>
              <a:schemeClr val="tx1"/>
            </a:solidFill>
          </a:ln>
        </p:spPr>
      </p:pic>
      <p:pic>
        <p:nvPicPr>
          <p:cNvPr id="17" name="Picture 16">
            <a:extLst>
              <a:ext uri="{FF2B5EF4-FFF2-40B4-BE49-F238E27FC236}">
                <a16:creationId xmlns:a16="http://schemas.microsoft.com/office/drawing/2014/main" id="{ED2FF56A-2562-0469-6275-E7A5C4269DAA}"/>
              </a:ext>
            </a:extLst>
          </p:cNvPr>
          <p:cNvPicPr>
            <a:picLocks noChangeAspect="1"/>
          </p:cNvPicPr>
          <p:nvPr/>
        </p:nvPicPr>
        <p:blipFill>
          <a:blip r:embed="rId5"/>
          <a:stretch>
            <a:fillRect/>
          </a:stretch>
        </p:blipFill>
        <p:spPr>
          <a:xfrm>
            <a:off x="4660271" y="2285946"/>
            <a:ext cx="162449" cy="171619"/>
          </a:xfrm>
          <a:prstGeom prst="rect">
            <a:avLst/>
          </a:prstGeom>
          <a:ln w="9525">
            <a:solidFill>
              <a:schemeClr val="tx1"/>
            </a:solidFill>
          </a:ln>
        </p:spPr>
      </p:pic>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6"/>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9">
            <a:extLst>
              <a:ext uri="{FF2B5EF4-FFF2-40B4-BE49-F238E27FC236}">
                <a16:creationId xmlns:a16="http://schemas.microsoft.com/office/drawing/2014/main" id="{EBC8FC24-5B02-77B7-95E2-6BB2BEC0280A}"/>
              </a:ext>
            </a:extLst>
          </p:cNvPr>
          <p:cNvPicPr>
            <a:picLocks noChangeAspect="1"/>
          </p:cNvPicPr>
          <p:nvPr/>
        </p:nvPicPr>
        <p:blipFill>
          <a:blip r:embed="rId7"/>
          <a:stretch>
            <a:fillRect/>
          </a:stretch>
        </p:blipFill>
        <p:spPr>
          <a:xfrm>
            <a:off x="5779574" y="3857873"/>
            <a:ext cx="407652" cy="317063"/>
          </a:xfrm>
          <a:prstGeom prst="rect">
            <a:avLst/>
          </a:prstGeom>
          <a:ln w="3175">
            <a:solidFill>
              <a:schemeClr val="tx1"/>
            </a:solidFill>
          </a:ln>
        </p:spPr>
      </p:pic>
      <p:pic>
        <p:nvPicPr>
          <p:cNvPr id="31" name="Picture 30">
            <a:extLst>
              <a:ext uri="{FF2B5EF4-FFF2-40B4-BE49-F238E27FC236}">
                <a16:creationId xmlns:a16="http://schemas.microsoft.com/office/drawing/2014/main" id="{2DE7B82E-7132-8EFA-F467-300276E246C5}"/>
              </a:ext>
            </a:extLst>
          </p:cNvPr>
          <p:cNvPicPr>
            <a:picLocks noChangeAspect="1"/>
          </p:cNvPicPr>
          <p:nvPr/>
        </p:nvPicPr>
        <p:blipFill>
          <a:blip r:embed="rId7"/>
          <a:stretch>
            <a:fillRect/>
          </a:stretch>
        </p:blipFill>
        <p:spPr>
          <a:xfrm>
            <a:off x="6363529" y="3874057"/>
            <a:ext cx="407652" cy="317063"/>
          </a:xfrm>
          <a:prstGeom prst="rect">
            <a:avLst/>
          </a:prstGeom>
          <a:ln w="3175">
            <a:solidFill>
              <a:schemeClr val="tx1"/>
            </a:solidFill>
          </a:ln>
        </p:spPr>
      </p:pic>
      <p:pic>
        <p:nvPicPr>
          <p:cNvPr id="32" name="Picture 31">
            <a:extLst>
              <a:ext uri="{FF2B5EF4-FFF2-40B4-BE49-F238E27FC236}">
                <a16:creationId xmlns:a16="http://schemas.microsoft.com/office/drawing/2014/main" id="{97BEEEB7-387A-B905-069B-CA1F1B143D63}"/>
              </a:ext>
            </a:extLst>
          </p:cNvPr>
          <p:cNvPicPr>
            <a:picLocks noChangeAspect="1"/>
          </p:cNvPicPr>
          <p:nvPr/>
        </p:nvPicPr>
        <p:blipFill>
          <a:blip r:embed="rId7"/>
          <a:stretch>
            <a:fillRect/>
          </a:stretch>
        </p:blipFill>
        <p:spPr>
          <a:xfrm>
            <a:off x="7014888" y="3778607"/>
            <a:ext cx="407652" cy="317063"/>
          </a:xfrm>
          <a:prstGeom prst="rect">
            <a:avLst/>
          </a:prstGeom>
          <a:ln w="3175">
            <a:solidFill>
              <a:schemeClr val="tx1"/>
            </a:solidFill>
          </a:ln>
        </p:spPr>
      </p:pic>
      <p:pic>
        <p:nvPicPr>
          <p:cNvPr id="33" name="Picture 32">
            <a:extLst>
              <a:ext uri="{FF2B5EF4-FFF2-40B4-BE49-F238E27FC236}">
                <a16:creationId xmlns:a16="http://schemas.microsoft.com/office/drawing/2014/main" id="{C78F167F-45BF-F55B-1A72-AE9668C145DC}"/>
              </a:ext>
            </a:extLst>
          </p:cNvPr>
          <p:cNvPicPr>
            <a:picLocks noChangeAspect="1"/>
          </p:cNvPicPr>
          <p:nvPr/>
        </p:nvPicPr>
        <p:blipFill>
          <a:blip r:embed="rId7"/>
          <a:stretch>
            <a:fillRect/>
          </a:stretch>
        </p:blipFill>
        <p:spPr>
          <a:xfrm>
            <a:off x="6935126" y="3953456"/>
            <a:ext cx="407652" cy="317063"/>
          </a:xfrm>
          <a:prstGeom prst="rect">
            <a:avLst/>
          </a:prstGeom>
          <a:ln w="3175">
            <a:solidFill>
              <a:schemeClr val="tx1"/>
            </a:solidFill>
          </a:ln>
        </p:spPr>
      </p:pic>
      <p:pic>
        <p:nvPicPr>
          <p:cNvPr id="34" name="Picture 33">
            <a:extLst>
              <a:ext uri="{FF2B5EF4-FFF2-40B4-BE49-F238E27FC236}">
                <a16:creationId xmlns:a16="http://schemas.microsoft.com/office/drawing/2014/main" id="{664B94CC-6E35-311D-AF4D-369EA658F89D}"/>
              </a:ext>
            </a:extLst>
          </p:cNvPr>
          <p:cNvPicPr>
            <a:picLocks noChangeAspect="1"/>
          </p:cNvPicPr>
          <p:nvPr/>
        </p:nvPicPr>
        <p:blipFill>
          <a:blip r:embed="rId3"/>
          <a:stretch>
            <a:fillRect/>
          </a:stretch>
        </p:blipFill>
        <p:spPr>
          <a:xfrm>
            <a:off x="6565410" y="3969496"/>
            <a:ext cx="176680" cy="175361"/>
          </a:xfrm>
          <a:prstGeom prst="rect">
            <a:avLst/>
          </a:prstGeom>
          <a:ln w="6350">
            <a:solidFill>
              <a:schemeClr val="tx1"/>
            </a:solidFill>
          </a:ln>
        </p:spPr>
      </p:pic>
      <p:pic>
        <p:nvPicPr>
          <p:cNvPr id="35" name="Picture 34">
            <a:extLst>
              <a:ext uri="{FF2B5EF4-FFF2-40B4-BE49-F238E27FC236}">
                <a16:creationId xmlns:a16="http://schemas.microsoft.com/office/drawing/2014/main" id="{07D65D5E-95C1-E69F-D35E-D927C8D20761}"/>
              </a:ext>
            </a:extLst>
          </p:cNvPr>
          <p:cNvPicPr>
            <a:picLocks noChangeAspect="1"/>
          </p:cNvPicPr>
          <p:nvPr/>
        </p:nvPicPr>
        <p:blipFill>
          <a:blip r:embed="rId4"/>
          <a:stretch>
            <a:fillRect/>
          </a:stretch>
        </p:blipFill>
        <p:spPr>
          <a:xfrm>
            <a:off x="7140026" y="4029043"/>
            <a:ext cx="202752" cy="199446"/>
          </a:xfrm>
          <a:prstGeom prst="rect">
            <a:avLst/>
          </a:prstGeom>
          <a:ln w="6350">
            <a:solidFill>
              <a:schemeClr val="tx1"/>
            </a:solidFill>
          </a:ln>
        </p:spPr>
      </p:pic>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a:endCxn id="32" idx="1"/>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Hub [SMU] </a:t>
            </a: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EFBE7E73-DC18-6A5C-6BCE-2ED75EB808BA}"/>
              </a:ext>
            </a:extLst>
          </p:cNvPr>
          <p:cNvSpPr/>
          <p:nvPr/>
        </p:nvSpPr>
        <p:spPr>
          <a:xfrm>
            <a:off x="2568727" y="2158666"/>
            <a:ext cx="2630988" cy="99181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
        <p:nvSpPr>
          <p:cNvPr id="77" name="Rectangle: Rounded Corners 76">
            <a:extLst>
              <a:ext uri="{FF2B5EF4-FFF2-40B4-BE49-F238E27FC236}">
                <a16:creationId xmlns:a16="http://schemas.microsoft.com/office/drawing/2014/main" id="{DFDA798A-F031-4AD0-9151-FF011A0E5B9A}"/>
              </a:ext>
            </a:extLst>
          </p:cNvPr>
          <p:cNvSpPr/>
          <p:nvPr/>
        </p:nvSpPr>
        <p:spPr>
          <a:xfrm>
            <a:off x="5584618" y="3621035"/>
            <a:ext cx="2219538" cy="83349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Tree>
    <p:extLst>
      <p:ext uri="{BB962C8B-B14F-4D97-AF65-F5344CB8AC3E}">
        <p14:creationId xmlns:p14="http://schemas.microsoft.com/office/powerpoint/2010/main" val="3271524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D1451-AD91-CBFA-00B1-D1B8F3614AB8}"/>
              </a:ext>
            </a:extLst>
          </p:cNvPr>
          <p:cNvSpPr/>
          <p:nvPr/>
        </p:nvSpPr>
        <p:spPr>
          <a:xfrm>
            <a:off x="2451941" y="2121011"/>
            <a:ext cx="2613835" cy="99709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3"/>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8" name="Rectangle 27">
            <a:extLst>
              <a:ext uri="{FF2B5EF4-FFF2-40B4-BE49-F238E27FC236}">
                <a16:creationId xmlns:a16="http://schemas.microsoft.com/office/drawing/2014/main" id="{C1955375-D852-FF24-7492-DE192609D050}"/>
              </a:ext>
            </a:extLst>
          </p:cNvPr>
          <p:cNvSpPr/>
          <p:nvPr/>
        </p:nvSpPr>
        <p:spPr>
          <a:xfrm>
            <a:off x="5579748" y="3680879"/>
            <a:ext cx="2369995" cy="750371"/>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a:t>
            </a:r>
            <a:r>
              <a:rPr lang="en-SG" sz="1200" b="1">
                <a:solidFill>
                  <a:schemeClr val="tx1"/>
                </a:solidFill>
              </a:rPr>
              <a:t>Hub [SMU] </a:t>
            </a:r>
            <a:endParaRPr lang="en-SG" sz="1200" b="1" dirty="0">
              <a:solidFill>
                <a:schemeClr val="tx1"/>
              </a:solidFill>
            </a:endParaRP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DF361BA-E2C1-1F61-954B-3488C229E83C}"/>
              </a:ext>
            </a:extLst>
          </p:cNvPr>
          <p:cNvPicPr>
            <a:picLocks noChangeAspect="1"/>
          </p:cNvPicPr>
          <p:nvPr/>
        </p:nvPicPr>
        <p:blipFill>
          <a:blip r:embed="rId5"/>
          <a:stretch>
            <a:fillRect/>
          </a:stretch>
        </p:blipFill>
        <p:spPr>
          <a:xfrm>
            <a:off x="5880994" y="3899995"/>
            <a:ext cx="322306" cy="288900"/>
          </a:xfrm>
          <a:prstGeom prst="rect">
            <a:avLst/>
          </a:prstGeom>
        </p:spPr>
      </p:pic>
      <p:pic>
        <p:nvPicPr>
          <p:cNvPr id="22" name="Picture 21">
            <a:extLst>
              <a:ext uri="{FF2B5EF4-FFF2-40B4-BE49-F238E27FC236}">
                <a16:creationId xmlns:a16="http://schemas.microsoft.com/office/drawing/2014/main" id="{713A43F0-CEBE-140A-3B8C-2889C69DC50B}"/>
              </a:ext>
            </a:extLst>
          </p:cNvPr>
          <p:cNvPicPr>
            <a:picLocks noChangeAspect="1"/>
          </p:cNvPicPr>
          <p:nvPr/>
        </p:nvPicPr>
        <p:blipFill>
          <a:blip r:embed="rId5"/>
          <a:stretch>
            <a:fillRect/>
          </a:stretch>
        </p:blipFill>
        <p:spPr>
          <a:xfrm>
            <a:off x="6424068" y="3879306"/>
            <a:ext cx="322306" cy="288900"/>
          </a:xfrm>
          <a:prstGeom prst="rect">
            <a:avLst/>
          </a:prstGeom>
        </p:spPr>
      </p:pic>
      <p:pic>
        <p:nvPicPr>
          <p:cNvPr id="25" name="Picture 24">
            <a:extLst>
              <a:ext uri="{FF2B5EF4-FFF2-40B4-BE49-F238E27FC236}">
                <a16:creationId xmlns:a16="http://schemas.microsoft.com/office/drawing/2014/main" id="{4E615A18-D653-034F-90A4-DA6DAFAAD8FB}"/>
              </a:ext>
            </a:extLst>
          </p:cNvPr>
          <p:cNvPicPr>
            <a:picLocks noChangeAspect="1"/>
          </p:cNvPicPr>
          <p:nvPr/>
        </p:nvPicPr>
        <p:blipFill>
          <a:blip r:embed="rId5"/>
          <a:stretch>
            <a:fillRect/>
          </a:stretch>
        </p:blipFill>
        <p:spPr>
          <a:xfrm>
            <a:off x="7043434" y="3807155"/>
            <a:ext cx="322306" cy="288900"/>
          </a:xfrm>
          <a:prstGeom prst="rect">
            <a:avLst/>
          </a:prstGeom>
        </p:spPr>
      </p:pic>
      <p:pic>
        <p:nvPicPr>
          <p:cNvPr id="24" name="Picture 23">
            <a:extLst>
              <a:ext uri="{FF2B5EF4-FFF2-40B4-BE49-F238E27FC236}">
                <a16:creationId xmlns:a16="http://schemas.microsoft.com/office/drawing/2014/main" id="{0A7EB0D4-4D5E-5895-35F3-904A38D902AA}"/>
              </a:ext>
            </a:extLst>
          </p:cNvPr>
          <p:cNvPicPr>
            <a:picLocks noChangeAspect="1"/>
          </p:cNvPicPr>
          <p:nvPr/>
        </p:nvPicPr>
        <p:blipFill>
          <a:blip r:embed="rId5"/>
          <a:stretch>
            <a:fillRect/>
          </a:stretch>
        </p:blipFill>
        <p:spPr>
          <a:xfrm>
            <a:off x="6955473" y="3955514"/>
            <a:ext cx="322306" cy="288900"/>
          </a:xfrm>
          <a:prstGeom prst="rect">
            <a:avLst/>
          </a:prstGeom>
        </p:spPr>
      </p:pic>
    </p:spTree>
    <p:extLst>
      <p:ext uri="{BB962C8B-B14F-4D97-AF65-F5344CB8AC3E}">
        <p14:creationId xmlns:p14="http://schemas.microsoft.com/office/powerpoint/2010/main" val="42924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657817"/>
            <a:ext cx="11629806" cy="1200329"/>
          </a:xfrm>
          <a:prstGeom prst="rect">
            <a:avLst/>
          </a:prstGeom>
          <a:noFill/>
        </p:spPr>
        <p:txBody>
          <a:bodyPr wrap="square" rtlCol="0">
            <a:spAutoFit/>
          </a:bodyPr>
          <a:lstStyle/>
          <a:p>
            <a:pPr algn="just"/>
            <a:r>
              <a:rPr lang="en-US" sz="1600" b="1" dirty="0"/>
              <a:t>Abstract </a:t>
            </a:r>
          </a:p>
          <a:p>
            <a:pPr algn="just"/>
            <a:r>
              <a:rPr lang="en-US" sz="1400" dirty="0"/>
              <a:t>There are several kinds of network traffic generators, task scheduler tools and the tasks progress monitors hub in the market. But most of these tools don’t cover all the three areas (monitor, management and simulate) to provide an all-in-one solution to emulate a group of users’ activities. Our Cluster Users emulator is aimed to provide a packaged solution allow our customer to simulate a groups of different users’ complex human type action, then schedule these event and monitor/control the task progress in the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3268960337"/>
              </p:ext>
            </p:extLst>
          </p:nvPr>
        </p:nvGraphicFramePr>
        <p:xfrm>
          <a:off x="360610" y="2365281"/>
          <a:ext cx="10396588" cy="3474720"/>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 have </a:t>
                      </a:r>
                      <a:r>
                        <a:rPr lang="en-SG" sz="1200" b="0">
                          <a:solidFill>
                            <a:schemeClr val="tx1"/>
                          </a:solidFill>
                        </a:rPr>
                        <a:t>programming knowledge.</a:t>
                      </a:r>
                      <a:endParaRPr lang="en-SG" sz="12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224599">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 to use different kind tools with compatible along different programming language, platform and license issue. </a:t>
                      </a:r>
                    </a:p>
                    <a:p>
                      <a:pPr marL="285750" indent="-285750">
                        <a:buFont typeface="Arial" panose="020B0604020202020204" pitchFamily="34" charset="0"/>
                        <a:buChar char="•"/>
                      </a:pPr>
                      <a:r>
                        <a:rPr lang="en-SG" sz="1200" b="0" dirty="0"/>
                        <a:t>Provide more action emulation feature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9" name="TextBox 8">
            <a:extLst>
              <a:ext uri="{FF2B5EF4-FFF2-40B4-BE49-F238E27FC236}">
                <a16:creationId xmlns:a16="http://schemas.microsoft.com/office/drawing/2014/main" id="{CBED0AED-F398-BF63-86FD-DE7214483296}"/>
              </a:ext>
            </a:extLst>
          </p:cNvPr>
          <p:cNvSpPr txBox="1"/>
          <p:nvPr/>
        </p:nvSpPr>
        <p:spPr>
          <a:xfrm>
            <a:off x="360610" y="5944917"/>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
        <p:nvSpPr>
          <p:cNvPr id="10" name="TextBox 9">
            <a:extLst>
              <a:ext uri="{FF2B5EF4-FFF2-40B4-BE49-F238E27FC236}">
                <a16:creationId xmlns:a16="http://schemas.microsoft.com/office/drawing/2014/main" id="{66A0348F-4908-C82D-0A95-0008B24CFD46}"/>
              </a:ext>
            </a:extLst>
          </p:cNvPr>
          <p:cNvSpPr txBox="1"/>
          <p:nvPr/>
        </p:nvSpPr>
        <p:spPr>
          <a:xfrm>
            <a:off x="281097" y="2003991"/>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611132"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71153" y="1899592"/>
            <a:ext cx="4763003" cy="4832092"/>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endParaRPr lang="en-SG" sz="1400" dirty="0"/>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179850"/>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179282"/>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3216</Words>
  <Application>Microsoft Office PowerPoint</Application>
  <PresentationFormat>Widescreen</PresentationFormat>
  <Paragraphs>526</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370</cp:revision>
  <dcterms:created xsi:type="dcterms:W3CDTF">2023-01-03T12:34:38Z</dcterms:created>
  <dcterms:modified xsi:type="dcterms:W3CDTF">2023-02-17T07:31:51Z</dcterms:modified>
</cp:coreProperties>
</file>