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56" r:id="rId3"/>
    <p:sldId id="257" r:id="rId4"/>
    <p:sldId id="261" r:id="rId5"/>
    <p:sldId id="294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6DB02-48BF-406A-9449-0BBAAE1D3FCC}" type="datetimeFigureOut">
              <a:rPr lang="en-SG" smtClean="0"/>
              <a:t>30/1/2023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C630E-0CE8-4915-8E08-22247CA7F11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2503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C630E-0CE8-4915-8E08-22247CA7F11A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6508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9274-28DD-E174-1281-64383FB57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23797-6D40-7CF9-CA14-0C3BC6983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3003B-C319-7CAD-D801-7A224D34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30/1/2023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ACEF1-59E8-4AF0-9C4B-E2285441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7B84-E03A-6F1D-4DBA-4A0DEB2F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552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D0B5-7C99-D5CB-3023-0CB35713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74EF4-4589-FEDD-A428-CC5F3EF49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330D1-FBB8-8608-91C9-478082D4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30/1/2023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CF333-842F-014F-B9B4-0647898B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C225C-B128-32D5-B893-26FAB2BB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2708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74235-A75F-9A98-6A48-E4DDE7F45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C6B40-BFBA-4FE8-AA73-FD8C5C02B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7129E-62B8-7805-437E-7F0B7C24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30/1/2023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990F8-22E7-9D44-40E4-F4A6AAD9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A168E-8B8A-D577-58FE-C85A3D71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415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B014-1AFF-107A-91F7-E854B69C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522E-89D1-85C1-511B-F177B1404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BF1BC-ED16-4D06-9DA5-CDBE240D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30/1/2023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97EE-394D-F77C-D96E-BC13AB41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7261D-B1D8-6773-ACFA-5511A3A0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2717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5E26-56A7-B639-C1C5-6370C4E9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F754F-BD76-D4EF-466F-62A741DD7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D2442-9176-A0C8-2681-DC8B2C7C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30/1/2023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E4E6C-6CA6-4F70-4D61-21CCF03C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920FC-98FC-5F75-867C-FEF185AB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5004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9758-0AA3-1C7A-E2D1-4F55102D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651E-A646-854E-3270-595A54CFD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BAD9E-26F8-78C9-36D4-B526509E1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F5A0E-CA02-4F1B-3D24-11D79CFE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30/1/2023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1248E-52B4-DC74-12B1-F00660E8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6406B-DD3C-E23D-2EB9-FF80C0B0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800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3B63-D0DA-3048-6B37-C168E23A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9F21E-D215-4E5E-7AD3-43F071E43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AF539-37EF-712B-E188-83815953F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72831-7297-3F25-9667-BFA2C375A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D568F-CF90-0D7F-A8E7-3FE9C2DAA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A07F9-A99E-474A-6115-6D429167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30/1/2023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E383E-38BE-CD25-81CF-8ABBBFB2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7D696-A1A7-7439-EBAD-2147A1B3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082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FD31-5942-AA61-F4B2-5A7ADB18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98808-BC23-9E24-49D6-D9923712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30/1/2023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10CE3-081C-B457-0953-7B6D0474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06563-949B-76C8-B201-F02F8F90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5545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6500B-F78C-83CC-5CE0-3756892D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30/1/2023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59A0F-F451-0026-403F-BF5A5CF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EF60A-0383-2268-F613-CF10374A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692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2088-14E7-C62A-5A16-57331E70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317A-86A0-AB01-9F5E-F58216586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F6E03-BA03-BE32-1FB0-15E186464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1662C-8FB0-5070-1054-8160BA82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30/1/2023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605E2-574E-8FA5-BE29-6052CE79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BB9F2-250C-43CD-94A9-4CABF6EE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434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5BB1-4184-60F1-B70D-690FECEB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C61D6-928A-D400-13FB-AE5BABFE8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A941F-C6B3-1DBB-3DF2-6255DEB15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BDCBD-6E76-B86F-2F5F-9A095D6B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3B1-6EF9-4DFF-A006-F22E70A73051}" type="datetimeFigureOut">
              <a:rPr lang="en-SG" smtClean="0"/>
              <a:t>30/1/2023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3FE2F-0FDB-33FD-E02E-34A75FAF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4D4C3-FBAF-0734-12F6-CE4512E5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1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FE3110-3C31-9744-BCE1-F6742E7A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8F2D6-2E50-E32F-3F20-D99BCCFCB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18200-AB04-96CF-74FF-5FF57F7B9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23B1-6EF9-4DFF-A006-F22E70A73051}" type="datetimeFigureOut">
              <a:rPr lang="en-SG" smtClean="0"/>
              <a:t>30/1/2023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B6C13-B38D-3DB3-DB8F-2ED270FCE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C7E0A-090F-9018-3953-7BFD370D9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F8F53-A2F0-4FEF-9533-DCDA5522C90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132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Users Action Emulator  [ Introduction ]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CBDD8B4-58ED-392B-004A-4336DFD8C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ADC662-95B1-8431-9D84-67099C71BEBE}"/>
              </a:ext>
            </a:extLst>
          </p:cNvPr>
          <p:cNvSpPr txBox="1"/>
          <p:nvPr/>
        </p:nvSpPr>
        <p:spPr>
          <a:xfrm>
            <a:off x="225195" y="801338"/>
            <a:ext cx="610567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Program Design Purpose</a:t>
            </a:r>
          </a:p>
          <a:p>
            <a:endParaRPr lang="en-US" sz="1600" b="1" dirty="0"/>
          </a:p>
          <a:p>
            <a:r>
              <a:rPr lang="en-US" sz="1600" dirty="0"/>
              <a:t>We want to create an intelligent "actor” program which can simulate a normal MS-Windows user’s daily action ( different kinds of network access, system level operation and different app level operation) to generate user’s regular or random event based on the customer’s requirement.</a:t>
            </a:r>
            <a:r>
              <a:rPr lang="en-SG" sz="1600" dirty="0"/>
              <a:t> </a:t>
            </a:r>
            <a:r>
              <a:rPr lang="en-US" sz="1600" dirty="0"/>
              <a:t>So, it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 used to repeat/replay specified large numbers of users (blue team) activities in cyber exercise event.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Generate required network traffic flow for network security research project.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 used as repeatable user’s test environment for AI/ML trained module’s verification.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Action Feature Repository</a:t>
            </a:r>
            <a:r>
              <a:rPr lang="en-US" sz="1600" dirty="0"/>
              <a:t>: </a:t>
            </a:r>
          </a:p>
          <a:p>
            <a:r>
              <a:rPr lang="en-US" sz="1600" dirty="0"/>
              <a:t>Currently we provide 5 main repositories with 18 kinds of basic user action functions and 28 kinds of pre-built complex user’s actors components. The 5 main feature repositories covers: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Network traffic action generators.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Application operation action generators.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User’s human activities action generators.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System control action generators.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Other action generators.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9CC85E-9E8F-5282-CB8D-E26C451B9CE9}"/>
              </a:ext>
            </a:extLst>
          </p:cNvPr>
          <p:cNvSpPr/>
          <p:nvPr/>
        </p:nvSpPr>
        <p:spPr>
          <a:xfrm>
            <a:off x="6917586" y="1480930"/>
            <a:ext cx="4294928" cy="1808923"/>
          </a:xfrm>
          <a:prstGeom prst="rect">
            <a:avLst/>
          </a:prstGeom>
          <a:ln w="1905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14468-2BBD-12E3-566C-3A5904E54C59}"/>
              </a:ext>
            </a:extLst>
          </p:cNvPr>
          <p:cNvSpPr/>
          <p:nvPr/>
        </p:nvSpPr>
        <p:spPr>
          <a:xfrm>
            <a:off x="7106430" y="1649898"/>
            <a:ext cx="1779104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 Traffic Actors</a:t>
            </a:r>
            <a:r>
              <a:rPr lang="en-SG" sz="120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400251-D941-6F21-90EA-035F90983AF2}"/>
              </a:ext>
            </a:extLst>
          </p:cNvPr>
          <p:cNvSpPr/>
          <p:nvPr/>
        </p:nvSpPr>
        <p:spPr>
          <a:xfrm>
            <a:off x="7106430" y="2199864"/>
            <a:ext cx="1779104" cy="3478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Operations Actors</a:t>
            </a:r>
            <a:r>
              <a:rPr lang="en-SG" sz="12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A0F4ED-FD86-CB66-6541-1086CD4D68D9}"/>
              </a:ext>
            </a:extLst>
          </p:cNvPr>
          <p:cNvSpPr/>
          <p:nvPr/>
        </p:nvSpPr>
        <p:spPr>
          <a:xfrm>
            <a:off x="7106430" y="2749830"/>
            <a:ext cx="1779104" cy="3478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 Operation Actors</a:t>
            </a:r>
            <a:r>
              <a:rPr lang="en-SG" sz="12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BC870F-DE85-1C71-EDBA-6526EC69D9ED}"/>
              </a:ext>
            </a:extLst>
          </p:cNvPr>
          <p:cNvSpPr/>
          <p:nvPr/>
        </p:nvSpPr>
        <p:spPr>
          <a:xfrm>
            <a:off x="9157204" y="1649898"/>
            <a:ext cx="1679713" cy="34787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Human Activities Actors</a:t>
            </a:r>
            <a:endParaRPr lang="en-SG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9993C-82C5-3891-6F20-7AF4B09E5E35}"/>
              </a:ext>
            </a:extLst>
          </p:cNvPr>
          <p:cNvSpPr/>
          <p:nvPr/>
        </p:nvSpPr>
        <p:spPr>
          <a:xfrm>
            <a:off x="9157204" y="2199864"/>
            <a:ext cx="1679713" cy="3478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 Action Actors</a:t>
            </a:r>
            <a:endParaRPr lang="en-SG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338EA-9A49-BE11-7B56-B7F1642713B2}"/>
              </a:ext>
            </a:extLst>
          </p:cNvPr>
          <p:cNvSpPr txBox="1"/>
          <p:nvPr/>
        </p:nvSpPr>
        <p:spPr>
          <a:xfrm>
            <a:off x="9572991" y="2846423"/>
            <a:ext cx="2297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Actors (event generator) repositories 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D11EB6F-7A8C-6FC5-30CD-AF258002E0D8}"/>
              </a:ext>
            </a:extLst>
          </p:cNvPr>
          <p:cNvSpPr/>
          <p:nvPr/>
        </p:nvSpPr>
        <p:spPr>
          <a:xfrm>
            <a:off x="8498520" y="3458821"/>
            <a:ext cx="109330" cy="626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120891-05D6-87C6-183E-FA256CAB5BFE}"/>
              </a:ext>
            </a:extLst>
          </p:cNvPr>
          <p:cNvSpPr/>
          <p:nvPr/>
        </p:nvSpPr>
        <p:spPr>
          <a:xfrm>
            <a:off x="8105315" y="4148408"/>
            <a:ext cx="1467676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Action scheduler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1FA487-D6DD-3E41-067F-2B2C62DF0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256" y="4079078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358BBD-5780-8DD3-4967-EA1A140D17C4}"/>
              </a:ext>
            </a:extLst>
          </p:cNvPr>
          <p:cNvSpPr txBox="1"/>
          <p:nvPr/>
        </p:nvSpPr>
        <p:spPr>
          <a:xfrm>
            <a:off x="9277012" y="3525161"/>
            <a:ext cx="2297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Customers reequipment config file (event time line)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788AA-D82F-AFA9-9013-A6202A45B45F}"/>
              </a:ext>
            </a:extLst>
          </p:cNvPr>
          <p:cNvCxnSpPr>
            <a:cxnSpLocks/>
          </p:cNvCxnSpPr>
          <p:nvPr/>
        </p:nvCxnSpPr>
        <p:spPr>
          <a:xfrm flipH="1">
            <a:off x="9670725" y="4243728"/>
            <a:ext cx="4472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917820-1BB1-7D9F-88A2-3B5BAE5E0755}"/>
              </a:ext>
            </a:extLst>
          </p:cNvPr>
          <p:cNvCxnSpPr>
            <a:cxnSpLocks/>
          </p:cNvCxnSpPr>
          <p:nvPr/>
        </p:nvCxnSpPr>
        <p:spPr>
          <a:xfrm>
            <a:off x="8784486" y="4496278"/>
            <a:ext cx="0" cy="383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B6B898-448C-71C6-8490-F2D520981E60}"/>
              </a:ext>
            </a:extLst>
          </p:cNvPr>
          <p:cNvSpPr/>
          <p:nvPr/>
        </p:nvSpPr>
        <p:spPr>
          <a:xfrm>
            <a:off x="8189795" y="4943541"/>
            <a:ext cx="1292088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User emulator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A308FB-C049-401C-A0A7-743F6F7A4FE4}"/>
              </a:ext>
            </a:extLst>
          </p:cNvPr>
          <p:cNvSpPr txBox="1"/>
          <p:nvPr/>
        </p:nvSpPr>
        <p:spPr>
          <a:xfrm>
            <a:off x="9578499" y="4943541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7449EA-BA0D-4CDF-9276-51B639D85158}"/>
              </a:ext>
            </a:extLst>
          </p:cNvPr>
          <p:cNvSpPr/>
          <p:nvPr/>
        </p:nvSpPr>
        <p:spPr>
          <a:xfrm>
            <a:off x="9925971" y="4926038"/>
            <a:ext cx="1266806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User emulator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9ED025-0ECF-55DC-C469-6FBC6BD2C3ED}"/>
              </a:ext>
            </a:extLst>
          </p:cNvPr>
          <p:cNvCxnSpPr>
            <a:cxnSpLocks/>
          </p:cNvCxnSpPr>
          <p:nvPr/>
        </p:nvCxnSpPr>
        <p:spPr>
          <a:xfrm>
            <a:off x="7317709" y="5381923"/>
            <a:ext cx="0" cy="314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D71205-A5E8-8755-DA56-2AB4DA15A130}"/>
              </a:ext>
            </a:extLst>
          </p:cNvPr>
          <p:cNvCxnSpPr>
            <a:cxnSpLocks/>
          </p:cNvCxnSpPr>
          <p:nvPr/>
        </p:nvCxnSpPr>
        <p:spPr>
          <a:xfrm flipH="1">
            <a:off x="9362612" y="5309638"/>
            <a:ext cx="573298" cy="3870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7FF272C-A374-4CCF-19CE-9F44E1D1F31F}"/>
              </a:ext>
            </a:extLst>
          </p:cNvPr>
          <p:cNvSpPr/>
          <p:nvPr/>
        </p:nvSpPr>
        <p:spPr>
          <a:xfrm>
            <a:off x="7074621" y="5782282"/>
            <a:ext cx="2468553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Scenario / users group emulator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3EFF47-AE97-B80D-147E-2B09418A0594}"/>
              </a:ext>
            </a:extLst>
          </p:cNvPr>
          <p:cNvSpPr/>
          <p:nvPr/>
        </p:nvSpPr>
        <p:spPr>
          <a:xfrm>
            <a:off x="6596010" y="4961768"/>
            <a:ext cx="1431375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Environment config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2A39F8-7133-F104-938F-F414F3139440}"/>
              </a:ext>
            </a:extLst>
          </p:cNvPr>
          <p:cNvCxnSpPr>
            <a:cxnSpLocks/>
          </p:cNvCxnSpPr>
          <p:nvPr/>
        </p:nvCxnSpPr>
        <p:spPr>
          <a:xfrm>
            <a:off x="8784486" y="5381923"/>
            <a:ext cx="0" cy="314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DAC9822-7DEB-0BD0-6F1B-608BB4DF4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043" y="4213801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F52BF5-8507-2CEA-CA56-6BDBB6A0218C}"/>
              </a:ext>
            </a:extLst>
          </p:cNvPr>
          <p:cNvCxnSpPr>
            <a:cxnSpLocks/>
          </p:cNvCxnSpPr>
          <p:nvPr/>
        </p:nvCxnSpPr>
        <p:spPr>
          <a:xfrm flipH="1">
            <a:off x="7285807" y="4712373"/>
            <a:ext cx="5725" cy="211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984FE7-48C9-4552-C67C-F4C8F822AEE6}"/>
              </a:ext>
            </a:extLst>
          </p:cNvPr>
          <p:cNvSpPr txBox="1"/>
          <p:nvPr/>
        </p:nvSpPr>
        <p:spPr>
          <a:xfrm>
            <a:off x="6639675" y="3740604"/>
            <a:ext cx="1431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Customer’s network topology config  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4025A0C5-8B2E-4D35-1F92-CB5121B9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6222" y="5782282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C3098D8-744A-B64F-E259-99C2E2301061}"/>
              </a:ext>
            </a:extLst>
          </p:cNvPr>
          <p:cNvSpPr txBox="1"/>
          <p:nvPr/>
        </p:nvSpPr>
        <p:spPr>
          <a:xfrm>
            <a:off x="9997961" y="5696709"/>
            <a:ext cx="1266806" cy="43088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Monitor and Control hub (Web)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5CC5B0-ABB2-8410-8147-2509C3C3E205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 flipV="1">
            <a:off x="11264767" y="5910840"/>
            <a:ext cx="451455" cy="131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3D72A0-1110-9BF8-949B-EC07FF6251D5}"/>
              </a:ext>
            </a:extLst>
          </p:cNvPr>
          <p:cNvCxnSpPr>
            <a:cxnSpLocks/>
          </p:cNvCxnSpPr>
          <p:nvPr/>
        </p:nvCxnSpPr>
        <p:spPr>
          <a:xfrm flipV="1">
            <a:off x="9548681" y="5910840"/>
            <a:ext cx="451455" cy="131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A62063-23C1-EFB5-3123-FE5D93969BCD}"/>
              </a:ext>
            </a:extLst>
          </p:cNvPr>
          <p:cNvSpPr txBox="1"/>
          <p:nvPr/>
        </p:nvSpPr>
        <p:spPr>
          <a:xfrm>
            <a:off x="6753220" y="894525"/>
            <a:ext cx="3599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System module diagram </a:t>
            </a:r>
            <a:endParaRPr lang="en-SG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005488-9C40-65CD-A854-A3BBAF677E36}"/>
              </a:ext>
            </a:extLst>
          </p:cNvPr>
          <p:cNvSpPr txBox="1"/>
          <p:nvPr/>
        </p:nvSpPr>
        <p:spPr>
          <a:xfrm>
            <a:off x="11605376" y="5503173"/>
            <a:ext cx="533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4507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User Action Emulator  [ Introduction ]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CBDD8B4-58ED-392B-004A-4336DFD8C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ADC662-95B1-8431-9D84-67099C71BEBE}"/>
              </a:ext>
            </a:extLst>
          </p:cNvPr>
          <p:cNvSpPr txBox="1"/>
          <p:nvPr/>
        </p:nvSpPr>
        <p:spPr>
          <a:xfrm>
            <a:off x="225195" y="801338"/>
            <a:ext cx="610567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Program Design Purpose</a:t>
            </a:r>
          </a:p>
          <a:p>
            <a:endParaRPr lang="en-US" sz="1600" b="1" dirty="0"/>
          </a:p>
          <a:p>
            <a:r>
              <a:rPr lang="en-US" sz="1600" dirty="0"/>
              <a:t>We want to create an intelligent "actor” program which can simulate a normal MS-Windows user’s daily action ( different kinds of network access, system level operation and different app level operation) to generate user’s regular or random event based on the customer’s requirement.</a:t>
            </a:r>
            <a:r>
              <a:rPr lang="en-SG" sz="1600" dirty="0"/>
              <a:t> </a:t>
            </a:r>
            <a:r>
              <a:rPr lang="en-US" sz="1600" dirty="0"/>
              <a:t>So, it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 used to repeat/replay specified large numbers of users (blue team) activities in cyber exercise event.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Generate required network traffic flow for network security research project.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 used as repeatable user’s test environment for AI/ML trained module’s verification.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Action Feature Repository</a:t>
            </a:r>
            <a:r>
              <a:rPr lang="en-US" sz="1600" dirty="0"/>
              <a:t>: </a:t>
            </a:r>
          </a:p>
          <a:p>
            <a:r>
              <a:rPr lang="en-US" sz="1600" dirty="0"/>
              <a:t>Currently we provide 5 main repositories with 18 kinds of basic user action functions and 28 kinds of pre-built complex user’s actors components. The 5 main feature repositories covers: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Network traffic action generators.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Application operation action generators.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User’s human activities action generators.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System control action generators.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Other action generators.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9CC85E-9E8F-5282-CB8D-E26C451B9CE9}"/>
              </a:ext>
            </a:extLst>
          </p:cNvPr>
          <p:cNvSpPr/>
          <p:nvPr/>
        </p:nvSpPr>
        <p:spPr>
          <a:xfrm>
            <a:off x="6917586" y="1480930"/>
            <a:ext cx="4294928" cy="1808923"/>
          </a:xfrm>
          <a:prstGeom prst="rect">
            <a:avLst/>
          </a:prstGeom>
          <a:ln w="1905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14468-2BBD-12E3-566C-3A5904E54C59}"/>
              </a:ext>
            </a:extLst>
          </p:cNvPr>
          <p:cNvSpPr/>
          <p:nvPr/>
        </p:nvSpPr>
        <p:spPr>
          <a:xfrm>
            <a:off x="7106430" y="1649898"/>
            <a:ext cx="1779104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 Traffic Actors</a:t>
            </a:r>
            <a:r>
              <a:rPr lang="en-SG" sz="120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400251-D941-6F21-90EA-035F90983AF2}"/>
              </a:ext>
            </a:extLst>
          </p:cNvPr>
          <p:cNvSpPr/>
          <p:nvPr/>
        </p:nvSpPr>
        <p:spPr>
          <a:xfrm>
            <a:off x="7106430" y="2199864"/>
            <a:ext cx="1779104" cy="3478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Operations Actors</a:t>
            </a:r>
            <a:r>
              <a:rPr lang="en-SG" sz="12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A0F4ED-FD86-CB66-6541-1086CD4D68D9}"/>
              </a:ext>
            </a:extLst>
          </p:cNvPr>
          <p:cNvSpPr/>
          <p:nvPr/>
        </p:nvSpPr>
        <p:spPr>
          <a:xfrm>
            <a:off x="7106430" y="2749830"/>
            <a:ext cx="1779104" cy="3478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 Operation Actors</a:t>
            </a:r>
            <a:r>
              <a:rPr lang="en-SG" sz="12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BC870F-DE85-1C71-EDBA-6526EC69D9ED}"/>
              </a:ext>
            </a:extLst>
          </p:cNvPr>
          <p:cNvSpPr/>
          <p:nvPr/>
        </p:nvSpPr>
        <p:spPr>
          <a:xfrm>
            <a:off x="9157204" y="1649898"/>
            <a:ext cx="1679713" cy="34787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Human Activities Actors</a:t>
            </a:r>
            <a:endParaRPr lang="en-SG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9993C-82C5-3891-6F20-7AF4B09E5E35}"/>
              </a:ext>
            </a:extLst>
          </p:cNvPr>
          <p:cNvSpPr/>
          <p:nvPr/>
        </p:nvSpPr>
        <p:spPr>
          <a:xfrm>
            <a:off x="9157204" y="2199864"/>
            <a:ext cx="1679713" cy="3478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 Action Actors</a:t>
            </a:r>
            <a:endParaRPr lang="en-SG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338EA-9A49-BE11-7B56-B7F1642713B2}"/>
              </a:ext>
            </a:extLst>
          </p:cNvPr>
          <p:cNvSpPr txBox="1"/>
          <p:nvPr/>
        </p:nvSpPr>
        <p:spPr>
          <a:xfrm>
            <a:off x="9572991" y="2846423"/>
            <a:ext cx="2297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Actors (event generator) repositories 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D11EB6F-7A8C-6FC5-30CD-AF258002E0D8}"/>
              </a:ext>
            </a:extLst>
          </p:cNvPr>
          <p:cNvSpPr/>
          <p:nvPr/>
        </p:nvSpPr>
        <p:spPr>
          <a:xfrm>
            <a:off x="8498520" y="3458821"/>
            <a:ext cx="109330" cy="626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120891-05D6-87C6-183E-FA256CAB5BFE}"/>
              </a:ext>
            </a:extLst>
          </p:cNvPr>
          <p:cNvSpPr/>
          <p:nvPr/>
        </p:nvSpPr>
        <p:spPr>
          <a:xfrm>
            <a:off x="8105315" y="4148408"/>
            <a:ext cx="1467676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Action scheduler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1FA487-D6DD-3E41-067F-2B2C62DF0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256" y="4079078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358BBD-5780-8DD3-4967-EA1A140D17C4}"/>
              </a:ext>
            </a:extLst>
          </p:cNvPr>
          <p:cNvSpPr txBox="1"/>
          <p:nvPr/>
        </p:nvSpPr>
        <p:spPr>
          <a:xfrm>
            <a:off x="9277012" y="3525161"/>
            <a:ext cx="2297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Customers reequipment config file (event time line)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7788AA-D82F-AFA9-9013-A6202A45B45F}"/>
              </a:ext>
            </a:extLst>
          </p:cNvPr>
          <p:cNvCxnSpPr>
            <a:cxnSpLocks/>
          </p:cNvCxnSpPr>
          <p:nvPr/>
        </p:nvCxnSpPr>
        <p:spPr>
          <a:xfrm flipH="1">
            <a:off x="9670725" y="4243728"/>
            <a:ext cx="4472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917820-1BB1-7D9F-88A2-3B5BAE5E0755}"/>
              </a:ext>
            </a:extLst>
          </p:cNvPr>
          <p:cNvCxnSpPr>
            <a:cxnSpLocks/>
          </p:cNvCxnSpPr>
          <p:nvPr/>
        </p:nvCxnSpPr>
        <p:spPr>
          <a:xfrm>
            <a:off x="8784486" y="4496278"/>
            <a:ext cx="0" cy="383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B6B898-448C-71C6-8490-F2D520981E60}"/>
              </a:ext>
            </a:extLst>
          </p:cNvPr>
          <p:cNvSpPr/>
          <p:nvPr/>
        </p:nvSpPr>
        <p:spPr>
          <a:xfrm>
            <a:off x="8189795" y="4943541"/>
            <a:ext cx="1292088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User emulator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A308FB-C049-401C-A0A7-743F6F7A4FE4}"/>
              </a:ext>
            </a:extLst>
          </p:cNvPr>
          <p:cNvSpPr txBox="1"/>
          <p:nvPr/>
        </p:nvSpPr>
        <p:spPr>
          <a:xfrm>
            <a:off x="9578499" y="4943541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7449EA-BA0D-4CDF-9276-51B639D85158}"/>
              </a:ext>
            </a:extLst>
          </p:cNvPr>
          <p:cNvSpPr/>
          <p:nvPr/>
        </p:nvSpPr>
        <p:spPr>
          <a:xfrm>
            <a:off x="9925971" y="4926038"/>
            <a:ext cx="1266806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User emulator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9ED025-0ECF-55DC-C469-6FBC6BD2C3ED}"/>
              </a:ext>
            </a:extLst>
          </p:cNvPr>
          <p:cNvCxnSpPr>
            <a:cxnSpLocks/>
          </p:cNvCxnSpPr>
          <p:nvPr/>
        </p:nvCxnSpPr>
        <p:spPr>
          <a:xfrm>
            <a:off x="7317709" y="5381923"/>
            <a:ext cx="0" cy="314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D71205-A5E8-8755-DA56-2AB4DA15A130}"/>
              </a:ext>
            </a:extLst>
          </p:cNvPr>
          <p:cNvCxnSpPr>
            <a:cxnSpLocks/>
          </p:cNvCxnSpPr>
          <p:nvPr/>
        </p:nvCxnSpPr>
        <p:spPr>
          <a:xfrm flipH="1">
            <a:off x="9362612" y="5309638"/>
            <a:ext cx="573298" cy="3870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7FF272C-A374-4CCF-19CE-9F44E1D1F31F}"/>
              </a:ext>
            </a:extLst>
          </p:cNvPr>
          <p:cNvSpPr/>
          <p:nvPr/>
        </p:nvSpPr>
        <p:spPr>
          <a:xfrm>
            <a:off x="7074621" y="5782282"/>
            <a:ext cx="2468553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Scenario / users group emulator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3EFF47-AE97-B80D-147E-2B09418A0594}"/>
              </a:ext>
            </a:extLst>
          </p:cNvPr>
          <p:cNvSpPr/>
          <p:nvPr/>
        </p:nvSpPr>
        <p:spPr>
          <a:xfrm>
            <a:off x="6596010" y="4961768"/>
            <a:ext cx="1431375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Environment config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2A39F8-7133-F104-938F-F414F3139440}"/>
              </a:ext>
            </a:extLst>
          </p:cNvPr>
          <p:cNvCxnSpPr>
            <a:cxnSpLocks/>
          </p:cNvCxnSpPr>
          <p:nvPr/>
        </p:nvCxnSpPr>
        <p:spPr>
          <a:xfrm>
            <a:off x="8784486" y="5381923"/>
            <a:ext cx="0" cy="314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DAC9822-7DEB-0BD0-6F1B-608BB4DF4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043" y="4213801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F52BF5-8507-2CEA-CA56-6BDBB6A0218C}"/>
              </a:ext>
            </a:extLst>
          </p:cNvPr>
          <p:cNvCxnSpPr>
            <a:cxnSpLocks/>
          </p:cNvCxnSpPr>
          <p:nvPr/>
        </p:nvCxnSpPr>
        <p:spPr>
          <a:xfrm flipH="1">
            <a:off x="7285807" y="4712373"/>
            <a:ext cx="5725" cy="211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984FE7-48C9-4552-C67C-F4C8F822AEE6}"/>
              </a:ext>
            </a:extLst>
          </p:cNvPr>
          <p:cNvSpPr txBox="1"/>
          <p:nvPr/>
        </p:nvSpPr>
        <p:spPr>
          <a:xfrm>
            <a:off x="6639675" y="3740604"/>
            <a:ext cx="1431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Customer’s network topology config  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4025A0C5-8B2E-4D35-1F92-CB5121B9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6222" y="5782282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C3098D8-744A-B64F-E259-99C2E2301061}"/>
              </a:ext>
            </a:extLst>
          </p:cNvPr>
          <p:cNvSpPr txBox="1"/>
          <p:nvPr/>
        </p:nvSpPr>
        <p:spPr>
          <a:xfrm>
            <a:off x="9997961" y="5696709"/>
            <a:ext cx="1266806" cy="43088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Monitor and Control hub (Web)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5CC5B0-ABB2-8410-8147-2509C3C3E205}"/>
              </a:ext>
            </a:extLst>
          </p:cNvPr>
          <p:cNvCxnSpPr>
            <a:cxnSpLocks/>
            <a:stCxn id="30" idx="3"/>
            <a:endCxn id="29" idx="1"/>
          </p:cNvCxnSpPr>
          <p:nvPr/>
        </p:nvCxnSpPr>
        <p:spPr>
          <a:xfrm flipV="1">
            <a:off x="11264767" y="5910840"/>
            <a:ext cx="451455" cy="131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3D72A0-1110-9BF8-949B-EC07FF6251D5}"/>
              </a:ext>
            </a:extLst>
          </p:cNvPr>
          <p:cNvCxnSpPr>
            <a:cxnSpLocks/>
          </p:cNvCxnSpPr>
          <p:nvPr/>
        </p:nvCxnSpPr>
        <p:spPr>
          <a:xfrm flipV="1">
            <a:off x="9548681" y="5910840"/>
            <a:ext cx="451455" cy="131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A62063-23C1-EFB5-3123-FE5D93969BCD}"/>
              </a:ext>
            </a:extLst>
          </p:cNvPr>
          <p:cNvSpPr txBox="1"/>
          <p:nvPr/>
        </p:nvSpPr>
        <p:spPr>
          <a:xfrm>
            <a:off x="6753220" y="894525"/>
            <a:ext cx="3599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System module diagram </a:t>
            </a:r>
            <a:endParaRPr lang="en-SG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005488-9C40-65CD-A854-A3BBAF677E36}"/>
              </a:ext>
            </a:extLst>
          </p:cNvPr>
          <p:cNvSpPr txBox="1"/>
          <p:nvPr/>
        </p:nvSpPr>
        <p:spPr>
          <a:xfrm>
            <a:off x="11605376" y="5503173"/>
            <a:ext cx="533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85361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User Action Emulator [ Components 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CBDD8B4-58ED-392B-004A-4336DFD8C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1C1A65-01D5-3779-0FF5-323BD359DE9A}"/>
              </a:ext>
            </a:extLst>
          </p:cNvPr>
          <p:cNvSpPr txBox="1"/>
          <p:nvPr/>
        </p:nvSpPr>
        <p:spPr>
          <a:xfrm>
            <a:off x="190182" y="615348"/>
            <a:ext cx="42293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en-US" sz="1600" b="1" dirty="0"/>
              <a:t>Program components</a:t>
            </a:r>
          </a:p>
          <a:p>
            <a:r>
              <a:rPr lang="en-US" sz="1600" dirty="0"/>
              <a:t>The emulator program provides 4 levels of components to build/implement the customers requirement: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Basic action function[lvl-0] : </a:t>
            </a:r>
            <a:r>
              <a:rPr lang="en-US" sz="1600" dirty="0"/>
              <a:t>Do one basic action such as file send tcp request, file copy, run cmd.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User action [lvl-1]:</a:t>
            </a:r>
            <a:r>
              <a:rPr lang="en-US" sz="1600" dirty="0"/>
              <a:t> Grouped basic functions with a schedule config file to implement complex user’s action such read and write email, join a zoom meeting.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Actor [lvl-2]: </a:t>
            </a:r>
            <a:r>
              <a:rPr lang="en-US" sz="1600" dirty="0"/>
              <a:t>Grouped user actions with a schedule config file to implement human normal activity such as edit a PPT and share to the cloud, play a sample game, surf the internet and download the contents.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 dirty="0"/>
              <a:t>User emulator [lvl-3]: </a:t>
            </a:r>
            <a:r>
              <a:rPr lang="en-SG" sz="1600" dirty="0"/>
              <a:t>Schedule the actors with a customized timeline so the emulator can implement a specific user’s daily event, such as a network admin.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B8E00F-A69E-C3F3-BA43-A79DA2EB4C78}"/>
              </a:ext>
            </a:extLst>
          </p:cNvPr>
          <p:cNvSpPr/>
          <p:nvPr/>
        </p:nvSpPr>
        <p:spPr>
          <a:xfrm>
            <a:off x="4540537" y="1694475"/>
            <a:ext cx="6816520" cy="3520387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6BE40C-1F02-59B8-4628-236AC9A22230}"/>
              </a:ext>
            </a:extLst>
          </p:cNvPr>
          <p:cNvSpPr/>
          <p:nvPr/>
        </p:nvSpPr>
        <p:spPr>
          <a:xfrm>
            <a:off x="4649089" y="1990858"/>
            <a:ext cx="5159218" cy="233703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429F22-7297-7423-3A0D-7B9E7CE6E58C}"/>
              </a:ext>
            </a:extLst>
          </p:cNvPr>
          <p:cNvSpPr/>
          <p:nvPr/>
        </p:nvSpPr>
        <p:spPr>
          <a:xfrm>
            <a:off x="4729190" y="2224774"/>
            <a:ext cx="2030850" cy="1197864"/>
          </a:xfrm>
          <a:prstGeom prst="rect">
            <a:avLst/>
          </a:prstGeom>
          <a:ln w="19050"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E70C46-0143-4572-9D01-1E6DBA498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215" y="2308547"/>
            <a:ext cx="355832" cy="427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27725B-2131-6919-4035-6D9EB239C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362" y="2320776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46BFAF-74BC-E17F-55A4-094184697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034" y="2291778"/>
            <a:ext cx="355832" cy="427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B57103-BF39-1B4D-0E2D-A33F819C0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470" y="2308547"/>
            <a:ext cx="355832" cy="4279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3850DB-0F16-6D40-E0C6-3FE10D2DBBE7}"/>
              </a:ext>
            </a:extLst>
          </p:cNvPr>
          <p:cNvSpPr txBox="1"/>
          <p:nvPr/>
        </p:nvSpPr>
        <p:spPr>
          <a:xfrm>
            <a:off x="5527596" y="2399809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DF6211-2FAD-33E5-3533-FA487F683940}"/>
              </a:ext>
            </a:extLst>
          </p:cNvPr>
          <p:cNvSpPr txBox="1"/>
          <p:nvPr/>
        </p:nvSpPr>
        <p:spPr>
          <a:xfrm>
            <a:off x="4696759" y="2696986"/>
            <a:ext cx="150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Basic action functions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5FFC8A-C4C2-A408-1652-D9D29AC92CA1}"/>
              </a:ext>
            </a:extLst>
          </p:cNvPr>
          <p:cNvSpPr txBox="1"/>
          <p:nvPr/>
        </p:nvSpPr>
        <p:spPr>
          <a:xfrm>
            <a:off x="6224952" y="2753197"/>
            <a:ext cx="587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Config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5836CC-5157-F56F-054E-E537495DE33F}"/>
              </a:ext>
            </a:extLst>
          </p:cNvPr>
          <p:cNvCxnSpPr/>
          <p:nvPr/>
        </p:nvCxnSpPr>
        <p:spPr>
          <a:xfrm>
            <a:off x="5451648" y="2870550"/>
            <a:ext cx="0" cy="1760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3F9901-DECA-6406-A9E9-F47479AE4E19}"/>
              </a:ext>
            </a:extLst>
          </p:cNvPr>
          <p:cNvCxnSpPr>
            <a:cxnSpLocks/>
          </p:cNvCxnSpPr>
          <p:nvPr/>
        </p:nvCxnSpPr>
        <p:spPr>
          <a:xfrm>
            <a:off x="6251502" y="2838806"/>
            <a:ext cx="0" cy="190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3B7DC7-FA61-98E7-8765-71109F44757D}"/>
              </a:ext>
            </a:extLst>
          </p:cNvPr>
          <p:cNvSpPr txBox="1"/>
          <p:nvPr/>
        </p:nvSpPr>
        <p:spPr>
          <a:xfrm>
            <a:off x="5232430" y="3071018"/>
            <a:ext cx="1211353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Thread scheduler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B06563-9F93-47F8-38E4-593AFEC33A0B}"/>
              </a:ext>
            </a:extLst>
          </p:cNvPr>
          <p:cNvSpPr txBox="1"/>
          <p:nvPr/>
        </p:nvSpPr>
        <p:spPr>
          <a:xfrm>
            <a:off x="4649088" y="1996666"/>
            <a:ext cx="150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User Action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E64683-112B-D497-448E-844A9D4FEC21}"/>
              </a:ext>
            </a:extLst>
          </p:cNvPr>
          <p:cNvSpPr/>
          <p:nvPr/>
        </p:nvSpPr>
        <p:spPr>
          <a:xfrm>
            <a:off x="7036221" y="2249669"/>
            <a:ext cx="2030850" cy="1197864"/>
          </a:xfrm>
          <a:prstGeom prst="rect">
            <a:avLst/>
          </a:prstGeom>
          <a:ln w="19050"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B946EE-2ABD-A448-055B-3516D6DDF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2393" y="2345671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0AF1C2C-8288-4A10-C534-1189513CF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065" y="2316673"/>
            <a:ext cx="355832" cy="42798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EA8823-615F-46FC-9581-E8AA467574D7}"/>
              </a:ext>
            </a:extLst>
          </p:cNvPr>
          <p:cNvSpPr txBox="1"/>
          <p:nvPr/>
        </p:nvSpPr>
        <p:spPr>
          <a:xfrm>
            <a:off x="7834627" y="2424704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5FB2D7-2D6C-2C9D-7748-745D2E2FE096}"/>
              </a:ext>
            </a:extLst>
          </p:cNvPr>
          <p:cNvSpPr txBox="1"/>
          <p:nvPr/>
        </p:nvSpPr>
        <p:spPr>
          <a:xfrm>
            <a:off x="7003790" y="2721881"/>
            <a:ext cx="150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Customized functions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E9F28D-52C9-B2DD-2BF4-EC3DA1841D7D}"/>
              </a:ext>
            </a:extLst>
          </p:cNvPr>
          <p:cNvSpPr txBox="1"/>
          <p:nvPr/>
        </p:nvSpPr>
        <p:spPr>
          <a:xfrm>
            <a:off x="8531984" y="2778092"/>
            <a:ext cx="55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Config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5B6A6-7417-1786-8BEE-95AF8445AAD8}"/>
              </a:ext>
            </a:extLst>
          </p:cNvPr>
          <p:cNvCxnSpPr/>
          <p:nvPr/>
        </p:nvCxnSpPr>
        <p:spPr>
          <a:xfrm>
            <a:off x="7758679" y="2895445"/>
            <a:ext cx="0" cy="1760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57A07C-8D72-F18B-9D59-FBA4ED556AD4}"/>
              </a:ext>
            </a:extLst>
          </p:cNvPr>
          <p:cNvCxnSpPr>
            <a:cxnSpLocks/>
          </p:cNvCxnSpPr>
          <p:nvPr/>
        </p:nvCxnSpPr>
        <p:spPr>
          <a:xfrm>
            <a:off x="8558533" y="2863701"/>
            <a:ext cx="0" cy="1906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A5A6C55-178B-69E7-9D5C-AC7F24BB15E0}"/>
              </a:ext>
            </a:extLst>
          </p:cNvPr>
          <p:cNvSpPr txBox="1"/>
          <p:nvPr/>
        </p:nvSpPr>
        <p:spPr>
          <a:xfrm>
            <a:off x="7539461" y="3095913"/>
            <a:ext cx="1211353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Thread scheduler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9AB22-8598-0103-12A2-47AD4B29B271}"/>
              </a:ext>
            </a:extLst>
          </p:cNvPr>
          <p:cNvSpPr txBox="1"/>
          <p:nvPr/>
        </p:nvSpPr>
        <p:spPr>
          <a:xfrm>
            <a:off x="6956119" y="2021561"/>
            <a:ext cx="150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User Action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22E518B-2383-1A72-95CA-4A3188F4A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246" y="2333442"/>
            <a:ext cx="375454" cy="36933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10D91C4-BCD4-641C-D9EC-BEBB14A40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6302" y="2330998"/>
            <a:ext cx="361342" cy="3817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458933F-01CF-7102-051D-1937750FD0D6}"/>
              </a:ext>
            </a:extLst>
          </p:cNvPr>
          <p:cNvSpPr txBox="1"/>
          <p:nvPr/>
        </p:nvSpPr>
        <p:spPr>
          <a:xfrm>
            <a:off x="6722428" y="3123727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B808636-E16E-A781-9C0C-8DCB91A8F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3508" y="2834562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CD7CD4F-6D36-B67C-DADA-6B2AC8748C75}"/>
              </a:ext>
            </a:extLst>
          </p:cNvPr>
          <p:cNvSpPr txBox="1"/>
          <p:nvPr/>
        </p:nvSpPr>
        <p:spPr>
          <a:xfrm>
            <a:off x="9220375" y="3231449"/>
            <a:ext cx="5879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Config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F31EF1-C4C5-AA1E-31B6-3895428D57F0}"/>
              </a:ext>
            </a:extLst>
          </p:cNvPr>
          <p:cNvSpPr txBox="1"/>
          <p:nvPr/>
        </p:nvSpPr>
        <p:spPr>
          <a:xfrm>
            <a:off x="5832874" y="3900705"/>
            <a:ext cx="2042828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Process and threads scheduler 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AD2DFF5-77F2-BAE6-A605-041FFE1CEA82}"/>
              </a:ext>
            </a:extLst>
          </p:cNvPr>
          <p:cNvCxnSpPr>
            <a:cxnSpLocks/>
            <a:endCxn id="34" idx="1"/>
          </p:cNvCxnSpPr>
          <p:nvPr/>
        </p:nvCxnSpPr>
        <p:spPr>
          <a:xfrm rot="16200000" flipH="1">
            <a:off x="5332631" y="3531267"/>
            <a:ext cx="591476" cy="40901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AE8AB8C-6852-CAEB-D489-59AB45234D78}"/>
              </a:ext>
            </a:extLst>
          </p:cNvPr>
          <p:cNvCxnSpPr>
            <a:cxnSpLocks/>
            <a:stCxn id="19" idx="2"/>
            <a:endCxn id="34" idx="0"/>
          </p:cNvCxnSpPr>
          <p:nvPr/>
        </p:nvCxnSpPr>
        <p:spPr>
          <a:xfrm rot="5400000">
            <a:off x="7226381" y="3075440"/>
            <a:ext cx="453172" cy="119735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ACF832F-9525-DF46-8CE1-B7FD7FA39096}"/>
              </a:ext>
            </a:extLst>
          </p:cNvPr>
          <p:cNvCxnSpPr>
            <a:cxnSpLocks/>
            <a:stCxn id="33" idx="2"/>
            <a:endCxn id="34" idx="3"/>
          </p:cNvCxnSpPr>
          <p:nvPr/>
        </p:nvCxnSpPr>
        <p:spPr>
          <a:xfrm rot="5400000">
            <a:off x="8425797" y="2942965"/>
            <a:ext cx="538451" cy="163863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867544-ED54-85E1-89BE-478E88537D7B}"/>
              </a:ext>
            </a:extLst>
          </p:cNvPr>
          <p:cNvSpPr txBox="1"/>
          <p:nvPr/>
        </p:nvSpPr>
        <p:spPr>
          <a:xfrm>
            <a:off x="4589406" y="1713475"/>
            <a:ext cx="567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Actor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49B6E7-6641-EBF5-D27A-55592BADC163}"/>
              </a:ext>
            </a:extLst>
          </p:cNvPr>
          <p:cNvSpPr/>
          <p:nvPr/>
        </p:nvSpPr>
        <p:spPr>
          <a:xfrm flipH="1">
            <a:off x="10243152" y="1965903"/>
            <a:ext cx="273279" cy="2337036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37FD8A-73D3-63B9-0F1F-1026ED0461BF}"/>
              </a:ext>
            </a:extLst>
          </p:cNvPr>
          <p:cNvSpPr txBox="1"/>
          <p:nvPr/>
        </p:nvSpPr>
        <p:spPr>
          <a:xfrm>
            <a:off x="9885854" y="4031510"/>
            <a:ext cx="3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5F0571-491B-99EE-27C6-8F453CC11084}"/>
              </a:ext>
            </a:extLst>
          </p:cNvPr>
          <p:cNvSpPr txBox="1"/>
          <p:nvPr/>
        </p:nvSpPr>
        <p:spPr>
          <a:xfrm>
            <a:off x="10059590" y="1694474"/>
            <a:ext cx="1509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Actor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726C6-5D3C-6BEF-3BC8-C51503D345E5}"/>
              </a:ext>
            </a:extLst>
          </p:cNvPr>
          <p:cNvSpPr txBox="1"/>
          <p:nvPr/>
        </p:nvSpPr>
        <p:spPr>
          <a:xfrm>
            <a:off x="10208066" y="2965506"/>
            <a:ext cx="47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DA44D16-A21E-39FB-E587-BE585C8F4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722" y="3638840"/>
            <a:ext cx="411108" cy="4241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3FC0823-240E-2331-FE71-897C7BC70350}"/>
              </a:ext>
            </a:extLst>
          </p:cNvPr>
          <p:cNvSpPr txBox="1"/>
          <p:nvPr/>
        </p:nvSpPr>
        <p:spPr>
          <a:xfrm>
            <a:off x="10627127" y="4133081"/>
            <a:ext cx="72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Playbook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D427D88-7AE8-40C4-E658-45B99A5C6CE0}"/>
              </a:ext>
            </a:extLst>
          </p:cNvPr>
          <p:cNvCxnSpPr>
            <a:cxnSpLocks/>
            <a:stCxn id="6" idx="2"/>
            <a:endCxn id="46" idx="1"/>
          </p:cNvCxnSpPr>
          <p:nvPr/>
        </p:nvCxnSpPr>
        <p:spPr>
          <a:xfrm rot="16200000" flipH="1">
            <a:off x="7356125" y="4200467"/>
            <a:ext cx="568095" cy="82294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06EAD95-94A7-B81E-F5D6-49F7ED8147F2}"/>
              </a:ext>
            </a:extLst>
          </p:cNvPr>
          <p:cNvSpPr txBox="1"/>
          <p:nvPr/>
        </p:nvSpPr>
        <p:spPr>
          <a:xfrm>
            <a:off x="8051646" y="4765184"/>
            <a:ext cx="844924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scheduler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2024E72-FBD4-43A8-1686-C73C66172338}"/>
              </a:ext>
            </a:extLst>
          </p:cNvPr>
          <p:cNvCxnSpPr>
            <a:cxnSpLocks/>
            <a:stCxn id="44" idx="2"/>
            <a:endCxn id="46" idx="3"/>
          </p:cNvCxnSpPr>
          <p:nvPr/>
        </p:nvCxnSpPr>
        <p:spPr>
          <a:xfrm rot="5400000">
            <a:off x="9693682" y="3597579"/>
            <a:ext cx="501298" cy="209552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7E3E71B-9A31-6C08-F9B7-D7C0F296F586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 rot="5400000">
            <a:off x="9195828" y="3581220"/>
            <a:ext cx="462245" cy="190568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3565886-B674-B578-2D68-16685F0939B3}"/>
              </a:ext>
            </a:extLst>
          </p:cNvPr>
          <p:cNvSpPr txBox="1"/>
          <p:nvPr/>
        </p:nvSpPr>
        <p:spPr>
          <a:xfrm>
            <a:off x="4543623" y="1410032"/>
            <a:ext cx="1200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User emulator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DE34E1-F402-1D0E-5466-26C052F2C24B}"/>
              </a:ext>
            </a:extLst>
          </p:cNvPr>
          <p:cNvSpPr/>
          <p:nvPr/>
        </p:nvSpPr>
        <p:spPr>
          <a:xfrm flipH="1">
            <a:off x="11777427" y="1662443"/>
            <a:ext cx="323729" cy="3552419"/>
          </a:xfrm>
          <a:prstGeom prst="rect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A16B16-C98A-4C7D-8A7D-AB4854F11A80}"/>
              </a:ext>
            </a:extLst>
          </p:cNvPr>
          <p:cNvSpPr txBox="1"/>
          <p:nvPr/>
        </p:nvSpPr>
        <p:spPr>
          <a:xfrm>
            <a:off x="11025956" y="1316256"/>
            <a:ext cx="1200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User emulators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F9220E-06DC-97B6-5F63-BB01F5A8A6A9}"/>
              </a:ext>
            </a:extLst>
          </p:cNvPr>
          <p:cNvSpPr txBox="1"/>
          <p:nvPr/>
        </p:nvSpPr>
        <p:spPr>
          <a:xfrm>
            <a:off x="11747120" y="3031905"/>
            <a:ext cx="47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5EA05C-E829-CAEB-76EB-60EF45DC8ECB}"/>
              </a:ext>
            </a:extLst>
          </p:cNvPr>
          <p:cNvSpPr txBox="1"/>
          <p:nvPr/>
        </p:nvSpPr>
        <p:spPr>
          <a:xfrm>
            <a:off x="5171302" y="4748894"/>
            <a:ext cx="1816450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Monitor and control web-UI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4AF90C-9570-7AFA-C324-7E28956767FD}"/>
              </a:ext>
            </a:extLst>
          </p:cNvPr>
          <p:cNvSpPr txBox="1"/>
          <p:nvPr/>
        </p:nvSpPr>
        <p:spPr>
          <a:xfrm>
            <a:off x="11387364" y="4858720"/>
            <a:ext cx="47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55" name="Cloud 54">
            <a:extLst>
              <a:ext uri="{FF2B5EF4-FFF2-40B4-BE49-F238E27FC236}">
                <a16:creationId xmlns:a16="http://schemas.microsoft.com/office/drawing/2014/main" id="{1C55F1AE-7BED-3E03-DBC0-CF8595F073C2}"/>
              </a:ext>
            </a:extLst>
          </p:cNvPr>
          <p:cNvSpPr/>
          <p:nvPr/>
        </p:nvSpPr>
        <p:spPr>
          <a:xfrm>
            <a:off x="9714220" y="5683515"/>
            <a:ext cx="987691" cy="45603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network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FE5A605-0954-F18F-3C77-F1988A546F1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948797" y="5214862"/>
            <a:ext cx="1937057" cy="49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3E9299D-DD18-B564-23BE-5F3C6A0EDD06}"/>
              </a:ext>
            </a:extLst>
          </p:cNvPr>
          <p:cNvSpPr txBox="1"/>
          <p:nvPr/>
        </p:nvSpPr>
        <p:spPr>
          <a:xfrm>
            <a:off x="4701494" y="3172932"/>
            <a:ext cx="1200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lvl1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E59671-42F2-C211-BA06-49E826BD02E5}"/>
              </a:ext>
            </a:extLst>
          </p:cNvPr>
          <p:cNvSpPr txBox="1"/>
          <p:nvPr/>
        </p:nvSpPr>
        <p:spPr>
          <a:xfrm>
            <a:off x="4653787" y="4090048"/>
            <a:ext cx="1200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lvl2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DBD9E7-3A1A-D485-34E4-A82B2DE4CEE6}"/>
              </a:ext>
            </a:extLst>
          </p:cNvPr>
          <p:cNvSpPr txBox="1"/>
          <p:nvPr/>
        </p:nvSpPr>
        <p:spPr>
          <a:xfrm>
            <a:off x="4601289" y="4933481"/>
            <a:ext cx="1200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lvl3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044340F-DBFE-BA2A-04AA-97CA1DA4C7B0}"/>
              </a:ext>
            </a:extLst>
          </p:cNvPr>
          <p:cNvCxnSpPr>
            <a:cxnSpLocks/>
          </p:cNvCxnSpPr>
          <p:nvPr/>
        </p:nvCxnSpPr>
        <p:spPr>
          <a:xfrm flipH="1">
            <a:off x="10627127" y="5260083"/>
            <a:ext cx="1312164" cy="42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06FEA8F-5A75-2994-9F58-791E3F8C9950}"/>
              </a:ext>
            </a:extLst>
          </p:cNvPr>
          <p:cNvSpPr txBox="1"/>
          <p:nvPr/>
        </p:nvSpPr>
        <p:spPr>
          <a:xfrm>
            <a:off x="7264833" y="5769512"/>
            <a:ext cx="987691" cy="2616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Monitor hub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5859D0B-682A-CA46-703D-395332605251}"/>
              </a:ext>
            </a:extLst>
          </p:cNvPr>
          <p:cNvCxnSpPr>
            <a:cxnSpLocks/>
            <a:stCxn id="55" idx="2"/>
            <a:endCxn id="61" idx="3"/>
          </p:cNvCxnSpPr>
          <p:nvPr/>
        </p:nvCxnSpPr>
        <p:spPr>
          <a:xfrm flipH="1" flipV="1">
            <a:off x="8252524" y="5900317"/>
            <a:ext cx="1464760" cy="1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573E32D-CA65-AE0C-9E31-49F798441645}"/>
              </a:ext>
            </a:extLst>
          </p:cNvPr>
          <p:cNvSpPr txBox="1"/>
          <p:nvPr/>
        </p:nvSpPr>
        <p:spPr>
          <a:xfrm>
            <a:off x="5423864" y="5783721"/>
            <a:ext cx="1176072" cy="23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900" b="1" dirty="0"/>
              <a:t>Web-Browser </a:t>
            </a:r>
            <a:endParaRPr lang="zh-CN" altLang="en-US" sz="1600" dirty="0"/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38586A40-B675-8A03-91AC-2B7E8C9E9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25" y="5769512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C0EFD8E-BEA6-1B66-CAC7-F8C63C7A12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3192" y="5805973"/>
            <a:ext cx="176680" cy="17536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A50E91-605B-6FE5-6E91-38D84677A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2601" y="5806613"/>
            <a:ext cx="198715" cy="194395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3DE441D-0F3B-0444-92B2-35553BF27974}"/>
              </a:ext>
            </a:extLst>
          </p:cNvPr>
          <p:cNvCxnSpPr>
            <a:cxnSpLocks/>
          </p:cNvCxnSpPr>
          <p:nvPr/>
        </p:nvCxnSpPr>
        <p:spPr>
          <a:xfrm flipV="1">
            <a:off x="6011900" y="5043386"/>
            <a:ext cx="0" cy="740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933173-1E00-1678-AA00-592F93346DE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6605985" y="5892536"/>
            <a:ext cx="658848" cy="7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0238303-4232-23C8-5B0A-EF284C1ABFBD}"/>
              </a:ext>
            </a:extLst>
          </p:cNvPr>
          <p:cNvSpPr txBox="1"/>
          <p:nvPr/>
        </p:nvSpPr>
        <p:spPr>
          <a:xfrm>
            <a:off x="4582169" y="835103"/>
            <a:ext cx="3599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Components relationship diagram 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393761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82564-E487-A678-F2FE-8562D205CA93}"/>
              </a:ext>
            </a:extLst>
          </p:cNvPr>
          <p:cNvSpPr/>
          <p:nvPr/>
        </p:nvSpPr>
        <p:spPr>
          <a:xfrm>
            <a:off x="2141879" y="804549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User Action Emulator </a:t>
            </a:r>
            <a:r>
              <a:rPr lang="en-US" sz="1200" dirty="0" err="1"/>
              <a:t>init</a:t>
            </a:r>
            <a:endParaRPr lang="en-SG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A583B6-6627-B57A-E47D-74BC5D2D149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710895" y="1232445"/>
            <a:ext cx="0" cy="56181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58AB3A9-5496-B476-A106-8395E131B10F}"/>
              </a:ext>
            </a:extLst>
          </p:cNvPr>
          <p:cNvSpPr/>
          <p:nvPr/>
        </p:nvSpPr>
        <p:spPr>
          <a:xfrm>
            <a:off x="2141879" y="1794262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User Action Scheduler</a:t>
            </a:r>
            <a:endParaRPr lang="en-SG" sz="12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DB1C809-ABFC-6E11-0A20-735ABFD1187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738327" y="1462875"/>
            <a:ext cx="3729551" cy="65589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388C7C6-E60A-7891-DD15-CA213FFF0096}"/>
              </a:ext>
            </a:extLst>
          </p:cNvPr>
          <p:cNvSpPr/>
          <p:nvPr/>
        </p:nvSpPr>
        <p:spPr>
          <a:xfrm>
            <a:off x="5898862" y="2118767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Action monitor </a:t>
            </a:r>
            <a:endParaRPr lang="en-SG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34145A-A53C-1850-71AF-584CC0D34E3E}"/>
              </a:ext>
            </a:extLst>
          </p:cNvPr>
          <p:cNvSpPr/>
          <p:nvPr/>
        </p:nvSpPr>
        <p:spPr>
          <a:xfrm>
            <a:off x="892862" y="2872402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Random Action Handler </a:t>
            </a:r>
            <a:endParaRPr lang="en-SG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9A0561-D957-5E20-9735-87443AF21805}"/>
              </a:ext>
            </a:extLst>
          </p:cNvPr>
          <p:cNvSpPr/>
          <p:nvPr/>
        </p:nvSpPr>
        <p:spPr>
          <a:xfrm>
            <a:off x="2324095" y="2882341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Daily Action Handler </a:t>
            </a:r>
            <a:endParaRPr lang="en-SG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8AFD6A-12F8-D9C7-EF18-AFFF32EF65CB}"/>
              </a:ext>
            </a:extLst>
          </p:cNvPr>
          <p:cNvCxnSpPr>
            <a:stCxn id="8" idx="2"/>
          </p:cNvCxnSpPr>
          <p:nvPr/>
        </p:nvCxnSpPr>
        <p:spPr>
          <a:xfrm>
            <a:off x="2710895" y="2222158"/>
            <a:ext cx="0" cy="650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9ABEC30-37FB-45CD-F584-E217D7E98DF2}"/>
              </a:ext>
            </a:extLst>
          </p:cNvPr>
          <p:cNvCxnSpPr>
            <a:cxnSpLocks/>
            <a:stCxn id="8" idx="1"/>
            <a:endCxn id="20" idx="0"/>
          </p:cNvCxnSpPr>
          <p:nvPr/>
        </p:nvCxnSpPr>
        <p:spPr>
          <a:xfrm rot="10800000" flipV="1">
            <a:off x="1461879" y="2008210"/>
            <a:ext cx="680001" cy="86419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ECB53C-68AB-32F3-C343-CDA0586C8D08}"/>
              </a:ext>
            </a:extLst>
          </p:cNvPr>
          <p:cNvSpPr/>
          <p:nvPr/>
        </p:nvSpPr>
        <p:spPr>
          <a:xfrm>
            <a:off x="3738762" y="2882341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Weekly Action Handler </a:t>
            </a:r>
            <a:endParaRPr lang="en-SG" sz="12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1D7F073-233C-03CF-2793-9484BF93AD2C}"/>
              </a:ext>
            </a:extLst>
          </p:cNvPr>
          <p:cNvCxnSpPr>
            <a:cxnSpLocks/>
            <a:stCxn id="8" idx="3"/>
            <a:endCxn id="27" idx="0"/>
          </p:cNvCxnSpPr>
          <p:nvPr/>
        </p:nvCxnSpPr>
        <p:spPr>
          <a:xfrm>
            <a:off x="3279911" y="2008210"/>
            <a:ext cx="1027867" cy="874131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1E3A4F-2BA1-2EB6-C96F-8D8907962051}"/>
              </a:ext>
            </a:extLst>
          </p:cNvPr>
          <p:cNvSpPr txBox="1"/>
          <p:nvPr/>
        </p:nvSpPr>
        <p:spPr>
          <a:xfrm>
            <a:off x="477076" y="2162559"/>
            <a:ext cx="1685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Random/conditional/flexible  action process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Priority: low</a:t>
            </a:r>
          </a:p>
          <a:p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E53A7F-DAB4-8A9A-0D7D-DD57A69AA367}"/>
              </a:ext>
            </a:extLst>
          </p:cNvPr>
          <p:cNvSpPr txBox="1"/>
          <p:nvPr/>
        </p:nvSpPr>
        <p:spPr>
          <a:xfrm>
            <a:off x="2712538" y="2282999"/>
            <a:ext cx="1200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Timeline based action process</a:t>
            </a:r>
          </a:p>
          <a:p>
            <a:r>
              <a:rPr lang="en-US" sz="1100" b="1" dirty="0">
                <a:solidFill>
                  <a:schemeClr val="accent4"/>
                </a:solidFill>
              </a:rPr>
              <a:t>Priority: mid </a:t>
            </a:r>
          </a:p>
          <a:p>
            <a:endParaRPr lang="en-SG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24273D-11DD-C7DE-24F4-6C1A0477B57B}"/>
              </a:ext>
            </a:extLst>
          </p:cNvPr>
          <p:cNvSpPr txBox="1"/>
          <p:nvPr/>
        </p:nvSpPr>
        <p:spPr>
          <a:xfrm>
            <a:off x="4263055" y="2279526"/>
            <a:ext cx="146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timeline-based action process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Priority: high </a:t>
            </a:r>
          </a:p>
          <a:p>
            <a:endParaRPr lang="en-SG" sz="1100" b="1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9FD2C80-890D-01F1-841F-4A266547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17" y="2386904"/>
            <a:ext cx="210380" cy="241137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CE1F28-4AE8-D9D1-7C98-4C28BB05B6DB}"/>
              </a:ext>
            </a:extLst>
          </p:cNvPr>
          <p:cNvCxnSpPr>
            <a:stCxn id="35" idx="2"/>
          </p:cNvCxnSpPr>
          <p:nvPr/>
        </p:nvCxnSpPr>
        <p:spPr>
          <a:xfrm>
            <a:off x="3962807" y="2628041"/>
            <a:ext cx="0" cy="25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31861DD7-0D2E-0737-ACE4-05DF37453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351" y="2346967"/>
            <a:ext cx="210380" cy="241137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FF186A-50E6-D81D-3A12-F2ACDCAED5F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495541" y="2588104"/>
            <a:ext cx="0" cy="25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EB349752-D4E8-03FC-D888-E1B817F5A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56831"/>
            <a:ext cx="210380" cy="241137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5DBD9-F206-8785-3990-C361AAF48DF8}"/>
              </a:ext>
            </a:extLst>
          </p:cNvPr>
          <p:cNvCxnSpPr>
            <a:stCxn id="40" idx="2"/>
          </p:cNvCxnSpPr>
          <p:nvPr/>
        </p:nvCxnSpPr>
        <p:spPr>
          <a:xfrm>
            <a:off x="1857790" y="2597968"/>
            <a:ext cx="0" cy="25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4560C37B-F09B-BD09-D52D-CC70E2306109}"/>
              </a:ext>
            </a:extLst>
          </p:cNvPr>
          <p:cNvSpPr/>
          <p:nvPr/>
        </p:nvSpPr>
        <p:spPr>
          <a:xfrm>
            <a:off x="926819" y="3796193"/>
            <a:ext cx="1070118" cy="427896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09472BB-57E3-8525-8E5D-B7B7077CA0C0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>
            <a:off x="1461878" y="3300298"/>
            <a:ext cx="0" cy="4958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50F5717C-C832-94E3-7340-F45D85385784}"/>
              </a:ext>
            </a:extLst>
          </p:cNvPr>
          <p:cNvSpPr/>
          <p:nvPr/>
        </p:nvSpPr>
        <p:spPr>
          <a:xfrm>
            <a:off x="2358052" y="3796193"/>
            <a:ext cx="1070118" cy="427896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F68E925-F6C8-EACE-6726-120EBA18D5F1}"/>
              </a:ext>
            </a:extLst>
          </p:cNvPr>
          <p:cNvCxnSpPr>
            <a:cxnSpLocks/>
            <a:stCxn id="21" idx="2"/>
            <a:endCxn id="46" idx="0"/>
          </p:cNvCxnSpPr>
          <p:nvPr/>
        </p:nvCxnSpPr>
        <p:spPr>
          <a:xfrm>
            <a:off x="2893111" y="3310237"/>
            <a:ext cx="0" cy="48595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9D2A8A3F-78D5-E72A-9357-805AAF60DBED}"/>
              </a:ext>
            </a:extLst>
          </p:cNvPr>
          <p:cNvSpPr/>
          <p:nvPr/>
        </p:nvSpPr>
        <p:spPr>
          <a:xfrm>
            <a:off x="3791771" y="3790968"/>
            <a:ext cx="1070118" cy="427896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04FAE-679B-12C9-FF94-27BABC26301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4326830" y="3295073"/>
            <a:ext cx="0" cy="4958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DF8BBE4-3555-C8CC-D959-F880653C1A4D}"/>
              </a:ext>
            </a:extLst>
          </p:cNvPr>
          <p:cNvSpPr txBox="1"/>
          <p:nvPr/>
        </p:nvSpPr>
        <p:spPr>
          <a:xfrm>
            <a:off x="1113594" y="3789472"/>
            <a:ext cx="1109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condition satisfied?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29F963-5DCC-BA61-EC9E-3EE398E032C5}"/>
              </a:ext>
            </a:extLst>
          </p:cNvPr>
          <p:cNvSpPr txBox="1"/>
          <p:nvPr/>
        </p:nvSpPr>
        <p:spPr>
          <a:xfrm>
            <a:off x="3857617" y="3874111"/>
            <a:ext cx="1138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Time </a:t>
            </a:r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satisfied ?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A4ADFF-8451-57D2-07F7-42B69297FEF6}"/>
              </a:ext>
            </a:extLst>
          </p:cNvPr>
          <p:cNvSpPr txBox="1"/>
          <p:nvPr/>
        </p:nvSpPr>
        <p:spPr>
          <a:xfrm>
            <a:off x="2483945" y="3796193"/>
            <a:ext cx="1138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Time </a:t>
            </a:r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/condition satisfied?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BF129A-963E-C160-37E7-C03BB101E6B4}"/>
              </a:ext>
            </a:extLst>
          </p:cNvPr>
          <p:cNvSpPr/>
          <p:nvPr/>
        </p:nvSpPr>
        <p:spPr>
          <a:xfrm>
            <a:off x="1202215" y="4668718"/>
            <a:ext cx="550385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Actor</a:t>
            </a:r>
            <a:endParaRPr lang="en-SG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8C43E6-A33E-D6BD-4592-D9B66068499C}"/>
              </a:ext>
            </a:extLst>
          </p:cNvPr>
          <p:cNvSpPr/>
          <p:nvPr/>
        </p:nvSpPr>
        <p:spPr>
          <a:xfrm>
            <a:off x="2617918" y="4668718"/>
            <a:ext cx="550385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Actor</a:t>
            </a:r>
            <a:endParaRPr lang="en-SG" sz="12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DF79060-422C-1215-7327-6BE160B41754}"/>
              </a:ext>
            </a:extLst>
          </p:cNvPr>
          <p:cNvSpPr/>
          <p:nvPr/>
        </p:nvSpPr>
        <p:spPr>
          <a:xfrm>
            <a:off x="4067997" y="4668718"/>
            <a:ext cx="550385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Actor</a:t>
            </a:r>
            <a:endParaRPr lang="en-SG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7E160FE-2852-19A2-299C-9D96ED264AF8}"/>
              </a:ext>
            </a:extLst>
          </p:cNvPr>
          <p:cNvCxnSpPr>
            <a:cxnSpLocks/>
          </p:cNvCxnSpPr>
          <p:nvPr/>
        </p:nvCxnSpPr>
        <p:spPr>
          <a:xfrm flipV="1">
            <a:off x="3791771" y="3355227"/>
            <a:ext cx="0" cy="648492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2653CB8-FA9F-922D-6FA8-23C0A14E9ED2}"/>
              </a:ext>
            </a:extLst>
          </p:cNvPr>
          <p:cNvCxnSpPr>
            <a:cxnSpLocks/>
          </p:cNvCxnSpPr>
          <p:nvPr/>
        </p:nvCxnSpPr>
        <p:spPr>
          <a:xfrm flipV="1">
            <a:off x="2378750" y="3361649"/>
            <a:ext cx="0" cy="648492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0E2952-3AAA-E147-9C6F-1872EB4B2DE1}"/>
              </a:ext>
            </a:extLst>
          </p:cNvPr>
          <p:cNvCxnSpPr>
            <a:cxnSpLocks/>
          </p:cNvCxnSpPr>
          <p:nvPr/>
        </p:nvCxnSpPr>
        <p:spPr>
          <a:xfrm flipV="1">
            <a:off x="926819" y="3361649"/>
            <a:ext cx="0" cy="648492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921725-D93E-4926-2FA1-73B36C015356}"/>
              </a:ext>
            </a:extLst>
          </p:cNvPr>
          <p:cNvCxnSpPr>
            <a:cxnSpLocks/>
          </p:cNvCxnSpPr>
          <p:nvPr/>
        </p:nvCxnSpPr>
        <p:spPr>
          <a:xfrm>
            <a:off x="4343189" y="4227080"/>
            <a:ext cx="0" cy="39946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29DC6E5-B0EC-107B-6EE3-D0CA05B6BE31}"/>
              </a:ext>
            </a:extLst>
          </p:cNvPr>
          <p:cNvCxnSpPr>
            <a:cxnSpLocks/>
          </p:cNvCxnSpPr>
          <p:nvPr/>
        </p:nvCxnSpPr>
        <p:spPr>
          <a:xfrm>
            <a:off x="2893110" y="4218864"/>
            <a:ext cx="0" cy="39946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DFCB26-49A3-EB88-4300-21E31003725C}"/>
              </a:ext>
            </a:extLst>
          </p:cNvPr>
          <p:cNvCxnSpPr>
            <a:cxnSpLocks/>
          </p:cNvCxnSpPr>
          <p:nvPr/>
        </p:nvCxnSpPr>
        <p:spPr>
          <a:xfrm>
            <a:off x="1461878" y="4227080"/>
            <a:ext cx="0" cy="39946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4F9A5CB-AE97-40AB-72AE-70BF7F2F4140}"/>
              </a:ext>
            </a:extLst>
          </p:cNvPr>
          <p:cNvSpPr txBox="1"/>
          <p:nvPr/>
        </p:nvSpPr>
        <p:spPr>
          <a:xfrm>
            <a:off x="2341286" y="3621070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No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6568B5C-F635-8B16-32C8-FF3DC73212D8}"/>
              </a:ext>
            </a:extLst>
          </p:cNvPr>
          <p:cNvSpPr txBox="1"/>
          <p:nvPr/>
        </p:nvSpPr>
        <p:spPr>
          <a:xfrm>
            <a:off x="875877" y="3637579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No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E22285-A261-D26E-2632-3585FF80ACFA}"/>
              </a:ext>
            </a:extLst>
          </p:cNvPr>
          <p:cNvSpPr txBox="1"/>
          <p:nvPr/>
        </p:nvSpPr>
        <p:spPr>
          <a:xfrm>
            <a:off x="3745172" y="3616314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No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853C7F-92D4-0AD5-E78A-B87323685936}"/>
              </a:ext>
            </a:extLst>
          </p:cNvPr>
          <p:cNvSpPr txBox="1"/>
          <p:nvPr/>
        </p:nvSpPr>
        <p:spPr>
          <a:xfrm>
            <a:off x="4343821" y="4268009"/>
            <a:ext cx="381418" cy="261610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B234AD-3EA2-2B1B-D58B-92F529674036}"/>
              </a:ext>
            </a:extLst>
          </p:cNvPr>
          <p:cNvSpPr txBox="1"/>
          <p:nvPr/>
        </p:nvSpPr>
        <p:spPr>
          <a:xfrm>
            <a:off x="2876126" y="4264248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568097-AB30-B270-5B4C-6B819FFD64E4}"/>
              </a:ext>
            </a:extLst>
          </p:cNvPr>
          <p:cNvSpPr txBox="1"/>
          <p:nvPr/>
        </p:nvSpPr>
        <p:spPr>
          <a:xfrm>
            <a:off x="1420461" y="4248097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EA3D7BB-8610-2178-A429-5A809F14F7B0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1477407" y="5096614"/>
            <a:ext cx="1" cy="44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7C3F058-7C53-36DB-5F37-606D9E1C72F8}"/>
              </a:ext>
            </a:extLst>
          </p:cNvPr>
          <p:cNvCxnSpPr>
            <a:stCxn id="57" idx="2"/>
          </p:cNvCxnSpPr>
          <p:nvPr/>
        </p:nvCxnSpPr>
        <p:spPr>
          <a:xfrm flipH="1">
            <a:off x="2893110" y="5096614"/>
            <a:ext cx="1" cy="4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79BA959-2126-150E-417A-C8FDF8CF9510}"/>
              </a:ext>
            </a:extLst>
          </p:cNvPr>
          <p:cNvCxnSpPr>
            <a:stCxn id="58" idx="2"/>
          </p:cNvCxnSpPr>
          <p:nvPr/>
        </p:nvCxnSpPr>
        <p:spPr>
          <a:xfrm flipH="1">
            <a:off x="4343189" y="5096614"/>
            <a:ext cx="1" cy="4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12A82E6-44A1-D6E9-735E-721C884EDF16}"/>
              </a:ext>
            </a:extLst>
          </p:cNvPr>
          <p:cNvSpPr/>
          <p:nvPr/>
        </p:nvSpPr>
        <p:spPr>
          <a:xfrm>
            <a:off x="1257294" y="5577524"/>
            <a:ext cx="3361087" cy="427896"/>
          </a:xfrm>
          <a:prstGeom prst="rect">
            <a:avLst/>
          </a:prstGeom>
          <a:ln w="190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User actions repositories</a:t>
            </a:r>
            <a:endParaRPr lang="en-SG" sz="1400" b="1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388B3253-F0E0-D267-2106-18E68504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91" y="4607156"/>
            <a:ext cx="210380" cy="241137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164871D-02DD-BDAD-0DB4-7598D727E904}"/>
              </a:ext>
            </a:extLst>
          </p:cNvPr>
          <p:cNvCxnSpPr>
            <a:cxnSpLocks/>
          </p:cNvCxnSpPr>
          <p:nvPr/>
        </p:nvCxnSpPr>
        <p:spPr>
          <a:xfrm flipH="1">
            <a:off x="1735515" y="4738806"/>
            <a:ext cx="210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9DD63901-ACA3-D465-7EBB-43C65C336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43" y="4607156"/>
            <a:ext cx="210380" cy="241137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5082279-47F5-1E70-0A57-DE6908DAC8C2}"/>
              </a:ext>
            </a:extLst>
          </p:cNvPr>
          <p:cNvCxnSpPr>
            <a:cxnSpLocks/>
          </p:cNvCxnSpPr>
          <p:nvPr/>
        </p:nvCxnSpPr>
        <p:spPr>
          <a:xfrm flipH="1">
            <a:off x="3181767" y="4738806"/>
            <a:ext cx="210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B4C5BF09-01C5-CB35-988E-2FC9C7BE5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225" y="4620538"/>
            <a:ext cx="210380" cy="241137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570D9AF-32E7-AFCC-AF25-08903E09D773}"/>
              </a:ext>
            </a:extLst>
          </p:cNvPr>
          <p:cNvCxnSpPr>
            <a:cxnSpLocks/>
          </p:cNvCxnSpPr>
          <p:nvPr/>
        </p:nvCxnSpPr>
        <p:spPr>
          <a:xfrm flipH="1">
            <a:off x="4620049" y="4752188"/>
            <a:ext cx="210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AD341BC-9298-FE89-7EA3-E27D508A82E6}"/>
              </a:ext>
            </a:extLst>
          </p:cNvPr>
          <p:cNvCxnSpPr>
            <a:cxnSpLocks/>
          </p:cNvCxnSpPr>
          <p:nvPr/>
        </p:nvCxnSpPr>
        <p:spPr>
          <a:xfrm>
            <a:off x="1649685" y="5096614"/>
            <a:ext cx="0" cy="1155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953F6FF-E548-5382-F45F-23350F945AA7}"/>
              </a:ext>
            </a:extLst>
          </p:cNvPr>
          <p:cNvCxnSpPr>
            <a:cxnSpLocks/>
          </p:cNvCxnSpPr>
          <p:nvPr/>
        </p:nvCxnSpPr>
        <p:spPr>
          <a:xfrm>
            <a:off x="3046127" y="5131245"/>
            <a:ext cx="0" cy="1155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52DF10B-377D-705A-01DE-4A4CC990D61B}"/>
              </a:ext>
            </a:extLst>
          </p:cNvPr>
          <p:cNvCxnSpPr>
            <a:cxnSpLocks/>
          </p:cNvCxnSpPr>
          <p:nvPr/>
        </p:nvCxnSpPr>
        <p:spPr>
          <a:xfrm>
            <a:off x="4459557" y="5108790"/>
            <a:ext cx="0" cy="1155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E3F33799-A473-1C90-E4F5-561EF7B1F2CA}"/>
              </a:ext>
            </a:extLst>
          </p:cNvPr>
          <p:cNvSpPr/>
          <p:nvPr/>
        </p:nvSpPr>
        <p:spPr>
          <a:xfrm>
            <a:off x="1223153" y="6296564"/>
            <a:ext cx="3361087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Actions result checker</a:t>
            </a:r>
            <a:endParaRPr lang="en-SG" sz="1200" dirty="0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3D626E4B-CB0D-556C-488E-A7ECD88FB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818" y="3122525"/>
            <a:ext cx="401067" cy="37580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F3BE103-C77A-9453-A5D9-2FA0BF64D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613" y="3095995"/>
            <a:ext cx="401067" cy="37580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3728E20-D19C-6C59-20EB-9E413CB4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691" y="3139937"/>
            <a:ext cx="401067" cy="37580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1374EF0D-9D69-F9C0-20C8-AC9DA574662F}"/>
              </a:ext>
            </a:extLst>
          </p:cNvPr>
          <p:cNvCxnSpPr>
            <a:stCxn id="99" idx="1"/>
            <a:endCxn id="20" idx="1"/>
          </p:cNvCxnSpPr>
          <p:nvPr/>
        </p:nvCxnSpPr>
        <p:spPr>
          <a:xfrm rot="10800000">
            <a:off x="892863" y="3086350"/>
            <a:ext cx="330291" cy="3424162"/>
          </a:xfrm>
          <a:prstGeom prst="bentConnector3">
            <a:avLst>
              <a:gd name="adj1" fmla="val 169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0CAD51F-EEE3-62DB-DF08-7967AC4E5836}"/>
              </a:ext>
            </a:extLst>
          </p:cNvPr>
          <p:cNvSpPr txBox="1"/>
          <p:nvPr/>
        </p:nvSpPr>
        <p:spPr>
          <a:xfrm>
            <a:off x="115832" y="5146470"/>
            <a:ext cx="14693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Return to related action handler based on actor’s config</a:t>
            </a:r>
            <a:endParaRPr lang="en-US" sz="1100" b="1" dirty="0">
              <a:solidFill>
                <a:srgbClr val="FF0000"/>
              </a:solidFill>
            </a:endParaRP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86004582-7D81-83B5-18DE-700A0BA1E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894" y="4968553"/>
            <a:ext cx="288480" cy="316625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A0F99C1C-860C-422C-E2F8-DC358CD71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801" y="4966689"/>
            <a:ext cx="293564" cy="32220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49777109-BDA5-B8C3-4FAC-A65DA1BE8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310" y="4985831"/>
            <a:ext cx="256995" cy="282068"/>
          </a:xfrm>
          <a:prstGeom prst="rect">
            <a:avLst/>
          </a:prstGeom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5883A9-B03E-C5D6-4877-2D0A359DE693}"/>
              </a:ext>
            </a:extLst>
          </p:cNvPr>
          <p:cNvCxnSpPr>
            <a:cxnSpLocks/>
          </p:cNvCxnSpPr>
          <p:nvPr/>
        </p:nvCxnSpPr>
        <p:spPr>
          <a:xfrm>
            <a:off x="1760196" y="5032816"/>
            <a:ext cx="26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4E04816-A70F-2B80-4216-104431B37A86}"/>
              </a:ext>
            </a:extLst>
          </p:cNvPr>
          <p:cNvCxnSpPr>
            <a:cxnSpLocks/>
          </p:cNvCxnSpPr>
          <p:nvPr/>
        </p:nvCxnSpPr>
        <p:spPr>
          <a:xfrm>
            <a:off x="3197817" y="4999996"/>
            <a:ext cx="26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5638791-F262-CBBB-61FD-A1C32172C195}"/>
              </a:ext>
            </a:extLst>
          </p:cNvPr>
          <p:cNvCxnSpPr>
            <a:cxnSpLocks/>
          </p:cNvCxnSpPr>
          <p:nvPr/>
        </p:nvCxnSpPr>
        <p:spPr>
          <a:xfrm>
            <a:off x="4641691" y="5041594"/>
            <a:ext cx="26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7CA9B66-ECFF-968E-298E-BFFA52B12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748" y="6369478"/>
            <a:ext cx="256995" cy="282068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48BC2261-579A-0AC0-4A9D-3F637E580117}"/>
              </a:ext>
            </a:extLst>
          </p:cNvPr>
          <p:cNvSpPr/>
          <p:nvPr/>
        </p:nvSpPr>
        <p:spPr>
          <a:xfrm>
            <a:off x="5678661" y="3211528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Action data manager</a:t>
            </a:r>
            <a:endParaRPr lang="en-SG" sz="12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8F373FB-73A3-B217-CAE2-67820B82FD99}"/>
              </a:ext>
            </a:extLst>
          </p:cNvPr>
          <p:cNvSpPr/>
          <p:nvPr/>
        </p:nvSpPr>
        <p:spPr>
          <a:xfrm>
            <a:off x="5812361" y="4791945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UDP Comm handler</a:t>
            </a:r>
            <a:endParaRPr lang="en-SG" sz="1200" dirty="0"/>
          </a:p>
        </p:txBody>
      </p:sp>
      <p:sp>
        <p:nvSpPr>
          <p:cNvPr id="117" name="Cylinder 116">
            <a:extLst>
              <a:ext uri="{FF2B5EF4-FFF2-40B4-BE49-F238E27FC236}">
                <a16:creationId xmlns:a16="http://schemas.microsoft.com/office/drawing/2014/main" id="{0433F05F-A6DA-F4A8-D0DE-38ACA0F18BA6}"/>
              </a:ext>
            </a:extLst>
          </p:cNvPr>
          <p:cNvSpPr/>
          <p:nvPr/>
        </p:nvSpPr>
        <p:spPr>
          <a:xfrm>
            <a:off x="7134380" y="4072266"/>
            <a:ext cx="447252" cy="261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DB</a:t>
            </a:r>
            <a:endParaRPr lang="en-SG" sz="1200" b="1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E85F19-C3EE-681E-3744-A2013B9ECBA5}"/>
              </a:ext>
            </a:extLst>
          </p:cNvPr>
          <p:cNvCxnSpPr/>
          <p:nvPr/>
        </p:nvCxnSpPr>
        <p:spPr>
          <a:xfrm>
            <a:off x="6063695" y="2557219"/>
            <a:ext cx="0" cy="650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20E918B-70AE-37E1-62F2-5DBDE93A2DA3}"/>
              </a:ext>
            </a:extLst>
          </p:cNvPr>
          <p:cNvCxnSpPr>
            <a:cxnSpLocks/>
          </p:cNvCxnSpPr>
          <p:nvPr/>
        </p:nvCxnSpPr>
        <p:spPr>
          <a:xfrm>
            <a:off x="6024766" y="3684926"/>
            <a:ext cx="0" cy="11135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0921278-D59C-8381-DE02-3E3BB28DD1A5}"/>
              </a:ext>
            </a:extLst>
          </p:cNvPr>
          <p:cNvCxnSpPr>
            <a:cxnSpLocks/>
          </p:cNvCxnSpPr>
          <p:nvPr/>
        </p:nvCxnSpPr>
        <p:spPr>
          <a:xfrm>
            <a:off x="7311604" y="3649671"/>
            <a:ext cx="0" cy="41580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7763F9D1-4D03-F548-1B11-893B7190F6F8}"/>
              </a:ext>
            </a:extLst>
          </p:cNvPr>
          <p:cNvCxnSpPr>
            <a:cxnSpLocks/>
          </p:cNvCxnSpPr>
          <p:nvPr/>
        </p:nvCxnSpPr>
        <p:spPr>
          <a:xfrm>
            <a:off x="4904122" y="2930437"/>
            <a:ext cx="773607" cy="3263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2F71EAF5-C3BA-D99E-D2B1-FBFE21A2FF7A}"/>
              </a:ext>
            </a:extLst>
          </p:cNvPr>
          <p:cNvCxnSpPr>
            <a:cxnSpLocks/>
            <a:stCxn id="109" idx="3"/>
            <a:endCxn id="115" idx="1"/>
          </p:cNvCxnSpPr>
          <p:nvPr/>
        </p:nvCxnSpPr>
        <p:spPr>
          <a:xfrm flipV="1">
            <a:off x="5186305" y="3425476"/>
            <a:ext cx="492356" cy="1701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935CD1A-6B15-7BA5-722E-47AABD6F611F}"/>
              </a:ext>
            </a:extLst>
          </p:cNvPr>
          <p:cNvCxnSpPr>
            <a:cxnSpLocks/>
          </p:cNvCxnSpPr>
          <p:nvPr/>
        </p:nvCxnSpPr>
        <p:spPr>
          <a:xfrm flipV="1">
            <a:off x="2036470" y="2981205"/>
            <a:ext cx="277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19647CD-D66B-F98B-E850-21E848657C3E}"/>
              </a:ext>
            </a:extLst>
          </p:cNvPr>
          <p:cNvCxnSpPr>
            <a:cxnSpLocks/>
          </p:cNvCxnSpPr>
          <p:nvPr/>
        </p:nvCxnSpPr>
        <p:spPr>
          <a:xfrm flipV="1">
            <a:off x="3460870" y="2932000"/>
            <a:ext cx="277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96D966C-AFCB-0DA3-F688-1F4121EFE6F6}"/>
              </a:ext>
            </a:extLst>
          </p:cNvPr>
          <p:cNvCxnSpPr>
            <a:stCxn id="107" idx="3"/>
            <a:endCxn id="108" idx="1"/>
          </p:cNvCxnSpPr>
          <p:nvPr/>
        </p:nvCxnSpPr>
        <p:spPr>
          <a:xfrm>
            <a:off x="2319374" y="5126866"/>
            <a:ext cx="1135427" cy="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85CB4D6-0931-1F26-E963-8639F4C8A2FC}"/>
              </a:ext>
            </a:extLst>
          </p:cNvPr>
          <p:cNvCxnSpPr>
            <a:cxnSpLocks/>
            <a:stCxn id="108" idx="3"/>
            <a:endCxn id="109" idx="1"/>
          </p:cNvCxnSpPr>
          <p:nvPr/>
        </p:nvCxnSpPr>
        <p:spPr>
          <a:xfrm flipV="1">
            <a:off x="3748365" y="5126865"/>
            <a:ext cx="1180945" cy="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C183E87E-21A5-1B13-42FD-9D1345DDA59D}"/>
              </a:ext>
            </a:extLst>
          </p:cNvPr>
          <p:cNvCxnSpPr>
            <a:stCxn id="99" idx="3"/>
          </p:cNvCxnSpPr>
          <p:nvPr/>
        </p:nvCxnSpPr>
        <p:spPr>
          <a:xfrm flipV="1">
            <a:off x="4584240" y="3637579"/>
            <a:ext cx="1148145" cy="28729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186783E6-80C9-B9FF-D2DC-B5068CB5CBDB}"/>
              </a:ext>
            </a:extLst>
          </p:cNvPr>
          <p:cNvCxnSpPr>
            <a:cxnSpLocks/>
          </p:cNvCxnSpPr>
          <p:nvPr/>
        </p:nvCxnSpPr>
        <p:spPr>
          <a:xfrm>
            <a:off x="3321775" y="2150235"/>
            <a:ext cx="2410610" cy="1023132"/>
          </a:xfrm>
          <a:prstGeom prst="bentConnector3">
            <a:avLst>
              <a:gd name="adj1" fmla="val 998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8D8B9A8-78B0-9A04-C0C2-14C504217225}"/>
              </a:ext>
            </a:extLst>
          </p:cNvPr>
          <p:cNvCxnSpPr>
            <a:cxnSpLocks/>
          </p:cNvCxnSpPr>
          <p:nvPr/>
        </p:nvCxnSpPr>
        <p:spPr>
          <a:xfrm>
            <a:off x="7671171" y="473953"/>
            <a:ext cx="9518" cy="629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CC1B268E-B941-217A-6D4E-544DED819F29}"/>
              </a:ext>
            </a:extLst>
          </p:cNvPr>
          <p:cNvSpPr txBox="1"/>
          <p:nvPr/>
        </p:nvSpPr>
        <p:spPr>
          <a:xfrm>
            <a:off x="6093605" y="582625"/>
            <a:ext cx="143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Emulator Node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AA4DBFF-B5C2-4C35-D719-E93801E8A6ED}"/>
              </a:ext>
            </a:extLst>
          </p:cNvPr>
          <p:cNvSpPr txBox="1"/>
          <p:nvPr/>
        </p:nvSpPr>
        <p:spPr>
          <a:xfrm>
            <a:off x="7468307" y="4428466"/>
            <a:ext cx="530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Data</a:t>
            </a:r>
            <a:endParaRPr lang="en-SG" sz="1100" b="1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0F21C67-FBE7-CCE2-DCAF-4185713C1410}"/>
              </a:ext>
            </a:extLst>
          </p:cNvPr>
          <p:cNvSpPr/>
          <p:nvPr/>
        </p:nvSpPr>
        <p:spPr>
          <a:xfrm>
            <a:off x="7853387" y="2655536"/>
            <a:ext cx="1304501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Monitor/Control Web Host</a:t>
            </a:r>
            <a:endParaRPr lang="en-SG" sz="1200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CF24F13-17FD-845A-0287-73F9215742FE}"/>
              </a:ext>
            </a:extLst>
          </p:cNvPr>
          <p:cNvSpPr/>
          <p:nvPr/>
        </p:nvSpPr>
        <p:spPr>
          <a:xfrm>
            <a:off x="8473330" y="3637579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Data manager</a:t>
            </a:r>
            <a:endParaRPr lang="en-SG" sz="1200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DAA85D7-4577-77BB-464A-156637B53333}"/>
              </a:ext>
            </a:extLst>
          </p:cNvPr>
          <p:cNvSpPr/>
          <p:nvPr/>
        </p:nvSpPr>
        <p:spPr>
          <a:xfrm>
            <a:off x="8090026" y="4450173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UDP Comm handler</a:t>
            </a:r>
            <a:endParaRPr lang="en-SG" sz="1200" dirty="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B643B2A-2613-A937-78C8-92F73C1863EB}"/>
              </a:ext>
            </a:extLst>
          </p:cNvPr>
          <p:cNvCxnSpPr>
            <a:cxnSpLocks/>
          </p:cNvCxnSpPr>
          <p:nvPr/>
        </p:nvCxnSpPr>
        <p:spPr>
          <a:xfrm>
            <a:off x="8193155" y="3048967"/>
            <a:ext cx="0" cy="135814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AECC9BB-1C67-75C1-BC8A-A6965E78704D}"/>
              </a:ext>
            </a:extLst>
          </p:cNvPr>
          <p:cNvCxnSpPr>
            <a:cxnSpLocks/>
          </p:cNvCxnSpPr>
          <p:nvPr/>
        </p:nvCxnSpPr>
        <p:spPr>
          <a:xfrm>
            <a:off x="8822632" y="3139937"/>
            <a:ext cx="0" cy="49378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89C3A5B-9E49-11D1-AB9A-F7713025E7C5}"/>
              </a:ext>
            </a:extLst>
          </p:cNvPr>
          <p:cNvCxnSpPr>
            <a:cxnSpLocks/>
          </p:cNvCxnSpPr>
          <p:nvPr/>
        </p:nvCxnSpPr>
        <p:spPr>
          <a:xfrm>
            <a:off x="8822632" y="4089982"/>
            <a:ext cx="0" cy="3485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EC31638-A089-286B-6328-7976FAFF99EA}"/>
              </a:ext>
            </a:extLst>
          </p:cNvPr>
          <p:cNvSpPr txBox="1"/>
          <p:nvPr/>
        </p:nvSpPr>
        <p:spPr>
          <a:xfrm>
            <a:off x="7680689" y="519434"/>
            <a:ext cx="1729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Emulator or monitor Node (optional)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8661F39A-C537-23F8-04F3-E289A7C7BE72}"/>
              </a:ext>
            </a:extLst>
          </p:cNvPr>
          <p:cNvCxnSpPr>
            <a:cxnSpLocks/>
          </p:cNvCxnSpPr>
          <p:nvPr/>
        </p:nvCxnSpPr>
        <p:spPr>
          <a:xfrm>
            <a:off x="9672249" y="491150"/>
            <a:ext cx="0" cy="624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18014F2-0B57-01E4-CBB6-DBF4F82F760F}"/>
              </a:ext>
            </a:extLst>
          </p:cNvPr>
          <p:cNvSpPr txBox="1"/>
          <p:nvPr/>
        </p:nvSpPr>
        <p:spPr>
          <a:xfrm>
            <a:off x="9763491" y="519434"/>
            <a:ext cx="1438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Control Hub Node (optional)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F805164-EE0D-537D-B922-35C927A63225}"/>
              </a:ext>
            </a:extLst>
          </p:cNvPr>
          <p:cNvSpPr/>
          <p:nvPr/>
        </p:nvSpPr>
        <p:spPr>
          <a:xfrm>
            <a:off x="9929017" y="3477745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Data manager</a:t>
            </a:r>
            <a:endParaRPr lang="en-SG" sz="12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0678D6A-EC3A-60F6-193A-EC518DF93ECF}"/>
              </a:ext>
            </a:extLst>
          </p:cNvPr>
          <p:cNvSpPr/>
          <p:nvPr/>
        </p:nvSpPr>
        <p:spPr>
          <a:xfrm>
            <a:off x="10289081" y="2597968"/>
            <a:ext cx="1304501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Control hub </a:t>
            </a:r>
            <a:endParaRPr lang="en-SG" sz="1200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90ADB99-FFED-E02F-91FF-645B02757AFF}"/>
              </a:ext>
            </a:extLst>
          </p:cNvPr>
          <p:cNvCxnSpPr>
            <a:cxnSpLocks/>
          </p:cNvCxnSpPr>
          <p:nvPr/>
        </p:nvCxnSpPr>
        <p:spPr>
          <a:xfrm>
            <a:off x="10474301" y="3048967"/>
            <a:ext cx="1" cy="42956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Cylinder 182">
            <a:extLst>
              <a:ext uri="{FF2B5EF4-FFF2-40B4-BE49-F238E27FC236}">
                <a16:creationId xmlns:a16="http://schemas.microsoft.com/office/drawing/2014/main" id="{44064194-FF51-CD14-F7AB-CE88DA6803A4}"/>
              </a:ext>
            </a:extLst>
          </p:cNvPr>
          <p:cNvSpPr/>
          <p:nvPr/>
        </p:nvSpPr>
        <p:spPr>
          <a:xfrm>
            <a:off x="10415310" y="4176244"/>
            <a:ext cx="447252" cy="261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DB</a:t>
            </a:r>
            <a:endParaRPr lang="en-SG" sz="1200" b="1" dirty="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3D4F625-3999-06F3-0893-15C547D94F2F}"/>
              </a:ext>
            </a:extLst>
          </p:cNvPr>
          <p:cNvCxnSpPr>
            <a:cxnSpLocks/>
          </p:cNvCxnSpPr>
          <p:nvPr/>
        </p:nvCxnSpPr>
        <p:spPr>
          <a:xfrm>
            <a:off x="10638936" y="3927819"/>
            <a:ext cx="0" cy="20790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3FFD54A-1ECC-975B-973A-485F04B1ACA2}"/>
              </a:ext>
            </a:extLst>
          </p:cNvPr>
          <p:cNvSpPr/>
          <p:nvPr/>
        </p:nvSpPr>
        <p:spPr>
          <a:xfrm>
            <a:off x="9934046" y="4473781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UDP Comm handler</a:t>
            </a:r>
            <a:endParaRPr lang="en-SG" sz="1200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D193C39-A470-ECFF-331A-E23E87D8B6BE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9003605" y="4687729"/>
            <a:ext cx="9304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C921C903-89F8-0730-3185-FB6F3B6FD24A}"/>
              </a:ext>
            </a:extLst>
          </p:cNvPr>
          <p:cNvCxnSpPr>
            <a:stCxn id="181" idx="1"/>
          </p:cNvCxnSpPr>
          <p:nvPr/>
        </p:nvCxnSpPr>
        <p:spPr>
          <a:xfrm rot="10800000" flipV="1">
            <a:off x="10108095" y="2811916"/>
            <a:ext cx="180987" cy="163726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3245B9A-762C-BCB6-AD68-118AC897C0C5}"/>
              </a:ext>
            </a:extLst>
          </p:cNvPr>
          <p:cNvSpPr/>
          <p:nvPr/>
        </p:nvSpPr>
        <p:spPr>
          <a:xfrm>
            <a:off x="8769066" y="5126865"/>
            <a:ext cx="788238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Web-site handler</a:t>
            </a:r>
            <a:endParaRPr lang="en-SG" sz="1200" dirty="0"/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56306B-3F40-D84B-812A-8265C4C24948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9129833" y="3122525"/>
            <a:ext cx="33352" cy="200434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BF43741-61DD-D7AB-DEB9-F2370E126F99}"/>
              </a:ext>
            </a:extLst>
          </p:cNvPr>
          <p:cNvSpPr/>
          <p:nvPr/>
        </p:nvSpPr>
        <p:spPr>
          <a:xfrm>
            <a:off x="10889049" y="5053307"/>
            <a:ext cx="788238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Web-site handler</a:t>
            </a:r>
            <a:endParaRPr lang="en-SG" sz="1200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3A72017-A892-4589-05F6-3CA8FACC3680}"/>
              </a:ext>
            </a:extLst>
          </p:cNvPr>
          <p:cNvCxnSpPr>
            <a:cxnSpLocks/>
            <a:endCxn id="198" idx="0"/>
          </p:cNvCxnSpPr>
          <p:nvPr/>
        </p:nvCxnSpPr>
        <p:spPr>
          <a:xfrm>
            <a:off x="11249816" y="3048967"/>
            <a:ext cx="33352" cy="200434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82525B7-4201-F35F-FFF1-E4FEF9C4CD3B}"/>
              </a:ext>
            </a:extLst>
          </p:cNvPr>
          <p:cNvSpPr txBox="1"/>
          <p:nvPr/>
        </p:nvSpPr>
        <p:spPr>
          <a:xfrm>
            <a:off x="9200474" y="4463459"/>
            <a:ext cx="530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Data</a:t>
            </a:r>
            <a:endParaRPr lang="en-SG" sz="1100" b="1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C9A3443-2446-59E0-40CA-9E9E1D4EFF0D}"/>
              </a:ext>
            </a:extLst>
          </p:cNvPr>
          <p:cNvSpPr txBox="1"/>
          <p:nvPr/>
        </p:nvSpPr>
        <p:spPr>
          <a:xfrm>
            <a:off x="7288251" y="6248902"/>
            <a:ext cx="6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Network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2A31E0A-5285-C954-BC1D-522F7F205997}"/>
              </a:ext>
            </a:extLst>
          </p:cNvPr>
          <p:cNvSpPr txBox="1"/>
          <p:nvPr/>
        </p:nvSpPr>
        <p:spPr>
          <a:xfrm>
            <a:off x="9363344" y="6270220"/>
            <a:ext cx="6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Network</a:t>
            </a:r>
            <a:endParaRPr lang="en-SG" sz="1100" b="1" dirty="0">
              <a:solidFill>
                <a:srgbClr val="0070C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627BBB-6E85-4E32-7F52-B4C6E6525684}"/>
              </a:ext>
            </a:extLst>
          </p:cNvPr>
          <p:cNvCxnSpPr/>
          <p:nvPr/>
        </p:nvCxnSpPr>
        <p:spPr>
          <a:xfrm>
            <a:off x="477076" y="646040"/>
            <a:ext cx="398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0004950-626F-FA33-A065-EA06BB7F09EF}"/>
              </a:ext>
            </a:extLst>
          </p:cNvPr>
          <p:cNvSpPr txBox="1"/>
          <p:nvPr/>
        </p:nvSpPr>
        <p:spPr>
          <a:xfrm>
            <a:off x="883529" y="524013"/>
            <a:ext cx="530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</a:t>
            </a:r>
            <a:endParaRPr lang="en-SG" sz="11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785A8C-5B48-1068-AEB2-9B994F64873B}"/>
              </a:ext>
            </a:extLst>
          </p:cNvPr>
          <p:cNvCxnSpPr/>
          <p:nvPr/>
        </p:nvCxnSpPr>
        <p:spPr>
          <a:xfrm>
            <a:off x="488768" y="873690"/>
            <a:ext cx="373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7AB365-C25B-C3D7-3EFE-BD739D804870}"/>
              </a:ext>
            </a:extLst>
          </p:cNvPr>
          <p:cNvSpPr txBox="1"/>
          <p:nvPr/>
        </p:nvSpPr>
        <p:spPr>
          <a:xfrm>
            <a:off x="859733" y="1065047"/>
            <a:ext cx="1589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Sequential process/thread </a:t>
            </a:r>
            <a:endParaRPr lang="en-SG" sz="11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8C034D-C0A1-B79F-D177-A238DC2998AD}"/>
              </a:ext>
            </a:extLst>
          </p:cNvPr>
          <p:cNvCxnSpPr/>
          <p:nvPr/>
        </p:nvCxnSpPr>
        <p:spPr>
          <a:xfrm>
            <a:off x="501639" y="1232445"/>
            <a:ext cx="3734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F894DB-D6B4-75BB-DE20-CE17C865BAC4}"/>
              </a:ext>
            </a:extLst>
          </p:cNvPr>
          <p:cNvSpPr txBox="1"/>
          <p:nvPr/>
        </p:nvSpPr>
        <p:spPr>
          <a:xfrm>
            <a:off x="869841" y="692035"/>
            <a:ext cx="1350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Parallel process/thread </a:t>
            </a:r>
            <a:endParaRPr lang="en-SG" sz="11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152602-7D27-A039-2FF7-975AA348B59B}"/>
              </a:ext>
            </a:extLst>
          </p:cNvPr>
          <p:cNvSpPr/>
          <p:nvPr/>
        </p:nvSpPr>
        <p:spPr>
          <a:xfrm>
            <a:off x="6795104" y="3209683"/>
            <a:ext cx="76632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Database handler</a:t>
            </a:r>
            <a:endParaRPr lang="en-SG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DF7705-B089-5784-79C7-E992C9F7F68F}"/>
              </a:ext>
            </a:extLst>
          </p:cNvPr>
          <p:cNvCxnSpPr/>
          <p:nvPr/>
        </p:nvCxnSpPr>
        <p:spPr>
          <a:xfrm>
            <a:off x="6934435" y="2557219"/>
            <a:ext cx="0" cy="650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5833BCE-C2ED-1FE3-4927-F89441B5105B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V="1">
            <a:off x="6802161" y="2567448"/>
            <a:ext cx="869840" cy="4003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FD33434-25F4-51F8-1A76-6975E0DCB995}"/>
              </a:ext>
            </a:extLst>
          </p:cNvPr>
          <p:cNvCxnSpPr/>
          <p:nvPr/>
        </p:nvCxnSpPr>
        <p:spPr>
          <a:xfrm rot="10800000">
            <a:off x="3257545" y="1888433"/>
            <a:ext cx="2836061" cy="230335"/>
          </a:xfrm>
          <a:prstGeom prst="bentConnector3">
            <a:avLst>
              <a:gd name="adj1" fmla="val -274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FD380D3-5756-9140-B835-BB0093D7B19A}"/>
              </a:ext>
            </a:extLst>
          </p:cNvPr>
          <p:cNvCxnSpPr>
            <a:stCxn id="116" idx="3"/>
            <a:endCxn id="166" idx="1"/>
          </p:cNvCxnSpPr>
          <p:nvPr/>
        </p:nvCxnSpPr>
        <p:spPr>
          <a:xfrm flipV="1">
            <a:off x="6725940" y="4664121"/>
            <a:ext cx="1364086" cy="341772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9C16A68-79E9-7420-A1B1-4A13CFBB7CF4}"/>
              </a:ext>
            </a:extLst>
          </p:cNvPr>
          <p:cNvCxnSpPr>
            <a:stCxn id="15" idx="2"/>
            <a:endCxn id="115" idx="2"/>
          </p:cNvCxnSpPr>
          <p:nvPr/>
        </p:nvCxnSpPr>
        <p:spPr>
          <a:xfrm rot="5400000">
            <a:off x="6655938" y="3117092"/>
            <a:ext cx="1845" cy="1042818"/>
          </a:xfrm>
          <a:prstGeom prst="bentConnector3">
            <a:avLst>
              <a:gd name="adj1" fmla="val 12490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EFFCEE3-237A-8B3F-74E9-A84128528D56}"/>
              </a:ext>
            </a:extLst>
          </p:cNvPr>
          <p:cNvSpPr txBox="1"/>
          <p:nvPr/>
        </p:nvSpPr>
        <p:spPr>
          <a:xfrm>
            <a:off x="3389649" y="1666924"/>
            <a:ext cx="3551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Current daily task progress info  for state recover   </a:t>
            </a:r>
            <a:endParaRPr lang="en-SG" sz="11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CFE7DF-DD2D-CD77-4B2C-9E61538A5DDC}"/>
              </a:ext>
            </a:extLst>
          </p:cNvPr>
          <p:cNvSpPr txBox="1"/>
          <p:nvPr/>
        </p:nvSpPr>
        <p:spPr>
          <a:xfrm>
            <a:off x="4446761" y="1949097"/>
            <a:ext cx="1046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Schedule info</a:t>
            </a:r>
            <a:endParaRPr lang="en-SG" sz="9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BF31BEC-D4F3-EDE0-F8F9-7A8253CD95FD}"/>
              </a:ext>
            </a:extLst>
          </p:cNvPr>
          <p:cNvSpPr txBox="1"/>
          <p:nvPr/>
        </p:nvSpPr>
        <p:spPr>
          <a:xfrm>
            <a:off x="4906637" y="2915268"/>
            <a:ext cx="1046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Task start  info</a:t>
            </a:r>
            <a:endParaRPr lang="en-SG" sz="9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761116-9EDD-A5AB-5CF3-5BABD383D540}"/>
              </a:ext>
            </a:extLst>
          </p:cNvPr>
          <p:cNvSpPr txBox="1"/>
          <p:nvPr/>
        </p:nvSpPr>
        <p:spPr>
          <a:xfrm>
            <a:off x="4980154" y="4051137"/>
            <a:ext cx="8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Action progress info</a:t>
            </a:r>
            <a:endParaRPr lang="en-SG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14E55C-1A5C-25E1-5061-43A2BA5C3EBA}"/>
              </a:ext>
            </a:extLst>
          </p:cNvPr>
          <p:cNvSpPr txBox="1"/>
          <p:nvPr/>
        </p:nvSpPr>
        <p:spPr>
          <a:xfrm>
            <a:off x="4794905" y="6309712"/>
            <a:ext cx="8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Actor’s all task progress info</a:t>
            </a:r>
            <a:endParaRPr lang="en-SG" sz="9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DF67479-FA35-5048-3B4A-82A574051E4C}"/>
              </a:ext>
            </a:extLst>
          </p:cNvPr>
          <p:cNvSpPr txBox="1"/>
          <p:nvPr/>
        </p:nvSpPr>
        <p:spPr>
          <a:xfrm>
            <a:off x="6197849" y="3825475"/>
            <a:ext cx="8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Current time all task info</a:t>
            </a:r>
            <a:endParaRPr lang="en-SG" sz="9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C90A49B-D15D-EBBD-F6F3-91299E429127}"/>
              </a:ext>
            </a:extLst>
          </p:cNvPr>
          <p:cNvSpPr txBox="1"/>
          <p:nvPr/>
        </p:nvSpPr>
        <p:spPr>
          <a:xfrm>
            <a:off x="6987647" y="1917761"/>
            <a:ext cx="89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Today history task info</a:t>
            </a:r>
            <a:endParaRPr lang="en-SG" sz="9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84E1136-5DC5-019B-5B70-2A285F77E042}"/>
              </a:ext>
            </a:extLst>
          </p:cNvPr>
          <p:cNvSpPr txBox="1"/>
          <p:nvPr/>
        </p:nvSpPr>
        <p:spPr>
          <a:xfrm>
            <a:off x="3399127" y="5528127"/>
            <a:ext cx="11051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Import related actor module to finish the task </a:t>
            </a:r>
            <a:endParaRPr lang="en-SG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47FDF8-F37F-D6A8-AD0E-97F38828FFCC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User Action Emulator [Work 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18" name="Picture 1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BFECB569-CBAE-CC39-2646-3271CFD98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2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319421-850C-B862-91CA-94B309913F88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User Action Emulator [System Design improvement]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9377C686-F64B-D611-CFA6-6D7DE4AAE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pic>
        <p:nvPicPr>
          <p:cNvPr id="7" name="Picture 6" descr="Diagram, timeline&#10;&#10;Description automatically generated">
            <a:extLst>
              <a:ext uri="{FF2B5EF4-FFF2-40B4-BE49-F238E27FC236}">
                <a16:creationId xmlns:a16="http://schemas.microsoft.com/office/drawing/2014/main" id="{63B418EE-6954-8309-B714-CF075A2A3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5" y="1408915"/>
            <a:ext cx="3987888" cy="224318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0E355A-FC61-65D3-3012-F75DE5F253DD}"/>
              </a:ext>
            </a:extLst>
          </p:cNvPr>
          <p:cNvSpPr txBox="1"/>
          <p:nvPr/>
        </p:nvSpPr>
        <p:spPr>
          <a:xfrm>
            <a:off x="315755" y="682923"/>
            <a:ext cx="3599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System workflow diagram (old) </a:t>
            </a: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76FD506A-C0AE-9574-C404-F411BBFEE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63" y="2236321"/>
            <a:ext cx="7527236" cy="42340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7A19B67-1F9B-BCBF-4D6F-AC9511FD1863}"/>
              </a:ext>
            </a:extLst>
          </p:cNvPr>
          <p:cNvCxnSpPr/>
          <p:nvPr/>
        </p:nvCxnSpPr>
        <p:spPr>
          <a:xfrm>
            <a:off x="4373217" y="1639973"/>
            <a:ext cx="1421295" cy="596348"/>
          </a:xfrm>
          <a:prstGeom prst="bentConnector3">
            <a:avLst>
              <a:gd name="adj1" fmla="val 996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3A3B9DA-860D-6767-0D01-9544927397E4}"/>
              </a:ext>
            </a:extLst>
          </p:cNvPr>
          <p:cNvSpPr txBox="1"/>
          <p:nvPr/>
        </p:nvSpPr>
        <p:spPr>
          <a:xfrm>
            <a:off x="5864086" y="1702223"/>
            <a:ext cx="3599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System workflow diagram (Current</a:t>
            </a:r>
            <a:r>
              <a:rPr lang="en-US" sz="1600" b="1"/>
              <a:t>) </a:t>
            </a:r>
            <a:endParaRPr lang="en-US" sz="16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2A3384-A5FD-A59D-7B50-1974EE7A5A56}"/>
              </a:ext>
            </a:extLst>
          </p:cNvPr>
          <p:cNvSpPr/>
          <p:nvPr/>
        </p:nvSpPr>
        <p:spPr>
          <a:xfrm>
            <a:off x="7851913" y="2971800"/>
            <a:ext cx="1550504" cy="267362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DC4CFC-CE6F-274D-4049-06121D09B80A}"/>
              </a:ext>
            </a:extLst>
          </p:cNvPr>
          <p:cNvSpPr txBox="1"/>
          <p:nvPr/>
        </p:nvSpPr>
        <p:spPr>
          <a:xfrm>
            <a:off x="7851913" y="2710190"/>
            <a:ext cx="2033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New DB-history recover feature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F8B59-8DA7-D543-DBEA-CA16950DCCD3}"/>
              </a:ext>
            </a:extLst>
          </p:cNvPr>
          <p:cNvSpPr txBox="1"/>
          <p:nvPr/>
        </p:nvSpPr>
        <p:spPr>
          <a:xfrm>
            <a:off x="205398" y="3652102"/>
            <a:ext cx="438471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</a:t>
            </a:r>
            <a:r>
              <a:rPr lang="en-SG" sz="1600" b="1" dirty="0"/>
              <a:t>B-history recovery feature.</a:t>
            </a:r>
          </a:p>
          <a:p>
            <a:endParaRPr lang="en-SG" sz="1600" b="1" dirty="0"/>
          </a:p>
          <a:p>
            <a:r>
              <a:rPr lang="en-SG" sz="1400" b="1" dirty="0"/>
              <a:t>Case 1 [ scheduler auto run over midnight]: </a:t>
            </a:r>
            <a:r>
              <a:rPr lang="en-SG" sz="1400" dirty="0"/>
              <a:t>At 00:01 am create new state table, recover yesterday DB user’s  setting (such as deactivate tasks) into new DB state table.</a:t>
            </a:r>
          </a:p>
          <a:p>
            <a:endParaRPr lang="en-SG" sz="1400" b="1" dirty="0"/>
          </a:p>
          <a:p>
            <a:r>
              <a:rPr lang="en-SG" sz="1400" b="1" dirty="0"/>
              <a:t>Case 2 [ User start the scheduler 1</a:t>
            </a:r>
            <a:r>
              <a:rPr lang="en-SG" sz="1400" b="1" baseline="30000" dirty="0"/>
              <a:t>st</a:t>
            </a:r>
            <a:r>
              <a:rPr lang="en-SG" sz="1400" b="1" dirty="0"/>
              <a:t> time today]: </a:t>
            </a:r>
            <a:r>
              <a:rPr lang="en-SG" sz="1400" dirty="0"/>
              <a:t>Load yesterday state table based on user’s recover flag setting. Built new state table, recover the user setting. </a:t>
            </a:r>
          </a:p>
          <a:p>
            <a:endParaRPr lang="en-SG" sz="1400" b="1" dirty="0"/>
          </a:p>
          <a:p>
            <a:r>
              <a:rPr lang="en-SG" sz="1400" b="1" dirty="0"/>
              <a:t>Case 3 [ User start the scheduler again (not the 1</a:t>
            </a:r>
            <a:r>
              <a:rPr lang="en-SG" sz="1400" b="1" baseline="30000" dirty="0"/>
              <a:t>st</a:t>
            </a:r>
            <a:r>
              <a:rPr lang="en-SG" sz="1400" b="1" dirty="0"/>
              <a:t> time) in one day]: </a:t>
            </a:r>
            <a:r>
              <a:rPr lang="en-SG" sz="1400" dirty="0"/>
              <a:t>Assume the scheduler is closed by user because some reason, load the state from the DB to recovery the program state to the time point. </a:t>
            </a:r>
            <a:r>
              <a:rPr lang="en-SG" sz="1600" b="1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735573-25A7-2A60-BAFD-93512C756D26}"/>
              </a:ext>
            </a:extLst>
          </p:cNvPr>
          <p:cNvSpPr txBox="1"/>
          <p:nvPr/>
        </p:nvSpPr>
        <p:spPr>
          <a:xfrm>
            <a:off x="6397490" y="449108"/>
            <a:ext cx="58366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Why we need the history recovery feature ? </a:t>
            </a:r>
          </a:p>
          <a:p>
            <a:pPr algn="just"/>
            <a:r>
              <a:rPr lang="en-SG" sz="1400" dirty="0"/>
              <a:t>Assume task-2 [running on 10:00 am] needs task-1 [running on 09:00 am] to be executed successfully, if the computer reboot at 9:45 am, then user re-run scheduler at 9:50, the scheduler needs to auto recover its tasks state to the time point 9:45 am to decide whether execute task-2. </a:t>
            </a:r>
          </a:p>
        </p:txBody>
      </p:sp>
    </p:spTree>
    <p:extLst>
      <p:ext uri="{BB962C8B-B14F-4D97-AF65-F5344CB8AC3E}">
        <p14:creationId xmlns:p14="http://schemas.microsoft.com/office/powerpoint/2010/main" val="227582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User Action Emulator [ Pre-built actors we have provided 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CBDD8B4-58ED-392B-004A-4336DFD8C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3E91A4D8-4A6B-529A-0D40-91743A943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1066"/>
              </p:ext>
            </p:extLst>
          </p:nvPr>
        </p:nvGraphicFramePr>
        <p:xfrm>
          <a:off x="393591" y="1316102"/>
          <a:ext cx="6118970" cy="515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927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423997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724582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  <a:gridCol w="1471464">
                  <a:extLst>
                    <a:ext uri="{9D8B030D-6E8A-4147-A177-3AD203B41FA5}">
                      <a16:colId xmlns:a16="http://schemas.microsoft.com/office/drawing/2014/main" val="3583060921"/>
                    </a:ext>
                  </a:extLst>
                </a:gridCol>
              </a:tblGrid>
              <a:tr h="366717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Traffic/protocol type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pingActor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ping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ICMP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webActor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Fetch a websites, send http(s) request.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Surf internet. Watch YouTube  video.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http(s)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webDownloader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000" dirty="0"/>
                        <a:t>Download website components: https web cert, css, html, js, images, downloadable link.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000" dirty="0"/>
                        <a:t>Page screen 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http(s), Page screen shot</a:t>
                      </a:r>
                    </a:p>
                    <a:p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442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transferActor</a:t>
                      </a:r>
                    </a:p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Upload and download a file or  </a:t>
                      </a:r>
                      <a:r>
                        <a:rPr lang="en-SG" sz="1000" dirty="0"/>
                        <a:t>Transfer files via sftp.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Copy a file or directory to or from a nfs or smb share.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ftp(s), sftp, nfs/smb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311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sshConnector/sshForwarder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ssh connection or scp file transfer.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Forward traffic thought specified port.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ssh/scp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500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udpCom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Any kinds of UDP message communication or file transfer.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udp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811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tcpCom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Any kinds of TCP message communication or file transfer.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tcp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235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emailActor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Email receive and send (Gmail, Hotmail, Mailu)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SMTP/IMAP4,POP,IMAP_SSL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4815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camEchoClient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000" dirty="0"/>
                        <a:t>Real-Time Streaming(IP camera) or </a:t>
                      </a:r>
                      <a:r>
                        <a:rPr lang="en-US" sz="1000" dirty="0"/>
                        <a:t>HTTP Live Streaming such as video web site.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RTSP / HLS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1237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pcapReplayActor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parsing pcap file and send the packet to the specific destination.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replaying send packet in pcap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28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telnetActor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Remote login/Open a telnet connection and issue commands.</a:t>
                      </a:r>
                      <a:endParaRPr lang="en-SG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telnet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2048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CB6618-6C5C-D8D4-35C0-A07B7518B8C8}"/>
              </a:ext>
            </a:extLst>
          </p:cNvPr>
          <p:cNvSpPr txBox="1"/>
          <p:nvPr/>
        </p:nvSpPr>
        <p:spPr>
          <a:xfrm>
            <a:off x="322470" y="835103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Network traffic generation actors repository </a:t>
            </a:r>
            <a:endParaRPr lang="en-SG" sz="1600" b="1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4B83012-43CA-4227-7189-5FC416B45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582719"/>
              </p:ext>
            </p:extLst>
          </p:nvPr>
        </p:nvGraphicFramePr>
        <p:xfrm>
          <a:off x="7153413" y="1286197"/>
          <a:ext cx="48657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357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490869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852530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zoomActor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Join a zoom meeting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musicActor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Search audio files and play one by one. 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VideoActor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Search video/movie files and play one by one. 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442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msFileActor(Word)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Create/edit MS-word(*.docx) file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820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msFileActor(PPT)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Create/edit MS-powerpoint(*.pptx) file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311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msTeamsActor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Join teams meeting, send a message.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500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fileActor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Check pdf file and parse the info.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1490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38EFD8C-376B-7A8F-739A-6047F97BE298}"/>
              </a:ext>
            </a:extLst>
          </p:cNvPr>
          <p:cNvSpPr txBox="1"/>
          <p:nvPr/>
        </p:nvSpPr>
        <p:spPr>
          <a:xfrm>
            <a:off x="7057084" y="835103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Application event actors repository 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C0D742AC-0B12-6BEA-176A-BE437E45E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40102"/>
              </p:ext>
            </p:extLst>
          </p:nvPr>
        </p:nvGraphicFramePr>
        <p:xfrm>
          <a:off x="7153413" y="4591065"/>
          <a:ext cx="4865756" cy="196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357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490869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852530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</a:tblGrid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522857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mouse_keyboard 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Replay recorded user mouse + keyboard action, Simulate user's mouse+keyboard action based on pre-config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TelegramActor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Send message to phone by telegram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gameActor(dino/sudoku)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Play google dino game. play sudoku game.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4426225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PaintActor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Draw picture with MS-Paint app.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52564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ABC52E8-651F-68A0-4FD1-0C1389D4F432}"/>
              </a:ext>
            </a:extLst>
          </p:cNvPr>
          <p:cNvSpPr txBox="1"/>
          <p:nvPr/>
        </p:nvSpPr>
        <p:spPr>
          <a:xfrm>
            <a:off x="7057084" y="4252511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Human activities repository </a:t>
            </a:r>
          </a:p>
        </p:txBody>
      </p:sp>
    </p:spTree>
    <p:extLst>
      <p:ext uri="{BB962C8B-B14F-4D97-AF65-F5344CB8AC3E}">
        <p14:creationId xmlns:p14="http://schemas.microsoft.com/office/powerpoint/2010/main" val="184301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User Action Emulator [ Pre-built actors we provided and monitor UI 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CBDD8B4-58ED-392B-004A-4336DFD8C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4B83012-43CA-4227-7189-5FC416B45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46139"/>
              </p:ext>
            </p:extLst>
          </p:nvPr>
        </p:nvGraphicFramePr>
        <p:xfrm>
          <a:off x="372940" y="1204137"/>
          <a:ext cx="354882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979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087359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080482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CmdActor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Run Window/Linux  commend under cmd or PowerShell.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SettingActor</a:t>
                      </a:r>
                      <a:endParaRPr lang="en-SG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Change some OS setting (on/off firewall, change display bg, sort desktop, reboot)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38EFD8C-376B-7A8F-739A-6047F97BE298}"/>
              </a:ext>
            </a:extLst>
          </p:cNvPr>
          <p:cNvSpPr txBox="1"/>
          <p:nvPr/>
        </p:nvSpPr>
        <p:spPr>
          <a:xfrm>
            <a:off x="259568" y="755026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System Operation Actors </a:t>
            </a:r>
            <a:r>
              <a:rPr lang="en-SG" sz="1600" b="1" dirty="0"/>
              <a:t>Repository 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C0D742AC-0B12-6BEA-176A-BE437E45E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3608"/>
              </p:ext>
            </p:extLst>
          </p:nvPr>
        </p:nvGraphicFramePr>
        <p:xfrm>
          <a:off x="372940" y="3122486"/>
          <a:ext cx="3548820" cy="2064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979">
                  <a:extLst>
                    <a:ext uri="{9D8B030D-6E8A-4147-A177-3AD203B41FA5}">
                      <a16:colId xmlns:a16="http://schemas.microsoft.com/office/drawing/2014/main" val="3380695120"/>
                    </a:ext>
                  </a:extLst>
                </a:gridCol>
                <a:gridCol w="1006894">
                  <a:extLst>
                    <a:ext uri="{9D8B030D-6E8A-4147-A177-3AD203B41FA5}">
                      <a16:colId xmlns:a16="http://schemas.microsoft.com/office/drawing/2014/main" val="308096956"/>
                    </a:ext>
                  </a:extLst>
                </a:gridCol>
                <a:gridCol w="2160947">
                  <a:extLst>
                    <a:ext uri="{9D8B030D-6E8A-4147-A177-3AD203B41FA5}">
                      <a16:colId xmlns:a16="http://schemas.microsoft.com/office/drawing/2014/main" val="1115179321"/>
                    </a:ext>
                  </a:extLst>
                </a:gridCol>
              </a:tblGrid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Actor module name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Function provided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96556790"/>
                  </a:ext>
                </a:extLst>
              </a:tr>
              <a:tr h="522857">
                <a:tc>
                  <a:txBody>
                    <a:bodyPr/>
                    <a:lstStyle/>
                    <a:p>
                      <a:r>
                        <a:rPr lang="en-SG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SerialConnector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effectLst/>
                        </a:rPr>
                        <a:t>Send and read message to/from COM port.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3099790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b="0" kern="1200" dirty="0">
                          <a:solidFill>
                            <a:schemeClr val="dk1"/>
                          </a:solidFill>
                          <a:effectLst/>
                        </a:rPr>
                        <a:t>camEchoServer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Computer built in camera/usb camera video read record. Start a HLS server.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76181168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ScreanRecorder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snapshot the screen under frequency.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4426225"/>
                  </a:ext>
                </a:extLst>
              </a:tr>
              <a:tr h="353412">
                <a:tc>
                  <a:txBody>
                    <a:bodyPr/>
                    <a:lstStyle/>
                    <a:p>
                      <a:r>
                        <a:rPr lang="en-SG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DBHandler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DataBase (SQLite3, influxDB, arangodb) access action simulator.</a:t>
                      </a:r>
                      <a:endParaRPr lang="en-SG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52564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ABC52E8-651F-68A0-4FD1-0C1389D4F432}"/>
              </a:ext>
            </a:extLst>
          </p:cNvPr>
          <p:cNvSpPr txBox="1"/>
          <p:nvPr/>
        </p:nvSpPr>
        <p:spPr>
          <a:xfrm>
            <a:off x="259568" y="2670028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Other Action Repository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E06D7B-D6E9-8DFE-3944-24B0157E4E43}"/>
              </a:ext>
            </a:extLst>
          </p:cNvPr>
          <p:cNvSpPr txBox="1"/>
          <p:nvPr/>
        </p:nvSpPr>
        <p:spPr>
          <a:xfrm>
            <a:off x="4519590" y="743663"/>
            <a:ext cx="426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User’s Action monitor web: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F37BF6A-DEF8-9A7D-19A7-30130330F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0"/>
          <a:stretch/>
        </p:blipFill>
        <p:spPr>
          <a:xfrm>
            <a:off x="4528976" y="1204137"/>
            <a:ext cx="7482532" cy="397997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6AD3BF-2C15-9716-3262-FD64E58EB5A2}"/>
              </a:ext>
            </a:extLst>
          </p:cNvPr>
          <p:cNvSpPr txBox="1"/>
          <p:nvPr/>
        </p:nvSpPr>
        <p:spPr>
          <a:xfrm>
            <a:off x="259568" y="5326561"/>
            <a:ext cx="8880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Emulator’s action monitor web feature: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User can monitor the scheduled actions(events) execution state from the monitor Web.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User can remove/deactivate the action from the web.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The web provide regular action (daily/weekly action) and random action monitoring.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/>
              <a:t>(Under </a:t>
            </a:r>
            <a:r>
              <a:rPr lang="en-SG" sz="1600" dirty="0"/>
              <a:t>development) user can add new action/edit the actions from the Web interface</a:t>
            </a:r>
            <a:r>
              <a:rPr lang="en-SG" sz="16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1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82564-E487-A678-F2FE-8562D205CA93}"/>
              </a:ext>
            </a:extLst>
          </p:cNvPr>
          <p:cNvSpPr/>
          <p:nvPr/>
        </p:nvSpPr>
        <p:spPr>
          <a:xfrm>
            <a:off x="2012672" y="566013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User Action Emulator </a:t>
            </a:r>
            <a:r>
              <a:rPr lang="en-US" sz="1200" dirty="0" err="1"/>
              <a:t>init</a:t>
            </a:r>
            <a:endParaRPr lang="en-SG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A583B6-6627-B57A-E47D-74BC5D2D149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581688" y="993909"/>
            <a:ext cx="0" cy="56181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58AB3A9-5496-B476-A106-8395E131B10F}"/>
              </a:ext>
            </a:extLst>
          </p:cNvPr>
          <p:cNvSpPr/>
          <p:nvPr/>
        </p:nvSpPr>
        <p:spPr>
          <a:xfrm>
            <a:off x="2012672" y="1555726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User Action Scheduler</a:t>
            </a:r>
            <a:endParaRPr lang="en-SG" sz="12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DB1C809-ABFC-6E11-0A20-735ABFD1187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593497" y="1254996"/>
            <a:ext cx="3745174" cy="625235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388C7C6-E60A-7891-DD15-CA213FFF0096}"/>
              </a:ext>
            </a:extLst>
          </p:cNvPr>
          <p:cNvSpPr/>
          <p:nvPr/>
        </p:nvSpPr>
        <p:spPr>
          <a:xfrm>
            <a:off x="5769655" y="1880231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Action monitor </a:t>
            </a:r>
            <a:endParaRPr lang="en-SG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34145A-A53C-1850-71AF-584CC0D34E3E}"/>
              </a:ext>
            </a:extLst>
          </p:cNvPr>
          <p:cNvSpPr/>
          <p:nvPr/>
        </p:nvSpPr>
        <p:spPr>
          <a:xfrm>
            <a:off x="763655" y="2633866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Random Action Handler </a:t>
            </a:r>
            <a:endParaRPr lang="en-SG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9A0561-D957-5E20-9735-87443AF21805}"/>
              </a:ext>
            </a:extLst>
          </p:cNvPr>
          <p:cNvSpPr/>
          <p:nvPr/>
        </p:nvSpPr>
        <p:spPr>
          <a:xfrm>
            <a:off x="2194888" y="2643805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Daily Action Handler </a:t>
            </a:r>
            <a:endParaRPr lang="en-SG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8AFD6A-12F8-D9C7-EF18-AFFF32EF65CB}"/>
              </a:ext>
            </a:extLst>
          </p:cNvPr>
          <p:cNvCxnSpPr>
            <a:stCxn id="8" idx="2"/>
          </p:cNvCxnSpPr>
          <p:nvPr/>
        </p:nvCxnSpPr>
        <p:spPr>
          <a:xfrm>
            <a:off x="2581688" y="1983622"/>
            <a:ext cx="0" cy="650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9ABEC30-37FB-45CD-F584-E217D7E98DF2}"/>
              </a:ext>
            </a:extLst>
          </p:cNvPr>
          <p:cNvCxnSpPr>
            <a:cxnSpLocks/>
            <a:stCxn id="8" idx="1"/>
            <a:endCxn id="20" idx="0"/>
          </p:cNvCxnSpPr>
          <p:nvPr/>
        </p:nvCxnSpPr>
        <p:spPr>
          <a:xfrm rot="10800000" flipV="1">
            <a:off x="1332672" y="1769674"/>
            <a:ext cx="680001" cy="86419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BECB53C-68AB-32F3-C343-CDA0586C8D08}"/>
              </a:ext>
            </a:extLst>
          </p:cNvPr>
          <p:cNvSpPr/>
          <p:nvPr/>
        </p:nvSpPr>
        <p:spPr>
          <a:xfrm>
            <a:off x="3609555" y="2643805"/>
            <a:ext cx="1138032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Weekly Action Handler </a:t>
            </a:r>
            <a:endParaRPr lang="en-SG" sz="12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1D7F073-233C-03CF-2793-9484BF93AD2C}"/>
              </a:ext>
            </a:extLst>
          </p:cNvPr>
          <p:cNvCxnSpPr>
            <a:cxnSpLocks/>
            <a:stCxn id="8" idx="3"/>
            <a:endCxn id="27" idx="0"/>
          </p:cNvCxnSpPr>
          <p:nvPr/>
        </p:nvCxnSpPr>
        <p:spPr>
          <a:xfrm>
            <a:off x="3150704" y="1769674"/>
            <a:ext cx="1027867" cy="874131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1E3A4F-2BA1-2EB6-C96F-8D8907962051}"/>
              </a:ext>
            </a:extLst>
          </p:cNvPr>
          <p:cNvSpPr txBox="1"/>
          <p:nvPr/>
        </p:nvSpPr>
        <p:spPr>
          <a:xfrm>
            <a:off x="347869" y="1924023"/>
            <a:ext cx="1685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Random/conditional/flexible  action process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Priority: low</a:t>
            </a:r>
          </a:p>
          <a:p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E53A7F-DAB4-8A9A-0D7D-DD57A69AA367}"/>
              </a:ext>
            </a:extLst>
          </p:cNvPr>
          <p:cNvSpPr txBox="1"/>
          <p:nvPr/>
        </p:nvSpPr>
        <p:spPr>
          <a:xfrm>
            <a:off x="2583331" y="2044463"/>
            <a:ext cx="1200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Timeline based action process</a:t>
            </a:r>
          </a:p>
          <a:p>
            <a:r>
              <a:rPr lang="en-US" sz="1100" b="1" dirty="0">
                <a:solidFill>
                  <a:schemeClr val="accent4"/>
                </a:solidFill>
              </a:rPr>
              <a:t>Priority: mid </a:t>
            </a:r>
          </a:p>
          <a:p>
            <a:endParaRPr lang="en-SG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24273D-11DD-C7DE-24F4-6C1A0477B57B}"/>
              </a:ext>
            </a:extLst>
          </p:cNvPr>
          <p:cNvSpPr txBox="1"/>
          <p:nvPr/>
        </p:nvSpPr>
        <p:spPr>
          <a:xfrm>
            <a:off x="4133848" y="2040990"/>
            <a:ext cx="146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Fixed timeline-based action process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Priority: high </a:t>
            </a:r>
          </a:p>
          <a:p>
            <a:endParaRPr lang="en-SG" sz="1100" b="1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9FD2C80-890D-01F1-841F-4A266547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410" y="2148368"/>
            <a:ext cx="210380" cy="241137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CE1F28-4AE8-D9D1-7C98-4C28BB05B6DB}"/>
              </a:ext>
            </a:extLst>
          </p:cNvPr>
          <p:cNvCxnSpPr>
            <a:stCxn id="35" idx="2"/>
          </p:cNvCxnSpPr>
          <p:nvPr/>
        </p:nvCxnSpPr>
        <p:spPr>
          <a:xfrm>
            <a:off x="3833600" y="2389505"/>
            <a:ext cx="0" cy="25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31861DD7-0D2E-0737-ACE4-05DF37453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144" y="2108431"/>
            <a:ext cx="210380" cy="241137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FF186A-50E6-D81D-3A12-F2ACDCAED5F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366334" y="2349568"/>
            <a:ext cx="0" cy="25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EB349752-D4E8-03FC-D888-E1B817F5A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93" y="2118295"/>
            <a:ext cx="210380" cy="241137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5DBD9-F206-8785-3990-C361AAF48DF8}"/>
              </a:ext>
            </a:extLst>
          </p:cNvPr>
          <p:cNvCxnSpPr>
            <a:stCxn id="40" idx="2"/>
          </p:cNvCxnSpPr>
          <p:nvPr/>
        </p:nvCxnSpPr>
        <p:spPr>
          <a:xfrm>
            <a:off x="1728583" y="2359432"/>
            <a:ext cx="0" cy="25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4560C37B-F09B-BD09-D52D-CC70E2306109}"/>
              </a:ext>
            </a:extLst>
          </p:cNvPr>
          <p:cNvSpPr/>
          <p:nvPr/>
        </p:nvSpPr>
        <p:spPr>
          <a:xfrm>
            <a:off x="797612" y="3557657"/>
            <a:ext cx="1070118" cy="427896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09472BB-57E3-8525-8E5D-B7B7077CA0C0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>
            <a:off x="1332671" y="3061762"/>
            <a:ext cx="0" cy="4958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50F5717C-C832-94E3-7340-F45D85385784}"/>
              </a:ext>
            </a:extLst>
          </p:cNvPr>
          <p:cNvSpPr/>
          <p:nvPr/>
        </p:nvSpPr>
        <p:spPr>
          <a:xfrm>
            <a:off x="2228845" y="3557657"/>
            <a:ext cx="1070118" cy="427896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F68E925-F6C8-EACE-6726-120EBA18D5F1}"/>
              </a:ext>
            </a:extLst>
          </p:cNvPr>
          <p:cNvCxnSpPr>
            <a:cxnSpLocks/>
            <a:stCxn id="21" idx="2"/>
            <a:endCxn id="46" idx="0"/>
          </p:cNvCxnSpPr>
          <p:nvPr/>
        </p:nvCxnSpPr>
        <p:spPr>
          <a:xfrm>
            <a:off x="2763904" y="3071701"/>
            <a:ext cx="0" cy="48595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9D2A8A3F-78D5-E72A-9357-805AAF60DBED}"/>
              </a:ext>
            </a:extLst>
          </p:cNvPr>
          <p:cNvSpPr/>
          <p:nvPr/>
        </p:nvSpPr>
        <p:spPr>
          <a:xfrm>
            <a:off x="3662564" y="3552432"/>
            <a:ext cx="1070118" cy="427896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04FAE-679B-12C9-FF94-27BABC26301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4197623" y="3056537"/>
            <a:ext cx="0" cy="49589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DF8BBE4-3555-C8CC-D959-F880653C1A4D}"/>
              </a:ext>
            </a:extLst>
          </p:cNvPr>
          <p:cNvSpPr txBox="1"/>
          <p:nvPr/>
        </p:nvSpPr>
        <p:spPr>
          <a:xfrm>
            <a:off x="984387" y="3550936"/>
            <a:ext cx="1109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condition satisfied?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29F963-5DCC-BA61-EC9E-3EE398E032C5}"/>
              </a:ext>
            </a:extLst>
          </p:cNvPr>
          <p:cNvSpPr txBox="1"/>
          <p:nvPr/>
        </p:nvSpPr>
        <p:spPr>
          <a:xfrm>
            <a:off x="3728410" y="3635575"/>
            <a:ext cx="1138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Time </a:t>
            </a:r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satisfied ?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A4ADFF-8451-57D2-07F7-42B69297FEF6}"/>
              </a:ext>
            </a:extLst>
          </p:cNvPr>
          <p:cNvSpPr txBox="1"/>
          <p:nvPr/>
        </p:nvSpPr>
        <p:spPr>
          <a:xfrm>
            <a:off x="2354738" y="3557657"/>
            <a:ext cx="1138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Time </a:t>
            </a:r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/condition satisfied?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BF129A-963E-C160-37E7-C03BB101E6B4}"/>
              </a:ext>
            </a:extLst>
          </p:cNvPr>
          <p:cNvSpPr/>
          <p:nvPr/>
        </p:nvSpPr>
        <p:spPr>
          <a:xfrm>
            <a:off x="1073008" y="4430182"/>
            <a:ext cx="550385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Actor</a:t>
            </a:r>
            <a:endParaRPr lang="en-SG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8C43E6-A33E-D6BD-4592-D9B66068499C}"/>
              </a:ext>
            </a:extLst>
          </p:cNvPr>
          <p:cNvSpPr/>
          <p:nvPr/>
        </p:nvSpPr>
        <p:spPr>
          <a:xfrm>
            <a:off x="2488711" y="4430182"/>
            <a:ext cx="550385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Actor</a:t>
            </a:r>
            <a:endParaRPr lang="en-SG" sz="12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DF79060-422C-1215-7327-6BE160B41754}"/>
              </a:ext>
            </a:extLst>
          </p:cNvPr>
          <p:cNvSpPr/>
          <p:nvPr/>
        </p:nvSpPr>
        <p:spPr>
          <a:xfrm>
            <a:off x="3938790" y="4430182"/>
            <a:ext cx="550385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Actor</a:t>
            </a:r>
            <a:endParaRPr lang="en-SG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7E160FE-2852-19A2-299C-9D96ED264AF8}"/>
              </a:ext>
            </a:extLst>
          </p:cNvPr>
          <p:cNvCxnSpPr>
            <a:cxnSpLocks/>
          </p:cNvCxnSpPr>
          <p:nvPr/>
        </p:nvCxnSpPr>
        <p:spPr>
          <a:xfrm flipV="1">
            <a:off x="3662564" y="3116691"/>
            <a:ext cx="0" cy="648492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2653CB8-FA9F-922D-6FA8-23C0A14E9ED2}"/>
              </a:ext>
            </a:extLst>
          </p:cNvPr>
          <p:cNvCxnSpPr>
            <a:cxnSpLocks/>
          </p:cNvCxnSpPr>
          <p:nvPr/>
        </p:nvCxnSpPr>
        <p:spPr>
          <a:xfrm flipV="1">
            <a:off x="2249543" y="3123113"/>
            <a:ext cx="0" cy="648492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0E2952-3AAA-E147-9C6F-1872EB4B2DE1}"/>
              </a:ext>
            </a:extLst>
          </p:cNvPr>
          <p:cNvCxnSpPr>
            <a:cxnSpLocks/>
          </p:cNvCxnSpPr>
          <p:nvPr/>
        </p:nvCxnSpPr>
        <p:spPr>
          <a:xfrm flipV="1">
            <a:off x="797612" y="3123113"/>
            <a:ext cx="0" cy="648492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921725-D93E-4926-2FA1-73B36C015356}"/>
              </a:ext>
            </a:extLst>
          </p:cNvPr>
          <p:cNvCxnSpPr>
            <a:cxnSpLocks/>
          </p:cNvCxnSpPr>
          <p:nvPr/>
        </p:nvCxnSpPr>
        <p:spPr>
          <a:xfrm>
            <a:off x="4213982" y="3988544"/>
            <a:ext cx="0" cy="39946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29DC6E5-B0EC-107B-6EE3-D0CA05B6BE31}"/>
              </a:ext>
            </a:extLst>
          </p:cNvPr>
          <p:cNvCxnSpPr>
            <a:cxnSpLocks/>
          </p:cNvCxnSpPr>
          <p:nvPr/>
        </p:nvCxnSpPr>
        <p:spPr>
          <a:xfrm>
            <a:off x="2763903" y="3980328"/>
            <a:ext cx="0" cy="39946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DFCB26-49A3-EB88-4300-21E31003725C}"/>
              </a:ext>
            </a:extLst>
          </p:cNvPr>
          <p:cNvCxnSpPr>
            <a:cxnSpLocks/>
          </p:cNvCxnSpPr>
          <p:nvPr/>
        </p:nvCxnSpPr>
        <p:spPr>
          <a:xfrm>
            <a:off x="1332671" y="3988544"/>
            <a:ext cx="0" cy="399461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4F9A5CB-AE97-40AB-72AE-70BF7F2F4140}"/>
              </a:ext>
            </a:extLst>
          </p:cNvPr>
          <p:cNvSpPr txBox="1"/>
          <p:nvPr/>
        </p:nvSpPr>
        <p:spPr>
          <a:xfrm>
            <a:off x="2212079" y="3382534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No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6568B5C-F635-8B16-32C8-FF3DC73212D8}"/>
              </a:ext>
            </a:extLst>
          </p:cNvPr>
          <p:cNvSpPr txBox="1"/>
          <p:nvPr/>
        </p:nvSpPr>
        <p:spPr>
          <a:xfrm>
            <a:off x="746670" y="3399043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No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E22285-A261-D26E-2632-3585FF80ACFA}"/>
              </a:ext>
            </a:extLst>
          </p:cNvPr>
          <p:cNvSpPr txBox="1"/>
          <p:nvPr/>
        </p:nvSpPr>
        <p:spPr>
          <a:xfrm>
            <a:off x="3615965" y="3377778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No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853C7F-92D4-0AD5-E78A-B87323685936}"/>
              </a:ext>
            </a:extLst>
          </p:cNvPr>
          <p:cNvSpPr txBox="1"/>
          <p:nvPr/>
        </p:nvSpPr>
        <p:spPr>
          <a:xfrm>
            <a:off x="4214614" y="4029473"/>
            <a:ext cx="381418" cy="261610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B234AD-3EA2-2B1B-D58B-92F529674036}"/>
              </a:ext>
            </a:extLst>
          </p:cNvPr>
          <p:cNvSpPr txBox="1"/>
          <p:nvPr/>
        </p:nvSpPr>
        <p:spPr>
          <a:xfrm>
            <a:off x="2746919" y="4025712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568097-AB30-B270-5B4C-6B819FFD64E4}"/>
              </a:ext>
            </a:extLst>
          </p:cNvPr>
          <p:cNvSpPr txBox="1"/>
          <p:nvPr/>
        </p:nvSpPr>
        <p:spPr>
          <a:xfrm>
            <a:off x="1291254" y="4009561"/>
            <a:ext cx="381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EA3D7BB-8610-2178-A429-5A809F14F7B0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1348200" y="4858078"/>
            <a:ext cx="1" cy="44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7C3F058-7C53-36DB-5F37-606D9E1C72F8}"/>
              </a:ext>
            </a:extLst>
          </p:cNvPr>
          <p:cNvCxnSpPr>
            <a:stCxn id="57" idx="2"/>
          </p:cNvCxnSpPr>
          <p:nvPr/>
        </p:nvCxnSpPr>
        <p:spPr>
          <a:xfrm flipH="1">
            <a:off x="2763903" y="4858078"/>
            <a:ext cx="1" cy="4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79BA959-2126-150E-417A-C8FDF8CF9510}"/>
              </a:ext>
            </a:extLst>
          </p:cNvPr>
          <p:cNvCxnSpPr>
            <a:stCxn id="58" idx="2"/>
          </p:cNvCxnSpPr>
          <p:nvPr/>
        </p:nvCxnSpPr>
        <p:spPr>
          <a:xfrm flipH="1">
            <a:off x="4213982" y="4858078"/>
            <a:ext cx="1" cy="4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12A82E6-44A1-D6E9-735E-721C884EDF16}"/>
              </a:ext>
            </a:extLst>
          </p:cNvPr>
          <p:cNvSpPr/>
          <p:nvPr/>
        </p:nvSpPr>
        <p:spPr>
          <a:xfrm>
            <a:off x="1128087" y="5338988"/>
            <a:ext cx="3361087" cy="427896"/>
          </a:xfrm>
          <a:prstGeom prst="rect">
            <a:avLst/>
          </a:prstGeom>
          <a:ln w="190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User Actions repositories</a:t>
            </a:r>
            <a:endParaRPr lang="en-SG" sz="1400" b="1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388B3253-F0E0-D267-2106-18E68504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84" y="4368620"/>
            <a:ext cx="210380" cy="241137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164871D-02DD-BDAD-0DB4-7598D727E904}"/>
              </a:ext>
            </a:extLst>
          </p:cNvPr>
          <p:cNvCxnSpPr>
            <a:cxnSpLocks/>
          </p:cNvCxnSpPr>
          <p:nvPr/>
        </p:nvCxnSpPr>
        <p:spPr>
          <a:xfrm flipH="1">
            <a:off x="1606308" y="4500270"/>
            <a:ext cx="210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9DD63901-ACA3-D465-7EBB-43C65C336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736" y="4368620"/>
            <a:ext cx="210380" cy="241137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5082279-47F5-1E70-0A57-DE6908DAC8C2}"/>
              </a:ext>
            </a:extLst>
          </p:cNvPr>
          <p:cNvCxnSpPr>
            <a:cxnSpLocks/>
          </p:cNvCxnSpPr>
          <p:nvPr/>
        </p:nvCxnSpPr>
        <p:spPr>
          <a:xfrm flipH="1">
            <a:off x="3052560" y="4500270"/>
            <a:ext cx="210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B4C5BF09-01C5-CB35-988E-2FC9C7BE5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018" y="4382002"/>
            <a:ext cx="210380" cy="241137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570D9AF-32E7-AFCC-AF25-08903E09D773}"/>
              </a:ext>
            </a:extLst>
          </p:cNvPr>
          <p:cNvCxnSpPr>
            <a:cxnSpLocks/>
          </p:cNvCxnSpPr>
          <p:nvPr/>
        </p:nvCxnSpPr>
        <p:spPr>
          <a:xfrm flipH="1">
            <a:off x="4490842" y="4513652"/>
            <a:ext cx="210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AD341BC-9298-FE89-7EA3-E27D508A82E6}"/>
              </a:ext>
            </a:extLst>
          </p:cNvPr>
          <p:cNvCxnSpPr>
            <a:cxnSpLocks/>
          </p:cNvCxnSpPr>
          <p:nvPr/>
        </p:nvCxnSpPr>
        <p:spPr>
          <a:xfrm>
            <a:off x="1520478" y="4858078"/>
            <a:ext cx="0" cy="1155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953F6FF-E548-5382-F45F-23350F945AA7}"/>
              </a:ext>
            </a:extLst>
          </p:cNvPr>
          <p:cNvCxnSpPr>
            <a:cxnSpLocks/>
          </p:cNvCxnSpPr>
          <p:nvPr/>
        </p:nvCxnSpPr>
        <p:spPr>
          <a:xfrm>
            <a:off x="2916920" y="4892709"/>
            <a:ext cx="0" cy="1155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52DF10B-377D-705A-01DE-4A4CC990D61B}"/>
              </a:ext>
            </a:extLst>
          </p:cNvPr>
          <p:cNvCxnSpPr>
            <a:cxnSpLocks/>
          </p:cNvCxnSpPr>
          <p:nvPr/>
        </p:nvCxnSpPr>
        <p:spPr>
          <a:xfrm>
            <a:off x="4330350" y="4870254"/>
            <a:ext cx="0" cy="11550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E3F33799-A473-1C90-E4F5-561EF7B1F2CA}"/>
              </a:ext>
            </a:extLst>
          </p:cNvPr>
          <p:cNvSpPr/>
          <p:nvPr/>
        </p:nvSpPr>
        <p:spPr>
          <a:xfrm>
            <a:off x="1093946" y="6058028"/>
            <a:ext cx="3361087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Actions result checker</a:t>
            </a:r>
            <a:endParaRPr lang="en-SG" sz="1200" dirty="0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3D626E4B-CB0D-556C-488E-A7ECD88FB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611" y="2883989"/>
            <a:ext cx="401067" cy="37580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F3BE103-C77A-9453-A5D9-2FA0BF64D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406" y="2857459"/>
            <a:ext cx="401067" cy="37580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3728E20-D19C-6C59-20EB-9E413CB4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484" y="2901401"/>
            <a:ext cx="401067" cy="375803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1374EF0D-9D69-F9C0-20C8-AC9DA574662F}"/>
              </a:ext>
            </a:extLst>
          </p:cNvPr>
          <p:cNvCxnSpPr>
            <a:stCxn id="99" idx="1"/>
            <a:endCxn id="20" idx="1"/>
          </p:cNvCxnSpPr>
          <p:nvPr/>
        </p:nvCxnSpPr>
        <p:spPr>
          <a:xfrm rot="10800000">
            <a:off x="763656" y="2847814"/>
            <a:ext cx="330291" cy="3424162"/>
          </a:xfrm>
          <a:prstGeom prst="bentConnector3">
            <a:avLst>
              <a:gd name="adj1" fmla="val 169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0CAD51F-EEE3-62DB-DF08-7967AC4E5836}"/>
              </a:ext>
            </a:extLst>
          </p:cNvPr>
          <p:cNvSpPr txBox="1"/>
          <p:nvPr/>
        </p:nvSpPr>
        <p:spPr>
          <a:xfrm>
            <a:off x="-13375" y="4907934"/>
            <a:ext cx="14693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Return to related action handler based on actor’s config</a:t>
            </a:r>
            <a:endParaRPr lang="en-US" sz="1100" b="1" dirty="0">
              <a:solidFill>
                <a:srgbClr val="FF0000"/>
              </a:solidFill>
            </a:endParaRP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86004582-7D81-83B5-18DE-700A0BA1E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687" y="4730017"/>
            <a:ext cx="288480" cy="316625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A0F99C1C-860C-422C-E2F8-DC358CD71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594" y="4728153"/>
            <a:ext cx="293564" cy="32220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49777109-BDA5-B8C3-4FAC-A65DA1BE8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103" y="4747295"/>
            <a:ext cx="256995" cy="282068"/>
          </a:xfrm>
          <a:prstGeom prst="rect">
            <a:avLst/>
          </a:prstGeom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25883A9-B03E-C5D6-4877-2D0A359DE693}"/>
              </a:ext>
            </a:extLst>
          </p:cNvPr>
          <p:cNvCxnSpPr>
            <a:cxnSpLocks/>
          </p:cNvCxnSpPr>
          <p:nvPr/>
        </p:nvCxnSpPr>
        <p:spPr>
          <a:xfrm>
            <a:off x="1630989" y="4794280"/>
            <a:ext cx="26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4E04816-A70F-2B80-4216-104431B37A86}"/>
              </a:ext>
            </a:extLst>
          </p:cNvPr>
          <p:cNvCxnSpPr>
            <a:cxnSpLocks/>
          </p:cNvCxnSpPr>
          <p:nvPr/>
        </p:nvCxnSpPr>
        <p:spPr>
          <a:xfrm>
            <a:off x="3068610" y="4761460"/>
            <a:ext cx="26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5638791-F262-CBBB-61FD-A1C32172C195}"/>
              </a:ext>
            </a:extLst>
          </p:cNvPr>
          <p:cNvCxnSpPr>
            <a:cxnSpLocks/>
          </p:cNvCxnSpPr>
          <p:nvPr/>
        </p:nvCxnSpPr>
        <p:spPr>
          <a:xfrm>
            <a:off x="4512484" y="4803058"/>
            <a:ext cx="26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7CA9B66-ECFF-968E-298E-BFFA52B12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541" y="6130942"/>
            <a:ext cx="256995" cy="282068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48BC2261-579A-0AC0-4A9D-3F637E580117}"/>
              </a:ext>
            </a:extLst>
          </p:cNvPr>
          <p:cNvSpPr/>
          <p:nvPr/>
        </p:nvSpPr>
        <p:spPr>
          <a:xfrm>
            <a:off x="5549454" y="2972992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Action data manager</a:t>
            </a:r>
            <a:endParaRPr lang="en-SG" sz="12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8F373FB-73A3-B217-CAE2-67820B82FD99}"/>
              </a:ext>
            </a:extLst>
          </p:cNvPr>
          <p:cNvSpPr/>
          <p:nvPr/>
        </p:nvSpPr>
        <p:spPr>
          <a:xfrm>
            <a:off x="6329801" y="4216234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UDP Comm handler</a:t>
            </a:r>
            <a:endParaRPr lang="en-SG" sz="1200" dirty="0"/>
          </a:p>
        </p:txBody>
      </p:sp>
      <p:sp>
        <p:nvSpPr>
          <p:cNvPr id="117" name="Cylinder 116">
            <a:extLst>
              <a:ext uri="{FF2B5EF4-FFF2-40B4-BE49-F238E27FC236}">
                <a16:creationId xmlns:a16="http://schemas.microsoft.com/office/drawing/2014/main" id="{0433F05F-A6DA-F4A8-D0DE-38ACA0F18BA6}"/>
              </a:ext>
            </a:extLst>
          </p:cNvPr>
          <p:cNvSpPr/>
          <p:nvPr/>
        </p:nvSpPr>
        <p:spPr>
          <a:xfrm>
            <a:off x="5891419" y="3814847"/>
            <a:ext cx="447252" cy="261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DB</a:t>
            </a:r>
            <a:endParaRPr lang="en-SG" sz="1200" b="1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E85F19-C3EE-681E-3744-A2013B9ECBA5}"/>
              </a:ext>
            </a:extLst>
          </p:cNvPr>
          <p:cNvCxnSpPr/>
          <p:nvPr/>
        </p:nvCxnSpPr>
        <p:spPr>
          <a:xfrm>
            <a:off x="5934488" y="2318683"/>
            <a:ext cx="0" cy="650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20E918B-70AE-37E1-62F2-5DBDE93A2DA3}"/>
              </a:ext>
            </a:extLst>
          </p:cNvPr>
          <p:cNvCxnSpPr>
            <a:cxnSpLocks/>
          </p:cNvCxnSpPr>
          <p:nvPr/>
        </p:nvCxnSpPr>
        <p:spPr>
          <a:xfrm>
            <a:off x="6718852" y="2359432"/>
            <a:ext cx="0" cy="183581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0921278-D59C-8381-DE02-3E3BB28DD1A5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6115045" y="3399043"/>
            <a:ext cx="0" cy="41580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7763F9D1-4D03-F548-1B11-893B7190F6F8}"/>
              </a:ext>
            </a:extLst>
          </p:cNvPr>
          <p:cNvCxnSpPr>
            <a:cxnSpLocks/>
          </p:cNvCxnSpPr>
          <p:nvPr/>
        </p:nvCxnSpPr>
        <p:spPr>
          <a:xfrm>
            <a:off x="4774915" y="2691901"/>
            <a:ext cx="773607" cy="3263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2F71EAF5-C3BA-D99E-D2B1-FBFE21A2FF7A}"/>
              </a:ext>
            </a:extLst>
          </p:cNvPr>
          <p:cNvCxnSpPr>
            <a:cxnSpLocks/>
            <a:stCxn id="109" idx="3"/>
            <a:endCxn id="115" idx="1"/>
          </p:cNvCxnSpPr>
          <p:nvPr/>
        </p:nvCxnSpPr>
        <p:spPr>
          <a:xfrm flipV="1">
            <a:off x="5057098" y="3186940"/>
            <a:ext cx="492356" cy="1701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935CD1A-6B15-7BA5-722E-47AABD6F611F}"/>
              </a:ext>
            </a:extLst>
          </p:cNvPr>
          <p:cNvCxnSpPr>
            <a:cxnSpLocks/>
          </p:cNvCxnSpPr>
          <p:nvPr/>
        </p:nvCxnSpPr>
        <p:spPr>
          <a:xfrm flipV="1">
            <a:off x="1907263" y="2742669"/>
            <a:ext cx="277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19647CD-D66B-F98B-E850-21E848657C3E}"/>
              </a:ext>
            </a:extLst>
          </p:cNvPr>
          <p:cNvCxnSpPr>
            <a:cxnSpLocks/>
          </p:cNvCxnSpPr>
          <p:nvPr/>
        </p:nvCxnSpPr>
        <p:spPr>
          <a:xfrm flipV="1">
            <a:off x="3331663" y="2693464"/>
            <a:ext cx="277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96D966C-AFCB-0DA3-F688-1F4121EFE6F6}"/>
              </a:ext>
            </a:extLst>
          </p:cNvPr>
          <p:cNvCxnSpPr>
            <a:stCxn id="107" idx="3"/>
            <a:endCxn id="108" idx="1"/>
          </p:cNvCxnSpPr>
          <p:nvPr/>
        </p:nvCxnSpPr>
        <p:spPr>
          <a:xfrm>
            <a:off x="2190167" y="4888330"/>
            <a:ext cx="1135427" cy="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85CB4D6-0931-1F26-E963-8639F4C8A2FC}"/>
              </a:ext>
            </a:extLst>
          </p:cNvPr>
          <p:cNvCxnSpPr>
            <a:cxnSpLocks/>
            <a:stCxn id="108" idx="3"/>
            <a:endCxn id="109" idx="1"/>
          </p:cNvCxnSpPr>
          <p:nvPr/>
        </p:nvCxnSpPr>
        <p:spPr>
          <a:xfrm flipV="1">
            <a:off x="3619158" y="4888329"/>
            <a:ext cx="1180945" cy="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C183E87E-21A5-1B13-42FD-9D1345DDA59D}"/>
              </a:ext>
            </a:extLst>
          </p:cNvPr>
          <p:cNvCxnSpPr>
            <a:stCxn id="99" idx="3"/>
          </p:cNvCxnSpPr>
          <p:nvPr/>
        </p:nvCxnSpPr>
        <p:spPr>
          <a:xfrm flipV="1">
            <a:off x="4455033" y="3399043"/>
            <a:ext cx="1148145" cy="28729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186783E6-80C9-B9FF-D2DC-B5068CB5CBDB}"/>
              </a:ext>
            </a:extLst>
          </p:cNvPr>
          <p:cNvCxnSpPr>
            <a:cxnSpLocks/>
          </p:cNvCxnSpPr>
          <p:nvPr/>
        </p:nvCxnSpPr>
        <p:spPr>
          <a:xfrm>
            <a:off x="3150704" y="1567613"/>
            <a:ext cx="2452474" cy="1367218"/>
          </a:xfrm>
          <a:prstGeom prst="bentConnector3">
            <a:avLst>
              <a:gd name="adj1" fmla="val 998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8D8B9A8-78B0-9A04-C0C2-14C504217225}"/>
              </a:ext>
            </a:extLst>
          </p:cNvPr>
          <p:cNvCxnSpPr>
            <a:cxnSpLocks/>
          </p:cNvCxnSpPr>
          <p:nvPr/>
        </p:nvCxnSpPr>
        <p:spPr>
          <a:xfrm>
            <a:off x="7541964" y="145966"/>
            <a:ext cx="0" cy="6555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CC1B268E-B941-217A-6D4E-544DED819F29}"/>
              </a:ext>
            </a:extLst>
          </p:cNvPr>
          <p:cNvSpPr txBox="1"/>
          <p:nvPr/>
        </p:nvSpPr>
        <p:spPr>
          <a:xfrm>
            <a:off x="5964398" y="254638"/>
            <a:ext cx="143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Emulator Node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F5E91B0-8F5D-1517-C77E-9FB2283C5AFA}"/>
              </a:ext>
            </a:extLst>
          </p:cNvPr>
          <p:cNvCxnSpPr>
            <a:stCxn id="116" idx="3"/>
          </p:cNvCxnSpPr>
          <p:nvPr/>
        </p:nvCxnSpPr>
        <p:spPr>
          <a:xfrm>
            <a:off x="7243380" y="4430182"/>
            <a:ext cx="6979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AA4DBFF-B5C2-4C35-D719-E93801E8A6ED}"/>
              </a:ext>
            </a:extLst>
          </p:cNvPr>
          <p:cNvSpPr txBox="1"/>
          <p:nvPr/>
        </p:nvSpPr>
        <p:spPr>
          <a:xfrm>
            <a:off x="7339100" y="4189930"/>
            <a:ext cx="530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Data</a:t>
            </a:r>
            <a:endParaRPr lang="en-SG" sz="1100" b="1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0F21C67-FBE7-CCE2-DCAF-4185713C1410}"/>
              </a:ext>
            </a:extLst>
          </p:cNvPr>
          <p:cNvSpPr/>
          <p:nvPr/>
        </p:nvSpPr>
        <p:spPr>
          <a:xfrm>
            <a:off x="7724180" y="2417000"/>
            <a:ext cx="1304501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Monitor/Control Web Host</a:t>
            </a:r>
            <a:endParaRPr lang="en-SG" sz="1200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CF24F13-17FD-845A-0287-73F9215742FE}"/>
              </a:ext>
            </a:extLst>
          </p:cNvPr>
          <p:cNvSpPr/>
          <p:nvPr/>
        </p:nvSpPr>
        <p:spPr>
          <a:xfrm>
            <a:off x="8344123" y="3399043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Data manager</a:t>
            </a:r>
            <a:endParaRPr lang="en-SG" sz="1200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DAA85D7-4577-77BB-464A-156637B53333}"/>
              </a:ext>
            </a:extLst>
          </p:cNvPr>
          <p:cNvSpPr/>
          <p:nvPr/>
        </p:nvSpPr>
        <p:spPr>
          <a:xfrm>
            <a:off x="7960819" y="4211637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UDP Comm handler</a:t>
            </a:r>
            <a:endParaRPr lang="en-SG" sz="1200" dirty="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B643B2A-2613-A937-78C8-92F73C1863EB}"/>
              </a:ext>
            </a:extLst>
          </p:cNvPr>
          <p:cNvCxnSpPr>
            <a:cxnSpLocks/>
          </p:cNvCxnSpPr>
          <p:nvPr/>
        </p:nvCxnSpPr>
        <p:spPr>
          <a:xfrm>
            <a:off x="8063948" y="2810431"/>
            <a:ext cx="0" cy="135814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AECC9BB-1C67-75C1-BC8A-A6965E78704D}"/>
              </a:ext>
            </a:extLst>
          </p:cNvPr>
          <p:cNvCxnSpPr>
            <a:cxnSpLocks/>
          </p:cNvCxnSpPr>
          <p:nvPr/>
        </p:nvCxnSpPr>
        <p:spPr>
          <a:xfrm>
            <a:off x="8693425" y="2901401"/>
            <a:ext cx="0" cy="49378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89C3A5B-9E49-11D1-AB9A-F7713025E7C5}"/>
              </a:ext>
            </a:extLst>
          </p:cNvPr>
          <p:cNvCxnSpPr>
            <a:cxnSpLocks/>
          </p:cNvCxnSpPr>
          <p:nvPr/>
        </p:nvCxnSpPr>
        <p:spPr>
          <a:xfrm>
            <a:off x="8693425" y="3851446"/>
            <a:ext cx="0" cy="3485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EC31638-A089-286B-6328-7976FAFF99EA}"/>
              </a:ext>
            </a:extLst>
          </p:cNvPr>
          <p:cNvSpPr txBox="1"/>
          <p:nvPr/>
        </p:nvSpPr>
        <p:spPr>
          <a:xfrm>
            <a:off x="7551482" y="191447"/>
            <a:ext cx="1729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Emulator or monitor Node (optional)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8661F39A-C537-23F8-04F3-E289A7C7BE72}"/>
              </a:ext>
            </a:extLst>
          </p:cNvPr>
          <p:cNvCxnSpPr>
            <a:cxnSpLocks/>
          </p:cNvCxnSpPr>
          <p:nvPr/>
        </p:nvCxnSpPr>
        <p:spPr>
          <a:xfrm>
            <a:off x="9543042" y="163163"/>
            <a:ext cx="0" cy="6555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18014F2-0B57-01E4-CBB6-DBF4F82F760F}"/>
              </a:ext>
            </a:extLst>
          </p:cNvPr>
          <p:cNvSpPr txBox="1"/>
          <p:nvPr/>
        </p:nvSpPr>
        <p:spPr>
          <a:xfrm>
            <a:off x="9634284" y="191447"/>
            <a:ext cx="1438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Control Hub Node (optional)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F805164-EE0D-537D-B922-35C927A63225}"/>
              </a:ext>
            </a:extLst>
          </p:cNvPr>
          <p:cNvSpPr/>
          <p:nvPr/>
        </p:nvSpPr>
        <p:spPr>
          <a:xfrm>
            <a:off x="9799810" y="3239209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Data manager</a:t>
            </a:r>
            <a:endParaRPr lang="en-SG" sz="12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0678D6A-EC3A-60F6-193A-EC518DF93ECF}"/>
              </a:ext>
            </a:extLst>
          </p:cNvPr>
          <p:cNvSpPr/>
          <p:nvPr/>
        </p:nvSpPr>
        <p:spPr>
          <a:xfrm>
            <a:off x="10159874" y="2359432"/>
            <a:ext cx="1304501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Control hub </a:t>
            </a:r>
            <a:endParaRPr lang="en-SG" sz="1200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90ADB99-FFED-E02F-91FF-645B02757AFF}"/>
              </a:ext>
            </a:extLst>
          </p:cNvPr>
          <p:cNvCxnSpPr>
            <a:cxnSpLocks/>
          </p:cNvCxnSpPr>
          <p:nvPr/>
        </p:nvCxnSpPr>
        <p:spPr>
          <a:xfrm>
            <a:off x="10345094" y="2810431"/>
            <a:ext cx="1" cy="429567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Cylinder 182">
            <a:extLst>
              <a:ext uri="{FF2B5EF4-FFF2-40B4-BE49-F238E27FC236}">
                <a16:creationId xmlns:a16="http://schemas.microsoft.com/office/drawing/2014/main" id="{44064194-FF51-CD14-F7AB-CE88DA6803A4}"/>
              </a:ext>
            </a:extLst>
          </p:cNvPr>
          <p:cNvSpPr/>
          <p:nvPr/>
        </p:nvSpPr>
        <p:spPr>
          <a:xfrm>
            <a:off x="10286103" y="3937708"/>
            <a:ext cx="447252" cy="2616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DB</a:t>
            </a:r>
            <a:endParaRPr lang="en-SG" sz="1200" b="1" dirty="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3D4F625-3999-06F3-0893-15C547D94F2F}"/>
              </a:ext>
            </a:extLst>
          </p:cNvPr>
          <p:cNvCxnSpPr>
            <a:cxnSpLocks/>
          </p:cNvCxnSpPr>
          <p:nvPr/>
        </p:nvCxnSpPr>
        <p:spPr>
          <a:xfrm>
            <a:off x="10509729" y="3689283"/>
            <a:ext cx="0" cy="20790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3FFD54A-1ECC-975B-973A-485F04B1ACA2}"/>
              </a:ext>
            </a:extLst>
          </p:cNvPr>
          <p:cNvSpPr/>
          <p:nvPr/>
        </p:nvSpPr>
        <p:spPr>
          <a:xfrm>
            <a:off x="9804839" y="4235245"/>
            <a:ext cx="913579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UDP Comm handler</a:t>
            </a:r>
            <a:endParaRPr lang="en-SG" sz="1200" dirty="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D193C39-A470-ECFF-331A-E23E87D8B6BE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8874398" y="4449193"/>
            <a:ext cx="9304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C921C903-89F8-0730-3185-FB6F3B6FD24A}"/>
              </a:ext>
            </a:extLst>
          </p:cNvPr>
          <p:cNvCxnSpPr>
            <a:stCxn id="181" idx="1"/>
          </p:cNvCxnSpPr>
          <p:nvPr/>
        </p:nvCxnSpPr>
        <p:spPr>
          <a:xfrm rot="10800000" flipV="1">
            <a:off x="9978888" y="2573380"/>
            <a:ext cx="180987" cy="163726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3245B9A-762C-BCB6-AD68-118AC897C0C5}"/>
              </a:ext>
            </a:extLst>
          </p:cNvPr>
          <p:cNvSpPr/>
          <p:nvPr/>
        </p:nvSpPr>
        <p:spPr>
          <a:xfrm>
            <a:off x="8639859" y="4888329"/>
            <a:ext cx="788238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Web-site handler</a:t>
            </a:r>
            <a:endParaRPr lang="en-SG" sz="1200" dirty="0"/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D56306B-3F40-D84B-812A-8265C4C24948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9000626" y="2883989"/>
            <a:ext cx="33352" cy="200434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BF43741-61DD-D7AB-DEB9-F2370E126F99}"/>
              </a:ext>
            </a:extLst>
          </p:cNvPr>
          <p:cNvSpPr/>
          <p:nvPr/>
        </p:nvSpPr>
        <p:spPr>
          <a:xfrm>
            <a:off x="10759842" y="4814771"/>
            <a:ext cx="788238" cy="42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Web-site handler</a:t>
            </a:r>
            <a:endParaRPr lang="en-SG" sz="1200" dirty="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3A72017-A892-4589-05F6-3CA8FACC3680}"/>
              </a:ext>
            </a:extLst>
          </p:cNvPr>
          <p:cNvCxnSpPr>
            <a:cxnSpLocks/>
            <a:endCxn id="198" idx="0"/>
          </p:cNvCxnSpPr>
          <p:nvPr/>
        </p:nvCxnSpPr>
        <p:spPr>
          <a:xfrm>
            <a:off x="11120609" y="2810431"/>
            <a:ext cx="33352" cy="200434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82525B7-4201-F35F-FFF1-E4FEF9C4CD3B}"/>
              </a:ext>
            </a:extLst>
          </p:cNvPr>
          <p:cNvSpPr txBox="1"/>
          <p:nvPr/>
        </p:nvSpPr>
        <p:spPr>
          <a:xfrm>
            <a:off x="9071267" y="4224923"/>
            <a:ext cx="530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Data</a:t>
            </a:r>
            <a:endParaRPr lang="en-SG" sz="1100" b="1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C9A3443-2446-59E0-40CA-9E9E1D4EFF0D}"/>
              </a:ext>
            </a:extLst>
          </p:cNvPr>
          <p:cNvSpPr txBox="1"/>
          <p:nvPr/>
        </p:nvSpPr>
        <p:spPr>
          <a:xfrm>
            <a:off x="7123684" y="6318488"/>
            <a:ext cx="6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Network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2A31E0A-5285-C954-BC1D-522F7F205997}"/>
              </a:ext>
            </a:extLst>
          </p:cNvPr>
          <p:cNvSpPr txBox="1"/>
          <p:nvPr/>
        </p:nvSpPr>
        <p:spPr>
          <a:xfrm>
            <a:off x="9194049" y="6338880"/>
            <a:ext cx="6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Network</a:t>
            </a:r>
            <a:endParaRPr lang="en-SG" sz="1100" b="1" dirty="0">
              <a:solidFill>
                <a:srgbClr val="0070C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627BBB-6E85-4E32-7F52-B4C6E6525684}"/>
              </a:ext>
            </a:extLst>
          </p:cNvPr>
          <p:cNvCxnSpPr/>
          <p:nvPr/>
        </p:nvCxnSpPr>
        <p:spPr>
          <a:xfrm>
            <a:off x="347869" y="407504"/>
            <a:ext cx="398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0004950-626F-FA33-A065-EA06BB7F09EF}"/>
              </a:ext>
            </a:extLst>
          </p:cNvPr>
          <p:cNvSpPr txBox="1"/>
          <p:nvPr/>
        </p:nvSpPr>
        <p:spPr>
          <a:xfrm>
            <a:off x="732982" y="276699"/>
            <a:ext cx="530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</a:t>
            </a:r>
            <a:endParaRPr lang="en-SG" sz="11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785A8C-5B48-1068-AEB2-9B994F64873B}"/>
              </a:ext>
            </a:extLst>
          </p:cNvPr>
          <p:cNvCxnSpPr/>
          <p:nvPr/>
        </p:nvCxnSpPr>
        <p:spPr>
          <a:xfrm>
            <a:off x="359561" y="635154"/>
            <a:ext cx="373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7AB365-C25B-C3D7-3EFE-BD739D804870}"/>
              </a:ext>
            </a:extLst>
          </p:cNvPr>
          <p:cNvSpPr txBox="1"/>
          <p:nvPr/>
        </p:nvSpPr>
        <p:spPr>
          <a:xfrm>
            <a:off x="696007" y="457361"/>
            <a:ext cx="1589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Sequential process/thread </a:t>
            </a:r>
            <a:endParaRPr lang="en-SG" sz="11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8C034D-C0A1-B79F-D177-A238DC2998AD}"/>
              </a:ext>
            </a:extLst>
          </p:cNvPr>
          <p:cNvCxnSpPr/>
          <p:nvPr/>
        </p:nvCxnSpPr>
        <p:spPr>
          <a:xfrm>
            <a:off x="372432" y="993909"/>
            <a:ext cx="3734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F894DB-D6B4-75BB-DE20-CE17C865BAC4}"/>
              </a:ext>
            </a:extLst>
          </p:cNvPr>
          <p:cNvSpPr txBox="1"/>
          <p:nvPr/>
        </p:nvSpPr>
        <p:spPr>
          <a:xfrm>
            <a:off x="689674" y="849747"/>
            <a:ext cx="1350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Parallel process/thread 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48632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1753</Words>
  <Application>Microsoft Office PowerPoint</Application>
  <PresentationFormat>Widescreen</PresentationFormat>
  <Paragraphs>356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149</cp:revision>
  <dcterms:created xsi:type="dcterms:W3CDTF">2023-01-03T12:34:38Z</dcterms:created>
  <dcterms:modified xsi:type="dcterms:W3CDTF">2023-01-30T01:49:45Z</dcterms:modified>
</cp:coreProperties>
</file>