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36ADD-D491-4F57-97F3-06818EDBCA02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CC64-FB12-4843-9F01-D87918DC803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779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B752-1DE9-E666-0654-E3A1E4351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C93DA-A743-8EF7-0047-AA0B21317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41A20-26FE-83A7-258E-98196D80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282F-C1CA-0CC3-38B2-1EE2E70C7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7F12-CF2F-9824-A69D-D1FF471A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264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2962-38A3-23A2-CE1B-1465E69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E56F1-3A2A-ED19-1F8C-03ED71A48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2459-6526-013A-75CA-9F7E4539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8764-9A0C-987E-71F9-5A7ECE2A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7106-A47C-206C-01B9-A099AA27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42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FEBF5-CAF8-7495-3538-EA99A79FE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987E1-BCF4-7F1F-8BF9-24FD0E897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DFCD-14A2-69F2-F27D-4B87C0D0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0B40-7E18-DD72-21F9-06E2262B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2AC8-9C84-12A6-C170-4FEE445E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140E-DAB4-9C07-D3A9-F81D8C33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D785-9E3D-A037-6FE5-3BB3709B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9FFF-3149-3CD6-2B1B-A04E83A6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8554E-C4AD-2950-CC40-42B4583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BF50-EB00-9704-121B-807CB05F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89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A5EE-8AA8-56DE-EDD5-31D22192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DD493-3C1E-2E34-5404-7A1F214D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3B614-0A98-53E6-8F9C-FBA62F35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B250-8FA0-D9D3-5180-60DB26A5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2A6C-7A8B-00F4-0D7B-4D475E5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052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636-0C16-FE6D-E303-9CEC59AC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7D5C-57FA-A46E-FC12-6E06012F3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E684-54FA-8AC7-5969-0C507594E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225A5-4897-2CD5-D5A9-E1C4C9A1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2ACE1-5B74-2744-ED62-8013F1BB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B937-BD78-59A6-1264-E0CB66DD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17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9A66-4268-FED5-0118-AD074437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449C-4735-8C3C-B2A5-AB748454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B92B-A2E9-8EE2-82F0-1D7296F7D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99B37-6BE8-6C1D-1510-8EB08CF68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1B5B-E3CA-0BDC-E88D-07F982D7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81396-2C82-686B-CE05-F8EA072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E6A90-0F20-9A7D-1571-7AA938A6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B5EA4-A96B-21F2-5814-1BFE00B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1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E0E-A46C-A2DA-7EA1-D2B17DF1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8DAB1-DD1A-80AF-8F68-76FD937F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A007B-3A63-6606-A83B-67405BF6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6861-B1B8-3B19-ADD3-432FCFD4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6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B6036-899F-282F-DE92-75028E0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B4B51-9EDE-5AB6-8CC5-3842EE4D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DEBE-3A07-46B5-3AE7-7ABF49AB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482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DC50-5C01-012C-4709-DA89FAF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D61A-0F1E-3281-DE88-FAEE718A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59FC-22A8-F328-F646-32B6B94A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27D1-A7FF-2B3C-871D-FE8AF2EC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CF1B-041B-84D2-3B6F-8498831B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9BCC5-97A6-7F20-3E13-F19EE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3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C645-7040-2CD1-16A2-EF00AC1E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D5F9C-57C2-A8C4-18D6-CE1C89E5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CA2C5-6D02-4B1F-FC50-AAAD379A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24CC6-CA6F-35E1-D9CB-F5CC8E99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9E88-D1CD-0DD3-1CAB-055F97A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6E7D4-3F60-8B6A-8498-D5F28518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0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38F26-035B-6EFB-3ABD-3538DC9B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5A293-73CD-4671-36CC-5189C35E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9CDF-5E08-18AF-A9F1-78917EA75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E68B9-EEFB-48DA-857D-5D3BC6E19A78}" type="datetimeFigureOut">
              <a:rPr lang="en-SG" smtClean="0"/>
              <a:t>7/3/2024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BE9A-AB91-A313-31D2-FB8A8AD8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2BC8F-8F15-0D0C-16D6-B5EBE6088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758D76-5526-4BE2-9860-632B8B25C9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18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Rectangle 1090">
            <a:extLst>
              <a:ext uri="{FF2B5EF4-FFF2-40B4-BE49-F238E27FC236}">
                <a16:creationId xmlns:a16="http://schemas.microsoft.com/office/drawing/2014/main" id="{29962B29-5C8E-66CE-F059-7F6436A4D7C1}"/>
              </a:ext>
            </a:extLst>
          </p:cNvPr>
          <p:cNvSpPr/>
          <p:nvPr/>
        </p:nvSpPr>
        <p:spPr>
          <a:xfrm>
            <a:off x="3916109" y="1584315"/>
            <a:ext cx="1477483" cy="5021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E9385-272D-78F8-37EF-D7BFBD2E461E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Cluster Users </a:t>
            </a:r>
            <a:r>
              <a:rPr lang="en-SG" sz="2400">
                <a:solidFill>
                  <a:schemeClr val="bg1"/>
                </a:solidFill>
              </a:rPr>
              <a:t>Emulation System </a:t>
            </a:r>
            <a:endParaRPr lang="en-SG" sz="2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D0724-3AFD-D889-2F78-8EC9CD2EA534}"/>
              </a:ext>
            </a:extLst>
          </p:cNvPr>
          <p:cNvSpPr/>
          <p:nvPr/>
        </p:nvSpPr>
        <p:spPr>
          <a:xfrm>
            <a:off x="512270" y="1208776"/>
            <a:ext cx="2810625" cy="1115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F0522-C6EC-850C-3D04-CC06EBCF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34395" y="1306202"/>
            <a:ext cx="391856" cy="3918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0E31D-9230-EF97-B2E7-8C85F43511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34384" y="1307557"/>
            <a:ext cx="391856" cy="3918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BDA4B5-9643-9A86-70E2-E85CEEE396F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663844" y="1314145"/>
            <a:ext cx="406283" cy="40628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E0814-3674-CFAB-4EB5-86328B0377A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2202997" y="1323100"/>
            <a:ext cx="406282" cy="4062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A0F7F5-89EC-0B6D-D75A-E7DD822252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634395" y="1824800"/>
            <a:ext cx="378027" cy="41013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48A944-D021-5B5C-76F5-302DA8929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443" y="1831203"/>
            <a:ext cx="391857" cy="39185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5EC4B4-73D3-11A1-ABD4-6FE7CA0E4DB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</a:blip>
          <a:stretch>
            <a:fillRect/>
          </a:stretch>
        </p:blipFill>
        <p:spPr>
          <a:xfrm>
            <a:off x="1657196" y="1822008"/>
            <a:ext cx="412931" cy="4129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ACFE4-00E0-1C85-8A59-E7BED5CF0040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85000"/>
          </a:blip>
          <a:stretch>
            <a:fillRect/>
          </a:stretch>
        </p:blipFill>
        <p:spPr>
          <a:xfrm>
            <a:off x="2218814" y="1824997"/>
            <a:ext cx="412931" cy="4129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03BF-7149-F44D-4161-1B52B8A3FF0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5000"/>
          </a:blip>
          <a:stretch>
            <a:fillRect/>
          </a:stretch>
        </p:blipFill>
        <p:spPr>
          <a:xfrm>
            <a:off x="2729172" y="1323100"/>
            <a:ext cx="402390" cy="40239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783EB-DE79-B8C3-0845-CD97977324CD}"/>
              </a:ext>
            </a:extLst>
          </p:cNvPr>
          <p:cNvSpPr txBox="1"/>
          <p:nvPr/>
        </p:nvSpPr>
        <p:spPr>
          <a:xfrm>
            <a:off x="2687289" y="1801106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230D4-AC48-3850-E80D-2A9AC969B64D}"/>
              </a:ext>
            </a:extLst>
          </p:cNvPr>
          <p:cNvSpPr txBox="1"/>
          <p:nvPr/>
        </p:nvSpPr>
        <p:spPr>
          <a:xfrm>
            <a:off x="434088" y="891645"/>
            <a:ext cx="2970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Activities Module Repo</a:t>
            </a:r>
            <a:endParaRPr lang="en-SG" sz="1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33D0-9BEB-DF6E-C032-6D100A50E1B8}"/>
              </a:ext>
            </a:extLst>
          </p:cNvPr>
          <p:cNvSpPr/>
          <p:nvPr/>
        </p:nvSpPr>
        <p:spPr>
          <a:xfrm>
            <a:off x="512270" y="2732653"/>
            <a:ext cx="2790140" cy="1134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58BF5-75D7-379E-9AC9-BBF7DC32C505}"/>
              </a:ext>
            </a:extLst>
          </p:cNvPr>
          <p:cNvSpPr txBox="1"/>
          <p:nvPr/>
        </p:nvSpPr>
        <p:spPr>
          <a:xfrm>
            <a:off x="400720" y="2415167"/>
            <a:ext cx="31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Application Activities Module Repo</a:t>
            </a:r>
            <a:endParaRPr lang="en-SG" sz="1400" b="1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F027C16-1015-2469-46E8-9B4E0E9561E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</a:blip>
          <a:stretch>
            <a:fillRect/>
          </a:stretch>
        </p:blipFill>
        <p:spPr>
          <a:xfrm>
            <a:off x="2245292" y="2834078"/>
            <a:ext cx="401301" cy="4013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9BCE11-C5ED-0BEE-E9EB-B463D877A51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9285" r="62157" b="18321"/>
          <a:stretch/>
        </p:blipFill>
        <p:spPr>
          <a:xfrm>
            <a:off x="1132270" y="2834778"/>
            <a:ext cx="438795" cy="4013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DAC89FD-5512-2D23-AB8B-7D3B3832949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85000"/>
          </a:blip>
          <a:stretch>
            <a:fillRect/>
          </a:stretch>
        </p:blipFill>
        <p:spPr>
          <a:xfrm>
            <a:off x="619239" y="2843186"/>
            <a:ext cx="392893" cy="3928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 descr="A red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1276E14-4550-181F-ABAE-9375818CE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alphaModFix amt="70000"/>
          </a:blip>
          <a:srcRect l="-1" r="-7307"/>
          <a:stretch/>
        </p:blipFill>
        <p:spPr>
          <a:xfrm>
            <a:off x="1703315" y="2843186"/>
            <a:ext cx="399799" cy="3928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27AF9C-F960-E5D7-777D-6AAC00070554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85000"/>
          </a:blip>
          <a:stretch>
            <a:fillRect/>
          </a:stretch>
        </p:blipFill>
        <p:spPr>
          <a:xfrm>
            <a:off x="2762575" y="2817348"/>
            <a:ext cx="418031" cy="41803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A48A7A-54CD-8667-1202-81E5C0DE5288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85000"/>
          </a:blip>
          <a:stretch>
            <a:fillRect/>
          </a:stretch>
        </p:blipFill>
        <p:spPr>
          <a:xfrm>
            <a:off x="612591" y="3360862"/>
            <a:ext cx="400912" cy="3928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2B3F3BB-CBEB-655A-A3E1-3FB7AD90734E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85000"/>
          </a:blip>
          <a:stretch>
            <a:fillRect/>
          </a:stretch>
        </p:blipFill>
        <p:spPr>
          <a:xfrm>
            <a:off x="1140861" y="3355052"/>
            <a:ext cx="422740" cy="4227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C026DB-114A-9141-9371-BB089D14C699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85000"/>
          </a:blip>
          <a:stretch>
            <a:fillRect/>
          </a:stretch>
        </p:blipFill>
        <p:spPr>
          <a:xfrm>
            <a:off x="1703315" y="3377648"/>
            <a:ext cx="400144" cy="4001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72599EA-8E2E-57B7-09F2-630D5890E4EB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85000"/>
          </a:blip>
          <a:stretch>
            <a:fillRect/>
          </a:stretch>
        </p:blipFill>
        <p:spPr>
          <a:xfrm>
            <a:off x="2270541" y="3376336"/>
            <a:ext cx="376052" cy="4001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020276-CF6C-C3E7-315A-4A15F12CDEA2}"/>
              </a:ext>
            </a:extLst>
          </p:cNvPr>
          <p:cNvSpPr txBox="1"/>
          <p:nvPr/>
        </p:nvSpPr>
        <p:spPr>
          <a:xfrm>
            <a:off x="2727139" y="3290467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29CD0F-6062-08CA-7B61-186643401287}"/>
              </a:ext>
            </a:extLst>
          </p:cNvPr>
          <p:cNvSpPr/>
          <p:nvPr/>
        </p:nvSpPr>
        <p:spPr>
          <a:xfrm>
            <a:off x="512270" y="4428774"/>
            <a:ext cx="2790140" cy="11935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2ED6BC-C3A1-4E68-4101-5791F5F43094}"/>
              </a:ext>
            </a:extLst>
          </p:cNvPr>
          <p:cNvSpPr txBox="1"/>
          <p:nvPr/>
        </p:nvSpPr>
        <p:spPr>
          <a:xfrm>
            <a:off x="434088" y="4084290"/>
            <a:ext cx="31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Human Activities Module Repo</a:t>
            </a:r>
            <a:endParaRPr lang="en-SG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783C8-8F41-6087-DE31-EEC23D46DA19}"/>
              </a:ext>
            </a:extLst>
          </p:cNvPr>
          <p:cNvSpPr txBox="1"/>
          <p:nvPr/>
        </p:nvSpPr>
        <p:spPr>
          <a:xfrm>
            <a:off x="2817910" y="5059829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45" name="Picture 44" descr="A picture containing logo&#10;&#10;Description automatically generated">
            <a:extLst>
              <a:ext uri="{FF2B5EF4-FFF2-40B4-BE49-F238E27FC236}">
                <a16:creationId xmlns:a16="http://schemas.microsoft.com/office/drawing/2014/main" id="{670E3DF4-A19B-CE5E-4377-5982373FD79A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85000"/>
          </a:blip>
          <a:stretch>
            <a:fillRect/>
          </a:stretch>
        </p:blipFill>
        <p:spPr>
          <a:xfrm>
            <a:off x="589558" y="4519062"/>
            <a:ext cx="413138" cy="4131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292ACD7-DCD5-DA09-1D87-EB155625CF7D}"/>
              </a:ext>
            </a:extLst>
          </p:cNvPr>
          <p:cNvPicPr>
            <a:picLocks noChangeAspect="1"/>
          </p:cNvPicPr>
          <p:nvPr/>
        </p:nvPicPr>
        <p:blipFill>
          <a:blip r:embed="rId21">
            <a:alphaModFix amt="85000"/>
          </a:blip>
          <a:stretch>
            <a:fillRect/>
          </a:stretch>
        </p:blipFill>
        <p:spPr>
          <a:xfrm>
            <a:off x="1131443" y="4521417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8" name="Picture 47" descr="A close-up of a game controller&#10;&#10;Description automatically generated with low confidence">
            <a:extLst>
              <a:ext uri="{FF2B5EF4-FFF2-40B4-BE49-F238E27FC236}">
                <a16:creationId xmlns:a16="http://schemas.microsoft.com/office/drawing/2014/main" id="{72A672C6-6F27-1320-E7D8-15BD4801D808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85000"/>
          </a:blip>
          <a:stretch>
            <a:fillRect/>
          </a:stretch>
        </p:blipFill>
        <p:spPr>
          <a:xfrm>
            <a:off x="1690066" y="4519062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9" name="Picture 4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13C3A60-933F-13D5-DEB2-DE7E765AAD8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25841" y="4530479"/>
            <a:ext cx="420752" cy="4207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4A134A-710C-49FF-6559-50B6854A2430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 amt="70000"/>
          </a:blip>
          <a:stretch>
            <a:fillRect/>
          </a:stretch>
        </p:blipFill>
        <p:spPr>
          <a:xfrm>
            <a:off x="2767081" y="4531772"/>
            <a:ext cx="428019" cy="4194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C7497ED-5EE7-10DE-F57B-E717B302533F}"/>
              </a:ext>
            </a:extLst>
          </p:cNvPr>
          <p:cNvPicPr>
            <a:picLocks noChangeAspect="1"/>
          </p:cNvPicPr>
          <p:nvPr/>
        </p:nvPicPr>
        <p:blipFill>
          <a:blip r:embed="rId25">
            <a:alphaModFix amt="70000"/>
          </a:blip>
          <a:stretch>
            <a:fillRect/>
          </a:stretch>
        </p:blipFill>
        <p:spPr>
          <a:xfrm>
            <a:off x="589557" y="5087284"/>
            <a:ext cx="422575" cy="4225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3B2E3843-42F8-6AAE-1BBA-A343ECD0DA0A}"/>
              </a:ext>
            </a:extLst>
          </p:cNvPr>
          <p:cNvPicPr>
            <a:picLocks noChangeAspect="1"/>
          </p:cNvPicPr>
          <p:nvPr/>
        </p:nvPicPr>
        <p:blipFill>
          <a:blip r:embed="rId26">
            <a:alphaModFix amt="70000"/>
          </a:blip>
          <a:stretch>
            <a:fillRect/>
          </a:stretch>
        </p:blipFill>
        <p:spPr>
          <a:xfrm>
            <a:off x="1121771" y="5087284"/>
            <a:ext cx="420751" cy="42075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10F68CB-D736-A604-B790-870DA926ABEB}"/>
              </a:ext>
            </a:extLst>
          </p:cNvPr>
          <p:cNvPicPr>
            <a:picLocks noChangeAspect="1"/>
          </p:cNvPicPr>
          <p:nvPr/>
        </p:nvPicPr>
        <p:blipFill>
          <a:blip r:embed="rId27">
            <a:alphaModFix amt="70000"/>
          </a:blip>
          <a:stretch>
            <a:fillRect/>
          </a:stretch>
        </p:blipFill>
        <p:spPr>
          <a:xfrm>
            <a:off x="1681186" y="5093030"/>
            <a:ext cx="420751" cy="4207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DC4495-5089-EB7B-7521-BACED82C3824}"/>
              </a:ext>
            </a:extLst>
          </p:cNvPr>
          <p:cNvPicPr>
            <a:picLocks noChangeAspect="1"/>
          </p:cNvPicPr>
          <p:nvPr/>
        </p:nvPicPr>
        <p:blipFill>
          <a:blip r:embed="rId28">
            <a:alphaModFix amt="70000"/>
          </a:blip>
          <a:stretch>
            <a:fillRect/>
          </a:stretch>
        </p:blipFill>
        <p:spPr>
          <a:xfrm>
            <a:off x="2196451" y="5075657"/>
            <a:ext cx="445827" cy="44582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E1B2449-153C-3D1B-72A4-43937E490AA4}"/>
              </a:ext>
            </a:extLst>
          </p:cNvPr>
          <p:cNvSpPr/>
          <p:nvPr/>
        </p:nvSpPr>
        <p:spPr>
          <a:xfrm>
            <a:off x="506524" y="6072229"/>
            <a:ext cx="2775047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565515-FA44-5009-FDAF-8D351BFF0CDA}"/>
              </a:ext>
            </a:extLst>
          </p:cNvPr>
          <p:cNvSpPr txBox="1"/>
          <p:nvPr/>
        </p:nvSpPr>
        <p:spPr>
          <a:xfrm>
            <a:off x="434088" y="5742224"/>
            <a:ext cx="31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Activities Module Repo</a:t>
            </a:r>
            <a:endParaRPr lang="en-SG" sz="1400" b="1" dirty="0"/>
          </a:p>
        </p:txBody>
      </p:sp>
      <p:pic>
        <p:nvPicPr>
          <p:cNvPr id="61" name="Picture 60" descr="Icon&#10;&#10;Description automatically generated">
            <a:extLst>
              <a:ext uri="{FF2B5EF4-FFF2-40B4-BE49-F238E27FC236}">
                <a16:creationId xmlns:a16="http://schemas.microsoft.com/office/drawing/2014/main" id="{5CD312E8-CD18-85BF-49F9-2EE7A501623A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 amt="70000"/>
          </a:blip>
          <a:stretch>
            <a:fillRect/>
          </a:stretch>
        </p:blipFill>
        <p:spPr>
          <a:xfrm>
            <a:off x="604714" y="6177100"/>
            <a:ext cx="343359" cy="3433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33F830-D033-9024-FD9A-39D599B0AEEC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 amt="70000"/>
          </a:blip>
          <a:stretch>
            <a:fillRect/>
          </a:stretch>
        </p:blipFill>
        <p:spPr>
          <a:xfrm>
            <a:off x="1097831" y="6166545"/>
            <a:ext cx="353915" cy="3539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6A7EB60E-5764-C99D-2D84-13530292417E}"/>
              </a:ext>
            </a:extLst>
          </p:cNvPr>
          <p:cNvPicPr>
            <a:picLocks noChangeAspect="1"/>
          </p:cNvPicPr>
          <p:nvPr/>
        </p:nvPicPr>
        <p:blipFill>
          <a:blip r:embed="rId31">
            <a:alphaModFix amt="70000"/>
          </a:blip>
          <a:stretch>
            <a:fillRect/>
          </a:stretch>
        </p:blipFill>
        <p:spPr>
          <a:xfrm>
            <a:off x="1597204" y="6166545"/>
            <a:ext cx="363964" cy="363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5F16DD65-1D7E-A22D-DA7D-17969E61D01F}"/>
              </a:ext>
            </a:extLst>
          </p:cNvPr>
          <p:cNvPicPr>
            <a:picLocks noChangeAspect="1"/>
          </p:cNvPicPr>
          <p:nvPr/>
        </p:nvPicPr>
        <p:blipFill>
          <a:blip r:embed="rId32">
            <a:alphaModFix amt="70000"/>
          </a:blip>
          <a:stretch>
            <a:fillRect/>
          </a:stretch>
        </p:blipFill>
        <p:spPr>
          <a:xfrm>
            <a:off x="2092489" y="6156495"/>
            <a:ext cx="363964" cy="36396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68D15FD6-697A-B6FA-EBC4-6DCFDF5E3BC9}"/>
              </a:ext>
            </a:extLst>
          </p:cNvPr>
          <p:cNvSpPr txBox="1"/>
          <p:nvPr/>
        </p:nvSpPr>
        <p:spPr>
          <a:xfrm>
            <a:off x="2552319" y="6118423"/>
            <a:ext cx="37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  <a:endParaRPr lang="en-SG"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57C13D-003C-1372-CDFF-2B89ED16BC1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556224" y="2529708"/>
            <a:ext cx="363195" cy="354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926826-A868-E8EA-832A-C8DEA0E9590A}"/>
              </a:ext>
            </a:extLst>
          </p:cNvPr>
          <p:cNvSpPr txBox="1"/>
          <p:nvPr/>
        </p:nvSpPr>
        <p:spPr>
          <a:xfrm>
            <a:off x="3933264" y="1527849"/>
            <a:ext cx="133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Activities Scheduler</a:t>
            </a:r>
            <a:endParaRPr lang="en-SG" sz="1400" b="1" dirty="0"/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43A2BF4-5F28-010B-6312-A718AEE9855F}"/>
              </a:ext>
            </a:extLst>
          </p:cNvPr>
          <p:cNvCxnSpPr>
            <a:cxnSpLocks/>
          </p:cNvCxnSpPr>
          <p:nvPr/>
        </p:nvCxnSpPr>
        <p:spPr>
          <a:xfrm flipV="1">
            <a:off x="4801831" y="2697076"/>
            <a:ext cx="17310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430846CC-7C6B-D1FC-2E34-5AC96F9BD656}"/>
              </a:ext>
            </a:extLst>
          </p:cNvPr>
          <p:cNvSpPr txBox="1"/>
          <p:nvPr/>
        </p:nvSpPr>
        <p:spPr>
          <a:xfrm>
            <a:off x="4151853" y="2932175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Engineer timeline play book</a:t>
            </a:r>
            <a:endParaRPr lang="en-SG" sz="1000" b="1" dirty="0"/>
          </a:p>
        </p:txBody>
      </p:sp>
      <p:pic>
        <p:nvPicPr>
          <p:cNvPr id="1049" name="Picture 1048">
            <a:extLst>
              <a:ext uri="{FF2B5EF4-FFF2-40B4-BE49-F238E27FC236}">
                <a16:creationId xmlns:a16="http://schemas.microsoft.com/office/drawing/2014/main" id="{66D81903-D063-D1FC-79B9-4A011F6CE99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367944" y="2347837"/>
            <a:ext cx="572312" cy="6640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6F618F3B-D198-1B81-AB86-2CF5F76D77EB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71104" y="2418811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3F10247A-05A3-D651-F567-69B394DF69E2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7230" y="3504759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FEF6D248-83DE-3784-ECC7-DA24EB0A585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997112" y="4763560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A8DEE567-CC17-D525-4F53-2B54B76ED75A}"/>
              </a:ext>
            </a:extLst>
          </p:cNvPr>
          <p:cNvSpPr txBox="1"/>
          <p:nvPr/>
        </p:nvSpPr>
        <p:spPr>
          <a:xfrm>
            <a:off x="6190631" y="2874111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9E702C50-4A9A-9A84-3DDE-1F4EC25F28F3}"/>
              </a:ext>
            </a:extLst>
          </p:cNvPr>
          <p:cNvCxnSpPr>
            <a:cxnSpLocks/>
          </p:cNvCxnSpPr>
          <p:nvPr/>
        </p:nvCxnSpPr>
        <p:spPr>
          <a:xfrm>
            <a:off x="6959513" y="2679852"/>
            <a:ext cx="2330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46A725-B5DB-F129-75D3-AEA938E3EDC9}"/>
              </a:ext>
            </a:extLst>
          </p:cNvPr>
          <p:cNvSpPr txBox="1"/>
          <p:nvPr/>
        </p:nvSpPr>
        <p:spPr>
          <a:xfrm>
            <a:off x="5851261" y="3486916"/>
            <a:ext cx="12331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Officer profile  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14" descr="Director desk clipart 20 free Cliparts | Download images on Clipground 2021">
            <a:extLst>
              <a:ext uri="{FF2B5EF4-FFF2-40B4-BE49-F238E27FC236}">
                <a16:creationId xmlns:a16="http://schemas.microsoft.com/office/drawing/2014/main" id="{E368AF87-56AF-ECFB-2D5E-7251B06D8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6732" r="17296" b="6732"/>
          <a:stretch/>
        </p:blipFill>
        <p:spPr bwMode="auto">
          <a:xfrm>
            <a:off x="9361546" y="3400756"/>
            <a:ext cx="572312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1066">
            <a:extLst>
              <a:ext uri="{FF2B5EF4-FFF2-40B4-BE49-F238E27FC236}">
                <a16:creationId xmlns:a16="http://schemas.microsoft.com/office/drawing/2014/main" id="{C2997BAB-8EE8-78E0-877F-27397913BA6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728086" y="5847231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D23F5CA-26D2-23CF-8436-0FDF37ABF338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14300" y="4662143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73" name="Picture 8" descr="Administrator Network Icons System Avatar Computer - Admin Icon Png ...">
            <a:extLst>
              <a:ext uri="{FF2B5EF4-FFF2-40B4-BE49-F238E27FC236}">
                <a16:creationId xmlns:a16="http://schemas.microsoft.com/office/drawing/2014/main" id="{A0675D7A-145C-A6B7-0A74-6F1E632D5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341" y="4553376"/>
            <a:ext cx="515483" cy="659287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6361FD4D-301E-4719-1279-79606C90C54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240060" y="2404245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E3B9823D-80B7-071D-A13C-55640B1D6640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319565" y="1789459"/>
            <a:ext cx="613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C17C0220-C044-58AF-CED8-E6FFB31C8148}"/>
              </a:ext>
            </a:extLst>
          </p:cNvPr>
          <p:cNvCxnSpPr>
            <a:cxnSpLocks/>
          </p:cNvCxnSpPr>
          <p:nvPr/>
        </p:nvCxnSpPr>
        <p:spPr>
          <a:xfrm>
            <a:off x="3302410" y="3296553"/>
            <a:ext cx="613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5548AB37-62BA-1474-DF90-6515CCF22792}"/>
              </a:ext>
            </a:extLst>
          </p:cNvPr>
          <p:cNvCxnSpPr>
            <a:cxnSpLocks/>
          </p:cNvCxnSpPr>
          <p:nvPr/>
        </p:nvCxnSpPr>
        <p:spPr>
          <a:xfrm>
            <a:off x="3319565" y="4976023"/>
            <a:ext cx="596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AD267E91-EA5D-E61E-F95B-B3B44942565A}"/>
              </a:ext>
            </a:extLst>
          </p:cNvPr>
          <p:cNvCxnSpPr>
            <a:cxnSpLocks/>
          </p:cNvCxnSpPr>
          <p:nvPr/>
        </p:nvCxnSpPr>
        <p:spPr>
          <a:xfrm>
            <a:off x="3281571" y="6264753"/>
            <a:ext cx="634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0" name="Picture 1099">
            <a:extLst>
              <a:ext uri="{FF2B5EF4-FFF2-40B4-BE49-F238E27FC236}">
                <a16:creationId xmlns:a16="http://schemas.microsoft.com/office/drawing/2014/main" id="{6BBDF23A-0305-33DE-E172-2351381042A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246304" y="3526021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1" name="Picture 1100">
            <a:extLst>
              <a:ext uri="{FF2B5EF4-FFF2-40B4-BE49-F238E27FC236}">
                <a16:creationId xmlns:a16="http://schemas.microsoft.com/office/drawing/2014/main" id="{00339C29-8714-6502-DEFB-D4D2BA908D90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239479" y="4699470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02" name="Picture 1101">
            <a:extLst>
              <a:ext uri="{FF2B5EF4-FFF2-40B4-BE49-F238E27FC236}">
                <a16:creationId xmlns:a16="http://schemas.microsoft.com/office/drawing/2014/main" id="{7FD3D07D-1C49-5770-3EBD-C8A006D78D6E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262143" y="5720953"/>
            <a:ext cx="539688" cy="5216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032F5CF7-B6D0-5434-6C82-E3DB9BA3F1A6}"/>
              </a:ext>
            </a:extLst>
          </p:cNvPr>
          <p:cNvSpPr txBox="1"/>
          <p:nvPr/>
        </p:nvSpPr>
        <p:spPr>
          <a:xfrm>
            <a:off x="5840009" y="2340477"/>
            <a:ext cx="97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Engineer Profile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07" name="Straight Arrow Connector 1106">
            <a:extLst>
              <a:ext uri="{FF2B5EF4-FFF2-40B4-BE49-F238E27FC236}">
                <a16:creationId xmlns:a16="http://schemas.microsoft.com/office/drawing/2014/main" id="{5CF86DF3-B9F6-3479-4706-E3A0F5528A1D}"/>
              </a:ext>
            </a:extLst>
          </p:cNvPr>
          <p:cNvCxnSpPr>
            <a:cxnSpLocks/>
            <a:stCxn id="1100" idx="3"/>
            <a:endCxn id="1111" idx="1"/>
          </p:cNvCxnSpPr>
          <p:nvPr/>
        </p:nvCxnSpPr>
        <p:spPr>
          <a:xfrm flipV="1">
            <a:off x="4785992" y="3776480"/>
            <a:ext cx="2417219" cy="10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EA332759-8D2B-1BB3-9E0A-40E00E20D0D8}"/>
              </a:ext>
            </a:extLst>
          </p:cNvPr>
          <p:cNvCxnSpPr>
            <a:cxnSpLocks/>
            <a:stCxn id="1101" idx="3"/>
          </p:cNvCxnSpPr>
          <p:nvPr/>
        </p:nvCxnSpPr>
        <p:spPr>
          <a:xfrm flipV="1">
            <a:off x="4779167" y="4949997"/>
            <a:ext cx="3166969" cy="10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65EF0DD2-1221-F23C-2ABF-81BECCDBAF03}"/>
              </a:ext>
            </a:extLst>
          </p:cNvPr>
          <p:cNvSpPr txBox="1"/>
          <p:nvPr/>
        </p:nvSpPr>
        <p:spPr>
          <a:xfrm>
            <a:off x="4193140" y="4064943"/>
            <a:ext cx="1233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Officer timeline play book</a:t>
            </a:r>
            <a:endParaRPr lang="en-SG" sz="1000" b="1" dirty="0"/>
          </a:p>
        </p:txBody>
      </p:sp>
      <p:pic>
        <p:nvPicPr>
          <p:cNvPr id="1111" name="Picture 1110">
            <a:extLst>
              <a:ext uri="{FF2B5EF4-FFF2-40B4-BE49-F238E27FC236}">
                <a16:creationId xmlns:a16="http://schemas.microsoft.com/office/drawing/2014/main" id="{8377EEDE-0F3F-BC31-4729-747D3912B87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203211" y="3599445"/>
            <a:ext cx="363195" cy="354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15" name="TextBox 1114">
            <a:extLst>
              <a:ext uri="{FF2B5EF4-FFF2-40B4-BE49-F238E27FC236}">
                <a16:creationId xmlns:a16="http://schemas.microsoft.com/office/drawing/2014/main" id="{CDA1A810-8044-7A6B-207A-0B5B96C04B98}"/>
              </a:ext>
            </a:extLst>
          </p:cNvPr>
          <p:cNvSpPr txBox="1"/>
          <p:nvPr/>
        </p:nvSpPr>
        <p:spPr>
          <a:xfrm>
            <a:off x="4193140" y="5238935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Customer timeline play book </a:t>
            </a:r>
            <a:endParaRPr lang="en-SG" sz="1000" b="1" dirty="0"/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CF19E3-C2D3-41D9-1A4E-CBA9EF89BA04}"/>
              </a:ext>
            </a:extLst>
          </p:cNvPr>
          <p:cNvSpPr txBox="1"/>
          <p:nvPr/>
        </p:nvSpPr>
        <p:spPr>
          <a:xfrm>
            <a:off x="5862012" y="4664606"/>
            <a:ext cx="1232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Customer profile </a:t>
            </a:r>
            <a:endParaRPr lang="en-SG" sz="1050" b="1" dirty="0">
              <a:solidFill>
                <a:srgbClr val="C00000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E1AE908-D3CE-6416-A5D8-CBA9119A5DF6}"/>
              </a:ext>
            </a:extLst>
          </p:cNvPr>
          <p:cNvSpPr txBox="1"/>
          <p:nvPr/>
        </p:nvSpPr>
        <p:spPr>
          <a:xfrm>
            <a:off x="4209640" y="6235837"/>
            <a:ext cx="130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Equipment timeline playbook</a:t>
            </a:r>
            <a:endParaRPr lang="en-SG" sz="1000" b="1" dirty="0"/>
          </a:p>
        </p:txBody>
      </p: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F25C303F-0F7C-547E-8AA2-981D537F8514}"/>
              </a:ext>
            </a:extLst>
          </p:cNvPr>
          <p:cNvCxnSpPr>
            <a:cxnSpLocks/>
            <a:stCxn id="1102" idx="3"/>
          </p:cNvCxnSpPr>
          <p:nvPr/>
        </p:nvCxnSpPr>
        <p:spPr>
          <a:xfrm>
            <a:off x="4801831" y="5981802"/>
            <a:ext cx="3874802" cy="14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F610C72F-0E5A-F50B-9E5D-4371F9229A0D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611146" y="5675600"/>
            <a:ext cx="280426" cy="287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1A902472-9A23-0799-9B44-0126E46CDEAB}"/>
              </a:ext>
            </a:extLst>
          </p:cNvPr>
          <p:cNvSpPr txBox="1"/>
          <p:nvPr/>
        </p:nvSpPr>
        <p:spPr>
          <a:xfrm>
            <a:off x="5865372" y="5692042"/>
            <a:ext cx="12326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Device profile </a:t>
            </a:r>
            <a:endParaRPr lang="en-SG" sz="1050" b="1" dirty="0">
              <a:solidFill>
                <a:schemeClr val="accent2"/>
              </a:solidFill>
            </a:endParaRPr>
          </a:p>
        </p:txBody>
      </p: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928BCBA3-A91F-6DE2-DFED-D1686EC55F5B}"/>
              </a:ext>
            </a:extLst>
          </p:cNvPr>
          <p:cNvCxnSpPr>
            <a:cxnSpLocks/>
          </p:cNvCxnSpPr>
          <p:nvPr/>
        </p:nvCxnSpPr>
        <p:spPr>
          <a:xfrm>
            <a:off x="7595452" y="3753756"/>
            <a:ext cx="1669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B97A1861-5C74-8C9B-CF0E-F38CD98FDB54}"/>
              </a:ext>
            </a:extLst>
          </p:cNvPr>
          <p:cNvCxnSpPr>
            <a:cxnSpLocks/>
          </p:cNvCxnSpPr>
          <p:nvPr/>
        </p:nvCxnSpPr>
        <p:spPr>
          <a:xfrm>
            <a:off x="8403245" y="4918522"/>
            <a:ext cx="8870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F8338DFD-A426-D592-F51C-40271FADD1C9}"/>
              </a:ext>
            </a:extLst>
          </p:cNvPr>
          <p:cNvCxnSpPr>
            <a:cxnSpLocks/>
          </p:cNvCxnSpPr>
          <p:nvPr/>
        </p:nvCxnSpPr>
        <p:spPr>
          <a:xfrm>
            <a:off x="9098981" y="5990947"/>
            <a:ext cx="294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F0C29D1-47DD-0826-3B97-F0CE3E3BA464}"/>
              </a:ext>
            </a:extLst>
          </p:cNvPr>
          <p:cNvSpPr txBox="1"/>
          <p:nvPr/>
        </p:nvSpPr>
        <p:spPr>
          <a:xfrm>
            <a:off x="9968723" y="2265287"/>
            <a:ext cx="1834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Maintenance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Network admin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Pentest engineer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Support engineer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5E121F6-C06C-0273-6870-DAC182F842FA}"/>
              </a:ext>
            </a:extLst>
          </p:cNvPr>
          <p:cNvSpPr txBox="1"/>
          <p:nvPr/>
        </p:nvSpPr>
        <p:spPr>
          <a:xfrm>
            <a:off x="9964033" y="3332285"/>
            <a:ext cx="1722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IT support desk staff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HR officer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Finance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HQ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b="1" dirty="0"/>
              <a:t>Company Intern</a:t>
            </a:r>
            <a:endParaRPr lang="en-US" sz="1100" b="1" dirty="0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1FF25F14-F000-A72D-C9B4-91302A436C09}"/>
              </a:ext>
            </a:extLst>
          </p:cNvPr>
          <p:cNvSpPr txBox="1"/>
          <p:nvPr/>
        </p:nvSpPr>
        <p:spPr>
          <a:xfrm>
            <a:off x="9903208" y="4475334"/>
            <a:ext cx="2078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Normal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Raise support ticket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Interact with company web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Use the company service </a:t>
            </a:r>
          </a:p>
        </p:txBody>
      </p:sp>
      <p:pic>
        <p:nvPicPr>
          <p:cNvPr id="1151" name="Picture 1150">
            <a:extLst>
              <a:ext uri="{FF2B5EF4-FFF2-40B4-BE49-F238E27FC236}">
                <a16:creationId xmlns:a16="http://schemas.microsoft.com/office/drawing/2014/main" id="{8CCF8A51-09A1-4C25-7910-4B9AC9F14568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423809" y="5730985"/>
            <a:ext cx="544914" cy="5538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52" name="TextBox 1151">
            <a:extLst>
              <a:ext uri="{FF2B5EF4-FFF2-40B4-BE49-F238E27FC236}">
                <a16:creationId xmlns:a16="http://schemas.microsoft.com/office/drawing/2014/main" id="{5A110F8E-D8A1-BF23-E843-BA4346F6BFCD}"/>
              </a:ext>
            </a:extLst>
          </p:cNvPr>
          <p:cNvSpPr txBox="1"/>
          <p:nvPr/>
        </p:nvSpPr>
        <p:spPr>
          <a:xfrm>
            <a:off x="9976626" y="5597082"/>
            <a:ext cx="1816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IoT device (sensor)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OT equipment (PLC)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Surveillance camera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Database server</a:t>
            </a:r>
          </a:p>
        </p:txBody>
      </p: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A474EFA8-F866-3616-42ED-2B7FD1E50562}"/>
              </a:ext>
            </a:extLst>
          </p:cNvPr>
          <p:cNvCxnSpPr>
            <a:cxnSpLocks/>
          </p:cNvCxnSpPr>
          <p:nvPr/>
        </p:nvCxnSpPr>
        <p:spPr>
          <a:xfrm>
            <a:off x="6719533" y="1975104"/>
            <a:ext cx="0" cy="554604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269ACA19-6032-1326-757D-7C629BE8811A}"/>
              </a:ext>
            </a:extLst>
          </p:cNvPr>
          <p:cNvCxnSpPr>
            <a:cxnSpLocks/>
          </p:cNvCxnSpPr>
          <p:nvPr/>
        </p:nvCxnSpPr>
        <p:spPr>
          <a:xfrm>
            <a:off x="7368365" y="1975104"/>
            <a:ext cx="0" cy="1617730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Arrow Connector 1163">
            <a:extLst>
              <a:ext uri="{FF2B5EF4-FFF2-40B4-BE49-F238E27FC236}">
                <a16:creationId xmlns:a16="http://schemas.microsoft.com/office/drawing/2014/main" id="{903F9C97-44B1-4660-B371-62E811A44944}"/>
              </a:ext>
            </a:extLst>
          </p:cNvPr>
          <p:cNvCxnSpPr>
            <a:cxnSpLocks/>
          </p:cNvCxnSpPr>
          <p:nvPr/>
        </p:nvCxnSpPr>
        <p:spPr>
          <a:xfrm>
            <a:off x="8096586" y="1975104"/>
            <a:ext cx="0" cy="2764593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Arrow Connector 1165">
            <a:extLst>
              <a:ext uri="{FF2B5EF4-FFF2-40B4-BE49-F238E27FC236}">
                <a16:creationId xmlns:a16="http://schemas.microsoft.com/office/drawing/2014/main" id="{73D585AF-F2B1-1F6F-8328-41AB304F6D48}"/>
              </a:ext>
            </a:extLst>
          </p:cNvPr>
          <p:cNvCxnSpPr>
            <a:cxnSpLocks/>
          </p:cNvCxnSpPr>
          <p:nvPr/>
        </p:nvCxnSpPr>
        <p:spPr>
          <a:xfrm flipH="1">
            <a:off x="8852215" y="1939478"/>
            <a:ext cx="14038" cy="3872127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E04BBDD5-4A2B-BE87-5D8B-FE43406E5A4B}"/>
              </a:ext>
            </a:extLst>
          </p:cNvPr>
          <p:cNvSpPr/>
          <p:nvPr/>
        </p:nvSpPr>
        <p:spPr>
          <a:xfrm>
            <a:off x="6410812" y="1612004"/>
            <a:ext cx="2530849" cy="3113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Could Orchestrator server</a:t>
            </a:r>
            <a:endParaRPr lang="en-SG" sz="1400" b="1" dirty="0">
              <a:solidFill>
                <a:schemeClr val="tx1"/>
              </a:solidFill>
            </a:endParaRPr>
          </a:p>
        </p:txBody>
      </p:sp>
      <p:pic>
        <p:nvPicPr>
          <p:cNvPr id="1183" name="Picture 1182" descr="A screenshot of a computer&#10;&#10;Description automatically generated">
            <a:extLst>
              <a:ext uri="{FF2B5EF4-FFF2-40B4-BE49-F238E27FC236}">
                <a16:creationId xmlns:a16="http://schemas.microsoft.com/office/drawing/2014/main" id="{F3AD15E8-7DE0-3DD1-248F-F5FEC609DC6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996" y="1084029"/>
            <a:ext cx="1430257" cy="7687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359A031B-32BF-55CB-F39D-93FD383F1D56}"/>
              </a:ext>
            </a:extLst>
          </p:cNvPr>
          <p:cNvCxnSpPr>
            <a:stCxn id="1170" idx="0"/>
          </p:cNvCxnSpPr>
          <p:nvPr/>
        </p:nvCxnSpPr>
        <p:spPr>
          <a:xfrm rot="16200000" flipV="1">
            <a:off x="7540727" y="1476493"/>
            <a:ext cx="27102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6" name="Cloud 1185">
            <a:extLst>
              <a:ext uri="{FF2B5EF4-FFF2-40B4-BE49-F238E27FC236}">
                <a16:creationId xmlns:a16="http://schemas.microsoft.com/office/drawing/2014/main" id="{9FD33870-AF9C-540D-B735-D97C63D1549D}"/>
              </a:ext>
            </a:extLst>
          </p:cNvPr>
          <p:cNvSpPr/>
          <p:nvPr/>
        </p:nvSpPr>
        <p:spPr>
          <a:xfrm>
            <a:off x="7269481" y="837571"/>
            <a:ext cx="827098" cy="4616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SG" dirty="0"/>
          </a:p>
        </p:txBody>
      </p:sp>
      <p:cxnSp>
        <p:nvCxnSpPr>
          <p:cNvPr id="1189" name="Connector: Elbow 1188">
            <a:extLst>
              <a:ext uri="{FF2B5EF4-FFF2-40B4-BE49-F238E27FC236}">
                <a16:creationId xmlns:a16="http://schemas.microsoft.com/office/drawing/2014/main" id="{091E927E-6001-67D5-E363-5DE4277CEF23}"/>
              </a:ext>
            </a:extLst>
          </p:cNvPr>
          <p:cNvCxnSpPr>
            <a:cxnSpLocks/>
            <a:stCxn id="1186" idx="0"/>
            <a:endCxn id="1183" idx="1"/>
          </p:cNvCxnSpPr>
          <p:nvPr/>
        </p:nvCxnSpPr>
        <p:spPr>
          <a:xfrm>
            <a:off x="8095890" y="1068404"/>
            <a:ext cx="1060106" cy="4000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7" name="TextBox 1196">
            <a:extLst>
              <a:ext uri="{FF2B5EF4-FFF2-40B4-BE49-F238E27FC236}">
                <a16:creationId xmlns:a16="http://schemas.microsoft.com/office/drawing/2014/main" id="{A42D17F8-125F-B3F6-849E-2AF60CDE2229}"/>
              </a:ext>
            </a:extLst>
          </p:cNvPr>
          <p:cNvSpPr txBox="1"/>
          <p:nvPr/>
        </p:nvSpPr>
        <p:spPr>
          <a:xfrm>
            <a:off x="7355157" y="931100"/>
            <a:ext cx="12331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Internet</a:t>
            </a:r>
            <a:r>
              <a:rPr lang="en-US" sz="1100" b="1" dirty="0"/>
              <a:t> </a:t>
            </a:r>
            <a:endParaRPr lang="en-SG" sz="1100" b="1" dirty="0"/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5A2A2A5-2E74-BEAC-70C8-756A3BAF9BA4}"/>
              </a:ext>
            </a:extLst>
          </p:cNvPr>
          <p:cNvSpPr txBox="1"/>
          <p:nvPr/>
        </p:nvSpPr>
        <p:spPr>
          <a:xfrm>
            <a:off x="9127105" y="660673"/>
            <a:ext cx="1572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emulators management website</a:t>
            </a:r>
            <a:endParaRPr lang="en-SG" sz="1100" b="1" dirty="0"/>
          </a:p>
        </p:txBody>
      </p:sp>
      <p:pic>
        <p:nvPicPr>
          <p:cNvPr id="1202" name="Picture 1201">
            <a:extLst>
              <a:ext uri="{FF2B5EF4-FFF2-40B4-BE49-F238E27FC236}">
                <a16:creationId xmlns:a16="http://schemas.microsoft.com/office/drawing/2014/main" id="{51D3325B-CDFC-EB14-FB81-F9D96272D37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949741" y="1196610"/>
            <a:ext cx="525738" cy="47528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03" name="TextBox 1202">
            <a:extLst>
              <a:ext uri="{FF2B5EF4-FFF2-40B4-BE49-F238E27FC236}">
                <a16:creationId xmlns:a16="http://schemas.microsoft.com/office/drawing/2014/main" id="{5D3EA728-F331-B193-1591-E699FD24FCF9}"/>
              </a:ext>
            </a:extLst>
          </p:cNvPr>
          <p:cNvSpPr txBox="1"/>
          <p:nvPr/>
        </p:nvSpPr>
        <p:spPr>
          <a:xfrm>
            <a:off x="10669201" y="1673185"/>
            <a:ext cx="1438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Cyber exercise /Range manager </a:t>
            </a:r>
            <a:endParaRPr lang="en-SG" sz="1100" b="1" dirty="0"/>
          </a:p>
        </p:txBody>
      </p:sp>
      <p:cxnSp>
        <p:nvCxnSpPr>
          <p:cNvPr id="1208" name="Straight Arrow Connector 1207">
            <a:extLst>
              <a:ext uri="{FF2B5EF4-FFF2-40B4-BE49-F238E27FC236}">
                <a16:creationId xmlns:a16="http://schemas.microsoft.com/office/drawing/2014/main" id="{A4B89A71-1127-02CB-0126-ED168276A2F2}"/>
              </a:ext>
            </a:extLst>
          </p:cNvPr>
          <p:cNvCxnSpPr>
            <a:cxnSpLocks/>
          </p:cNvCxnSpPr>
          <p:nvPr/>
        </p:nvCxnSpPr>
        <p:spPr>
          <a:xfrm flipH="1">
            <a:off x="10596428" y="1461620"/>
            <a:ext cx="343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C8BA65C-FFC6-2FF9-AB14-7E940E13C50B}"/>
              </a:ext>
            </a:extLst>
          </p:cNvPr>
          <p:cNvSpPr txBox="1"/>
          <p:nvPr/>
        </p:nvSpPr>
        <p:spPr>
          <a:xfrm>
            <a:off x="6795691" y="3950235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881701CA-E20F-D561-A731-D49E3C5B9D86}"/>
              </a:ext>
            </a:extLst>
          </p:cNvPr>
          <p:cNvSpPr txBox="1"/>
          <p:nvPr/>
        </p:nvSpPr>
        <p:spPr>
          <a:xfrm>
            <a:off x="7479294" y="5122159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A319C3A7-B0B8-36C2-EB8D-B6104F220BBB}"/>
              </a:ext>
            </a:extLst>
          </p:cNvPr>
          <p:cNvSpPr txBox="1"/>
          <p:nvPr/>
        </p:nvSpPr>
        <p:spPr>
          <a:xfrm>
            <a:off x="8192750" y="6170856"/>
            <a:ext cx="1233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 Emulator</a:t>
            </a:r>
          </a:p>
          <a:p>
            <a:r>
              <a:rPr lang="en-US" sz="1100" b="1" dirty="0"/>
              <a:t>(In VM/Physical) </a:t>
            </a:r>
            <a:endParaRPr lang="en-SG" sz="1100" b="1" dirty="0"/>
          </a:p>
        </p:txBody>
      </p:sp>
      <p:pic>
        <p:nvPicPr>
          <p:cNvPr id="1226" name="Picture 1225">
            <a:extLst>
              <a:ext uri="{FF2B5EF4-FFF2-40B4-BE49-F238E27FC236}">
                <a16:creationId xmlns:a16="http://schemas.microsoft.com/office/drawing/2014/main" id="{C30BD5E6-A795-955C-9D4D-558AABDE2CA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769234" y="53174"/>
            <a:ext cx="338711" cy="330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361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142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26</cp:revision>
  <dcterms:created xsi:type="dcterms:W3CDTF">2024-02-20T15:04:54Z</dcterms:created>
  <dcterms:modified xsi:type="dcterms:W3CDTF">2024-03-07T09:01:46Z</dcterms:modified>
</cp:coreProperties>
</file>